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3.jpeg" ContentType="image/jpeg"/>
  <Override PartName="/ppt/media/image4.png" ContentType="image/png"/>
  <Override PartName="/ppt/media/image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42BC09-698F-4F94-86B6-BDDAA6D42A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4A2700-1A7A-4015-B9DB-EA1B43016D92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714240" y="1628640"/>
            <a:ext cx="7712280" cy="11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Хромосоманың құрылымы. Генетикалық материалды сақтаушы және тасымалдаушы ДНҚ жайлы түсінік.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Модельдеу «Адам ағзасындағы тұқым қуалайтын және тұқым қуаламайтын белгілерді зерттеу»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7 </a:t>
            </a: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сынып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360" y="4736880"/>
            <a:ext cx="6820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72EED3-C26F-4E01-9C06-E949115281B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185760" y="338040"/>
            <a:ext cx="8842320" cy="50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Оқу мақсаты 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2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7.2.4.3 - белгілерді анықтаудағы гендердің рөлін түсіндіру;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7.2.4.4 - хромосомадағы генетикалық ақпарат ДНҚ рөлін түсіндіру;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Бағалау критерийі: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Белгілердің ұрпақтан ұрпаққа тұқым қуалауын оқып біледі,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Генетикалық кодпен танысады;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Хромосома және ДНҚ рөлін түсінеді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4f81b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4903200" y="2435040"/>
            <a:ext cx="25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 </a:t>
            </a:r>
            <a:r>
              <a:rPr b="0" lang="ru-RU" sz="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00B204-2674-4763-9CB1-57E5E837936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TextBox 9"/>
          <p:cNvSpPr/>
          <p:nvPr/>
        </p:nvSpPr>
        <p:spPr>
          <a:xfrm>
            <a:off x="457200" y="33192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«Миға шабуыл»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TextBox 11"/>
          <p:cNvSpPr/>
          <p:nvPr/>
        </p:nvSpPr>
        <p:spPr>
          <a:xfrm>
            <a:off x="782640" y="797040"/>
            <a:ext cx="7308720" cy="34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1</a:t>
            </a:r>
            <a:r>
              <a:rPr b="1" lang="kk-KZ" sz="2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. </a:t>
            </a: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Организмнің қасиеттері туралы ақпарат қайда болады?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2. Ген дегеніміз  не?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3.Хромосома дегеніміз не?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4. ДНҚ-ның құрамы неден тұрады?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4920" y="-2376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5620AE-34B7-445B-A9DD-EF94BD2149F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Рисунок 2" descr=""/>
          <p:cNvPicPr/>
          <p:nvPr/>
        </p:nvPicPr>
        <p:blipFill>
          <a:blip r:embed="rId2"/>
          <a:stretch/>
        </p:blipFill>
        <p:spPr>
          <a:xfrm>
            <a:off x="6602400" y="1290600"/>
            <a:ext cx="2411280" cy="257976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4" descr=""/>
          <p:cNvPicPr/>
          <p:nvPr/>
        </p:nvPicPr>
        <p:blipFill>
          <a:blip r:embed="rId3"/>
          <a:stretch/>
        </p:blipFill>
        <p:spPr>
          <a:xfrm>
            <a:off x="264960" y="797040"/>
            <a:ext cx="6242040" cy="373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2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FF1160-5D4A-4B0D-93AE-F6942F9717D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9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1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TextBox 11"/>
          <p:cNvSpPr/>
          <p:nvPr/>
        </p:nvSpPr>
        <p:spPr>
          <a:xfrm>
            <a:off x="2801880" y="858960"/>
            <a:ext cx="464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«Ген және генетикалық код»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" name="Рисунок 12" descr=""/>
          <p:cNvPicPr/>
          <p:nvPr/>
        </p:nvPicPr>
        <p:blipFill>
          <a:blip r:embed="rId2"/>
          <a:srcRect l="32988" t="27835" r="36790" b="40359"/>
          <a:stretch/>
        </p:blipFill>
        <p:spPr>
          <a:xfrm>
            <a:off x="878040" y="1371600"/>
            <a:ext cx="3693960" cy="2673360"/>
          </a:xfrm>
          <a:prstGeom prst="rect">
            <a:avLst/>
          </a:prstGeom>
          <a:ln w="0">
            <a:noFill/>
          </a:ln>
        </p:spPr>
      </p:pic>
      <p:sp>
        <p:nvSpPr>
          <p:cNvPr id="34" name="TextBox 14"/>
          <p:cNvSpPr/>
          <p:nvPr/>
        </p:nvSpPr>
        <p:spPr>
          <a:xfrm>
            <a:off x="130320" y="4262400"/>
            <a:ext cx="5065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Белгілердің ұрпақтан-ұрпаққа тұқымқуалауы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TextBox 3"/>
          <p:cNvSpPr/>
          <p:nvPr/>
        </p:nvSpPr>
        <p:spPr>
          <a:xfrm>
            <a:off x="4917240" y="1355760"/>
            <a:ext cx="3623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ДНҚ </a:t>
            </a:r>
            <a:r>
              <a:rPr b="0" lang="en-US" sz="28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–</a:t>
            </a:r>
            <a:r>
              <a:rPr b="0" lang="kk-KZ" sz="28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ген </a:t>
            </a:r>
            <a:r>
              <a:rPr b="0" lang="en-US" sz="28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8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хромосома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TextBox 17"/>
          <p:cNvSpPr/>
          <p:nvPr/>
        </p:nvSpPr>
        <p:spPr>
          <a:xfrm>
            <a:off x="4921200" y="2143080"/>
            <a:ext cx="3873600" cy="15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Генетикалық</a:t>
            </a:r>
            <a:r>
              <a:rPr b="0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1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код</a:t>
            </a:r>
            <a:r>
              <a:rPr b="0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 — тірі организмдерге тән нуклеин қышқылдары молекуласындағы тұқым қуалаушы (</a:t>
            </a:r>
            <a:r>
              <a:rPr b="1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генетикалық</a:t>
            </a:r>
            <a:r>
              <a:rPr b="0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) ақпараттың нуклеотидтер тізбегі түріндегі біртұтас “жазылу” жүйесі.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Бұл — барлық тірі организмдерге ортақ заңдылық.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9233FC-1A54-41E4-93C6-D5B4D894E18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9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1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TextBox 1"/>
          <p:cNvSpPr/>
          <p:nvPr/>
        </p:nvSpPr>
        <p:spPr>
          <a:xfrm>
            <a:off x="602640" y="820800"/>
            <a:ext cx="18882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Тапсырма № </a:t>
            </a:r>
            <a:r>
              <a:rPr b="1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1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TextBox 11"/>
          <p:cNvSpPr/>
          <p:nvPr/>
        </p:nvSpPr>
        <p:spPr>
          <a:xfrm>
            <a:off x="520560" y="1746360"/>
            <a:ext cx="442296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Суретте қандай спираль көрсетілген?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а) бір тізбекті;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ә) екі тізбекті;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б) үш тізбекті;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Рисунок 12" descr=""/>
          <p:cNvPicPr/>
          <p:nvPr/>
        </p:nvPicPr>
        <p:blipFill>
          <a:blip r:embed="rId2"/>
          <a:srcRect l="40933" t="64237" r="44043" b="21698"/>
          <a:stretch/>
        </p:blipFill>
        <p:spPr>
          <a:xfrm>
            <a:off x="5130720" y="1262160"/>
            <a:ext cx="2949480" cy="249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1B92838-4AE2-4848-AADA-D2EFD8CC21B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6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8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TextBox 8"/>
          <p:cNvSpPr/>
          <p:nvPr/>
        </p:nvSpPr>
        <p:spPr>
          <a:xfrm>
            <a:off x="645480" y="316080"/>
            <a:ext cx="1377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Тапсырма № </a:t>
            </a:r>
            <a:r>
              <a:rPr b="1" lang="en-US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2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TextBox 1"/>
          <p:cNvSpPr/>
          <p:nvPr/>
        </p:nvSpPr>
        <p:spPr>
          <a:xfrm>
            <a:off x="690480" y="623880"/>
            <a:ext cx="3468600" cy="37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1.</a:t>
            </a: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ДНҚ молекуласының бір бөлігі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А) ген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Ә) геном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Б) спора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В) зигота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Г) бластомер</a:t>
            </a:r>
            <a:br>
              <a:rPr sz="1400"/>
            </a:br>
            <a:r>
              <a:rPr b="0" lang="en-US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. Нәруыз тізбегінің бір буыны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А) аминқышқыл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Ә) нуклеотид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Б) глюкоза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В) моносахаридтер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Г) фруктоза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3.</a:t>
            </a: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Генетикалық ақпарат қайда сақталады?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А) ДНҚ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Б)  нәруызда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В) майлар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Г) көмірсуларда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4920" y="-2376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4D6CA9-AC33-4C2C-AEAB-FEF4CC1D259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3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5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TextBox 11"/>
          <p:cNvSpPr/>
          <p:nvPr/>
        </p:nvSpPr>
        <p:spPr>
          <a:xfrm>
            <a:off x="378000" y="1144440"/>
            <a:ext cx="46465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6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Жауаптары: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Ген,  аминқышқыл,  ДНҚ, 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5944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2024-10-31T18:05:27Z</dcterms:modified>
  <cp:revision>329</cp:revision>
  <dc:subject/>
  <dc:title>Презентация PowerPoint</dc:title>
</cp:coreProperties>
</file>