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png" ContentType="image/png"/>
  <Override PartName="/ppt/media/image3.jpeg" ContentType="image/jpeg"/>
  <Override PartName="/ppt/media/image5.jpeg" ContentType="image/jpeg"/>
  <Override PartName="/ppt/media/image7.jpeg" ContentType="image/jpeg"/>
  <Override PartName="/ppt/media/image10.png" ContentType="image/png"/>
  <Override PartName="/ppt/media/image8.png" ContentType="image/png"/>
  <Override PartName="/ppt/media/image6.jpeg" ContentType="image/jpeg"/>
  <Override PartName="/ppt/media/image9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8887BA-BB61-45BD-87B2-6688112E6E7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90520" indent="-29052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1800" indent="-24300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3080" indent="-1936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2240" indent="-1936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CAF6351-8846-44FE-9696-9B774690C07C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714240" y="1494000"/>
            <a:ext cx="7712280" cy="11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r>
              <a:rPr b="1" lang="kk-KZ" sz="25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Тақырыбы: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Бактерияларды пайдалану. Табиғаттағы және адам өміріндегі бактериялардың маңызы.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7 </a:t>
            </a:r>
            <a:r>
              <a:rPr b="1" lang="kk-KZ" sz="20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сынып</a:t>
            </a: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166400" y="4409640"/>
            <a:ext cx="694116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87360" y="4736880"/>
            <a:ext cx="68205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85B7BB9-FB07-498E-A529-99B413CC4CCD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185760" y="338040"/>
            <a:ext cx="8842320" cy="33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Оқу мақсаты 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7.4.3.2 - ірімшік және йогурт өндірісін зерттеу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Бағалау критерийі: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4f81bd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Бактериялардың маңызы мен зиянды жағын біледі;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4f81bd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Қымыз, шұбат, ірімшіктің дайындалу процесімен танысады.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558ed5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4903200" y="2435040"/>
            <a:ext cx="251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Arial"/>
                <a:ea typeface="Times New Roman"/>
              </a:rPr>
              <a:t> </a:t>
            </a:r>
            <a:r>
              <a:rPr b="0" lang="ru-RU" sz="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C2C8124-1E48-494B-87C8-5D817325F381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5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6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7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TextBox 9"/>
          <p:cNvSpPr/>
          <p:nvPr/>
        </p:nvSpPr>
        <p:spPr>
          <a:xfrm>
            <a:off x="457200" y="331920"/>
            <a:ext cx="4572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«Миға шабуыл»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TextBox 8"/>
          <p:cNvSpPr/>
          <p:nvPr/>
        </p:nvSpPr>
        <p:spPr>
          <a:xfrm>
            <a:off x="457200" y="900000"/>
            <a:ext cx="6718320" cy="30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1. Биотехнология дегеніміз не?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2. Биотехнологияның басты мақсаты не?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3. Қымыз, шұбат қалай дайындалады?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4. Йогурт және ірімшік өңдіруде нені негіз етіп алады?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34920" y="-2376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21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DA7B36A-32AE-47FD-AC05-6E8ED605A42B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2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3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4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" name="Схема 2" descr=""/>
          <p:cNvPicPr/>
          <p:nvPr/>
        </p:nvPicPr>
        <p:blipFill>
          <a:blip r:embed="rId2"/>
          <a:stretch/>
        </p:blipFill>
        <p:spPr>
          <a:xfrm>
            <a:off x="781200" y="585720"/>
            <a:ext cx="7545240" cy="429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0D4B42-1ED3-4CE7-AFFA-7BEE37546DED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7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8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9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TextBox 2"/>
          <p:cNvSpPr/>
          <p:nvPr/>
        </p:nvSpPr>
        <p:spPr>
          <a:xfrm>
            <a:off x="2211480" y="649440"/>
            <a:ext cx="35712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1360" indent="-17136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TextBox 2"/>
          <p:cNvSpPr/>
          <p:nvPr/>
        </p:nvSpPr>
        <p:spPr>
          <a:xfrm>
            <a:off x="12600" y="85680"/>
            <a:ext cx="7297920" cy="228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1.</a:t>
            </a: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Бактериялар</a:t>
            </a:r>
            <a:r>
              <a:rPr b="0" lang="en-US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Жердегі барлық тіршіліктің ежелгі «ата</a:t>
            </a:r>
            <a:r>
              <a:rPr b="0" lang="en-US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бабасы».</a:t>
            </a:r>
            <a:r>
              <a:rPr b="0" lang="en-US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2.</a:t>
            </a: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Алғашқы фотосинтездеуші.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3.</a:t>
            </a: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Азотобактериялар.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4.</a:t>
            </a: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Шіріткіш және топырақ бактерялары.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5.</a:t>
            </a: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Сүтқышқыл бактериялар.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6.</a:t>
            </a: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Сірке қышқыл бактериялары.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" name="Рисунок 10" descr=""/>
          <p:cNvPicPr/>
          <p:nvPr/>
        </p:nvPicPr>
        <p:blipFill>
          <a:blip r:embed="rId1"/>
          <a:srcRect l="6228" t="19333" r="6055" b="8069"/>
          <a:stretch/>
        </p:blipFill>
        <p:spPr>
          <a:xfrm>
            <a:off x="3914640" y="1370160"/>
            <a:ext cx="5021280" cy="3112920"/>
          </a:xfrm>
          <a:prstGeom prst="rect">
            <a:avLst/>
          </a:prstGeom>
          <a:ln w="0">
            <a:noFill/>
          </a:ln>
        </p:spPr>
      </p:pic>
      <p:pic>
        <p:nvPicPr>
          <p:cNvPr id="33" name="Рисунок 12" descr=""/>
          <p:cNvPicPr/>
          <p:nvPr/>
        </p:nvPicPr>
        <p:blipFill>
          <a:blip r:embed="rId2"/>
          <a:srcRect l="20079" t="5060" r="16358" b="6572"/>
          <a:stretch/>
        </p:blipFill>
        <p:spPr>
          <a:xfrm>
            <a:off x="914400" y="2066760"/>
            <a:ext cx="2533680" cy="264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D5E8809-6D84-4C4E-A338-0D0E85C62653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5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6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7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AutoShape 8"/>
          <p:cNvSpPr/>
          <p:nvPr/>
        </p:nvSpPr>
        <p:spPr>
          <a:xfrm>
            <a:off x="4419720" y="2419200"/>
            <a:ext cx="30456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9" name="Рисунок 9" descr=""/>
          <p:cNvPicPr/>
          <p:nvPr/>
        </p:nvPicPr>
        <p:blipFill>
          <a:blip r:embed="rId1"/>
          <a:srcRect l="4821" t="11488" r="3933" b="20180"/>
          <a:stretch/>
        </p:blipFill>
        <p:spPr>
          <a:xfrm>
            <a:off x="893880" y="260280"/>
            <a:ext cx="5742000" cy="435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324BC8A-0A46-40F1-A2F5-FB3F01DAFC4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1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2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3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4" name="Рисунок 13" descr=""/>
          <p:cNvPicPr/>
          <p:nvPr/>
        </p:nvPicPr>
        <p:blipFill>
          <a:blip r:embed="rId1"/>
          <a:srcRect l="5816" t="3181" r="3954" b="10287"/>
          <a:stretch/>
        </p:blipFill>
        <p:spPr>
          <a:xfrm>
            <a:off x="299880" y="388800"/>
            <a:ext cx="4054680" cy="3092760"/>
          </a:xfrm>
          <a:prstGeom prst="rect">
            <a:avLst/>
          </a:prstGeom>
          <a:ln w="0">
            <a:noFill/>
          </a:ln>
        </p:spPr>
      </p:pic>
      <p:pic>
        <p:nvPicPr>
          <p:cNvPr id="45" name="Рисунок 9" descr=""/>
          <p:cNvPicPr/>
          <p:nvPr/>
        </p:nvPicPr>
        <p:blipFill>
          <a:blip r:embed="rId2"/>
          <a:srcRect l="3024" t="12404" r="6744" b="6945"/>
          <a:stretch/>
        </p:blipFill>
        <p:spPr>
          <a:xfrm>
            <a:off x="4668840" y="1258920"/>
            <a:ext cx="4359240" cy="291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34920" y="-11592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47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77D8CA3-D1DE-4A8B-A666-2871E3931BCA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8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9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0" name="Rectangle 9"/>
          <p:cNvSpPr/>
          <p:nvPr/>
        </p:nvSpPr>
        <p:spPr>
          <a:xfrm>
            <a:off x="820800" y="2247840"/>
            <a:ext cx="9013680" cy="44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TextBox 12"/>
          <p:cNvSpPr/>
          <p:nvPr/>
        </p:nvSpPr>
        <p:spPr>
          <a:xfrm>
            <a:off x="2208240" y="2814480"/>
            <a:ext cx="5219640" cy="12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1.</a:t>
            </a:r>
            <a:r>
              <a:rPr b="0" lang="kk-KZ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Қымыз және  шұбат өндіруді сипаттау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2.</a:t>
            </a:r>
            <a:r>
              <a:rPr b="0" lang="kk-KZ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 Ірімшікпен йогурттың өндірілуі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2</a:t>
            </a:r>
            <a:r>
              <a:rPr b="0" lang="kk-KZ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 .Маңызы неде?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2" name="Рисунок 13" descr=""/>
          <p:cNvPicPr/>
          <p:nvPr/>
        </p:nvPicPr>
        <p:blipFill>
          <a:blip r:embed="rId2"/>
          <a:srcRect l="33160" t="34872" r="31954" b="45561"/>
          <a:stretch/>
        </p:blipFill>
        <p:spPr>
          <a:xfrm>
            <a:off x="85680" y="828720"/>
            <a:ext cx="2719440" cy="1809720"/>
          </a:xfrm>
          <a:prstGeom prst="rect">
            <a:avLst/>
          </a:prstGeom>
          <a:ln w="0">
            <a:noFill/>
          </a:ln>
        </p:spPr>
      </p:pic>
      <p:pic>
        <p:nvPicPr>
          <p:cNvPr id="53" name="Рисунок 14" descr=""/>
          <p:cNvPicPr/>
          <p:nvPr/>
        </p:nvPicPr>
        <p:blipFill>
          <a:blip r:embed="rId3"/>
          <a:srcRect l="30573" t="28445" r="33852" b="52288"/>
          <a:stretch/>
        </p:blipFill>
        <p:spPr>
          <a:xfrm>
            <a:off x="3067200" y="915840"/>
            <a:ext cx="2840040" cy="1702080"/>
          </a:xfrm>
          <a:prstGeom prst="rect">
            <a:avLst/>
          </a:prstGeom>
          <a:ln w="0">
            <a:noFill/>
          </a:ln>
        </p:spPr>
      </p:pic>
      <p:pic>
        <p:nvPicPr>
          <p:cNvPr id="54" name="Рисунок 15" descr=""/>
          <p:cNvPicPr/>
          <p:nvPr/>
        </p:nvPicPr>
        <p:blipFill>
          <a:blip r:embed="rId4"/>
          <a:srcRect l="32471" t="60261" r="33507" b="23228"/>
          <a:stretch/>
        </p:blipFill>
        <p:spPr>
          <a:xfrm>
            <a:off x="5943600" y="992160"/>
            <a:ext cx="2970360" cy="1579680"/>
          </a:xfrm>
          <a:prstGeom prst="rect">
            <a:avLst/>
          </a:prstGeom>
          <a:ln w="0">
            <a:noFill/>
          </a:ln>
        </p:spPr>
      </p:pic>
      <p:sp>
        <p:nvSpPr>
          <p:cNvPr id="55" name="TextBox 1"/>
          <p:cNvSpPr/>
          <p:nvPr/>
        </p:nvSpPr>
        <p:spPr>
          <a:xfrm>
            <a:off x="900360" y="63360"/>
            <a:ext cx="2197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2024-10-31T18:06:06Z</dcterms:modified>
  <cp:revision>339</cp:revision>
  <dc:subject/>
  <dc:title>Презентация PowerPoint</dc:title>
</cp:coreProperties>
</file>