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52" r:id="rId3"/>
    <p:sldId id="359" r:id="rId4"/>
    <p:sldId id="358" r:id="rId5"/>
    <p:sldId id="361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62" r:id="rId21"/>
    <p:sldId id="363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ом" initials="Д" lastIdx="1" clrIdx="0">
    <p:extLst>
      <p:ext uri="{19B8F6BF-5375-455C-9EA6-DF929625EA0E}">
        <p15:presenceInfo xmlns:p15="http://schemas.microsoft.com/office/powerpoint/2012/main" userId="Дом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406"/>
    <a:srgbClr val="00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23AE6-2EF4-463D-888D-2EF1900D09F5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8E3B4E1-BBC1-405C-ABEF-9AA73B59A3D1}">
      <dgm:prSet phldrT="[Текст]" custT="1"/>
      <dgm:spPr/>
      <dgm:t>
        <a:bodyPr/>
        <a:lstStyle/>
        <a:p>
          <a:r>
            <a:rPr lang="kk-KZ" sz="2800" dirty="0" smtClean="0">
              <a:latin typeface="Times New Roman" pitchFamily="18" charset="0"/>
              <a:cs typeface="Times New Roman" pitchFamily="18" charset="0"/>
            </a:rPr>
            <a:t>Ағзаның көбею типтері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4994FA0B-32EE-47EF-8BB1-DD34DAA97A85}" type="parTrans" cxnId="{BC3EE13D-4936-4923-B95A-809A655325E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579D072-A2D5-438B-B8D0-F01C2396B1EB}" type="sibTrans" cxnId="{BC3EE13D-4936-4923-B95A-809A655325E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AB9CFF5-27BF-47C2-AC9E-4B692452D0E0}">
      <dgm:prSet phldrT="[Текст]" custT="1"/>
      <dgm:spPr/>
      <dgm:t>
        <a:bodyPr/>
        <a:lstStyle/>
        <a:p>
          <a:r>
            <a:rPr lang="kk-KZ" sz="2800" dirty="0" smtClean="0">
              <a:latin typeface="Times New Roman" pitchFamily="18" charset="0"/>
              <a:cs typeface="Times New Roman" pitchFamily="18" charset="0"/>
            </a:rPr>
            <a:t>Жыныссыз</a:t>
          </a:r>
        </a:p>
      </dgm:t>
    </dgm:pt>
    <dgm:pt modelId="{7F44DC1F-EE15-4AE0-B9FF-D98C9F8976FB}" type="parTrans" cxnId="{E76FB7BD-19AE-4736-BC2C-BEC857C1581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C989142-2185-47D1-B054-30EFEE0FFB46}" type="sibTrans" cxnId="{E76FB7BD-19AE-4736-BC2C-BEC857C1581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FA0DFADF-5980-4156-9965-FCE1993AC36A}">
      <dgm:prSet phldrT="[Текст]" custT="1"/>
      <dgm:spPr/>
      <dgm:t>
        <a:bodyPr/>
        <a:lstStyle/>
        <a:p>
          <a:r>
            <a:rPr lang="kk-KZ" sz="2800" dirty="0" smtClean="0">
              <a:latin typeface="Times New Roman" pitchFamily="18" charset="0"/>
              <a:cs typeface="Times New Roman" pitchFamily="18" charset="0"/>
            </a:rPr>
            <a:t>Жынысты</a:t>
          </a:r>
        </a:p>
      </dgm:t>
    </dgm:pt>
    <dgm:pt modelId="{D8224451-50AC-44B3-998E-4B27801DAC90}" type="parTrans" cxnId="{C8E29745-C3A1-4D95-BC9C-9BA35731845D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5B11596-A6A6-4F54-80C3-9FB7B8FD4EBB}" type="sibTrans" cxnId="{C8E29745-C3A1-4D95-BC9C-9BA35731845D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90B8ED3-CF0E-4D8F-BC8A-0AA45B0355E4}" type="pres">
      <dgm:prSet presAssocID="{5F523AE6-2EF4-463D-888D-2EF1900D09F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A1EE973-046D-46BE-AD33-5C4D0E64310D}" type="pres">
      <dgm:prSet presAssocID="{B8E3B4E1-BBC1-405C-ABEF-9AA73B59A3D1}" presName="hierRoot1" presStyleCnt="0">
        <dgm:presLayoutVars>
          <dgm:hierBranch val="init"/>
        </dgm:presLayoutVars>
      </dgm:prSet>
      <dgm:spPr/>
    </dgm:pt>
    <dgm:pt modelId="{0BCF7DA3-8F5B-4316-B594-BB85E6571458}" type="pres">
      <dgm:prSet presAssocID="{B8E3B4E1-BBC1-405C-ABEF-9AA73B59A3D1}" presName="rootComposite1" presStyleCnt="0"/>
      <dgm:spPr/>
    </dgm:pt>
    <dgm:pt modelId="{C7FFC150-314C-4E8C-B0CB-BB676868F99F}" type="pres">
      <dgm:prSet presAssocID="{B8E3B4E1-BBC1-405C-ABEF-9AA73B59A3D1}" presName="rootText1" presStyleLbl="node0" presStyleIdx="0" presStyleCnt="1" custScaleX="2200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0C004E-B3B2-4C02-9CB2-5FC33895CEC0}" type="pres">
      <dgm:prSet presAssocID="{B8E3B4E1-BBC1-405C-ABEF-9AA73B59A3D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83BDCFE-A752-4C9C-97AA-DBDA2813094C}" type="pres">
      <dgm:prSet presAssocID="{B8E3B4E1-BBC1-405C-ABEF-9AA73B59A3D1}" presName="hierChild2" presStyleCnt="0"/>
      <dgm:spPr/>
    </dgm:pt>
    <dgm:pt modelId="{E0CDCA00-D2F9-4E41-B3BB-4A5514B71E63}" type="pres">
      <dgm:prSet presAssocID="{7F44DC1F-EE15-4AE0-B9FF-D98C9F8976FB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B024586-BE6F-4D6E-9032-EDD7C2962D4F}" type="pres">
      <dgm:prSet presAssocID="{6AB9CFF5-27BF-47C2-AC9E-4B692452D0E0}" presName="hierRoot2" presStyleCnt="0">
        <dgm:presLayoutVars>
          <dgm:hierBranch val="init"/>
        </dgm:presLayoutVars>
      </dgm:prSet>
      <dgm:spPr/>
    </dgm:pt>
    <dgm:pt modelId="{5EE43A48-286F-4EB7-8CA3-66449E4DE767}" type="pres">
      <dgm:prSet presAssocID="{6AB9CFF5-27BF-47C2-AC9E-4B692452D0E0}" presName="rootComposite" presStyleCnt="0"/>
      <dgm:spPr/>
    </dgm:pt>
    <dgm:pt modelId="{CBE4DA7E-5529-4641-A46D-F90DD3CAC8DC}" type="pres">
      <dgm:prSet presAssocID="{6AB9CFF5-27BF-47C2-AC9E-4B692452D0E0}" presName="rootText" presStyleLbl="node2" presStyleIdx="0" presStyleCnt="2" custLinFactNeighborX="-50876" custLinFactNeighborY="-26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85A30E-EB5C-490F-A5EA-B6A355ADCD89}" type="pres">
      <dgm:prSet presAssocID="{6AB9CFF5-27BF-47C2-AC9E-4B692452D0E0}" presName="rootConnector" presStyleLbl="node2" presStyleIdx="0" presStyleCnt="2"/>
      <dgm:spPr/>
      <dgm:t>
        <a:bodyPr/>
        <a:lstStyle/>
        <a:p>
          <a:endParaRPr lang="ru-RU"/>
        </a:p>
      </dgm:t>
    </dgm:pt>
    <dgm:pt modelId="{319EE586-F3D1-4339-9508-48C8345E1ED1}" type="pres">
      <dgm:prSet presAssocID="{6AB9CFF5-27BF-47C2-AC9E-4B692452D0E0}" presName="hierChild4" presStyleCnt="0"/>
      <dgm:spPr/>
    </dgm:pt>
    <dgm:pt modelId="{CFF640C3-FCCB-4522-9B11-16F6A7858828}" type="pres">
      <dgm:prSet presAssocID="{6AB9CFF5-27BF-47C2-AC9E-4B692452D0E0}" presName="hierChild5" presStyleCnt="0"/>
      <dgm:spPr/>
    </dgm:pt>
    <dgm:pt modelId="{7EF23805-A955-4941-B91A-03A92B578A12}" type="pres">
      <dgm:prSet presAssocID="{D8224451-50AC-44B3-998E-4B27801DAC90}" presName="Name37" presStyleLbl="parChTrans1D2" presStyleIdx="1" presStyleCnt="2"/>
      <dgm:spPr/>
      <dgm:t>
        <a:bodyPr/>
        <a:lstStyle/>
        <a:p>
          <a:endParaRPr lang="ru-RU"/>
        </a:p>
      </dgm:t>
    </dgm:pt>
    <dgm:pt modelId="{89D1F7D3-FC3F-472C-97D4-A8D5350304E4}" type="pres">
      <dgm:prSet presAssocID="{FA0DFADF-5980-4156-9965-FCE1993AC36A}" presName="hierRoot2" presStyleCnt="0">
        <dgm:presLayoutVars>
          <dgm:hierBranch val="init"/>
        </dgm:presLayoutVars>
      </dgm:prSet>
      <dgm:spPr/>
    </dgm:pt>
    <dgm:pt modelId="{A1FC4988-9740-464B-B80E-3E37044D04DB}" type="pres">
      <dgm:prSet presAssocID="{FA0DFADF-5980-4156-9965-FCE1993AC36A}" presName="rootComposite" presStyleCnt="0"/>
      <dgm:spPr/>
    </dgm:pt>
    <dgm:pt modelId="{96D4FEA9-C9AA-4EEF-AC36-C594420A4C57}" type="pres">
      <dgm:prSet presAssocID="{FA0DFADF-5980-4156-9965-FCE1993AC36A}" presName="rootText" presStyleLbl="node2" presStyleIdx="1" presStyleCnt="2" custLinFactNeighborX="51850" custLinFactNeighborY="-26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A470E6-95D0-4682-A038-68E2EB3DA7DE}" type="pres">
      <dgm:prSet presAssocID="{FA0DFADF-5980-4156-9965-FCE1993AC36A}" presName="rootConnector" presStyleLbl="node2" presStyleIdx="1" presStyleCnt="2"/>
      <dgm:spPr/>
      <dgm:t>
        <a:bodyPr/>
        <a:lstStyle/>
        <a:p>
          <a:endParaRPr lang="ru-RU"/>
        </a:p>
      </dgm:t>
    </dgm:pt>
    <dgm:pt modelId="{F3F8F149-2A19-4AA2-A01B-C2CF1A9958CF}" type="pres">
      <dgm:prSet presAssocID="{FA0DFADF-5980-4156-9965-FCE1993AC36A}" presName="hierChild4" presStyleCnt="0"/>
      <dgm:spPr/>
    </dgm:pt>
    <dgm:pt modelId="{528ECC4F-3B4A-435A-916B-BEA702F5A422}" type="pres">
      <dgm:prSet presAssocID="{FA0DFADF-5980-4156-9965-FCE1993AC36A}" presName="hierChild5" presStyleCnt="0"/>
      <dgm:spPr/>
    </dgm:pt>
    <dgm:pt modelId="{22C1E39B-17A2-443F-AE86-9DECBE7F737C}" type="pres">
      <dgm:prSet presAssocID="{B8E3B4E1-BBC1-405C-ABEF-9AA73B59A3D1}" presName="hierChild3" presStyleCnt="0"/>
      <dgm:spPr/>
    </dgm:pt>
  </dgm:ptLst>
  <dgm:cxnLst>
    <dgm:cxn modelId="{2FB99311-E1CF-4785-B163-5F18F74F9848}" type="presOf" srcId="{FA0DFADF-5980-4156-9965-FCE1993AC36A}" destId="{F9A470E6-95D0-4682-A038-68E2EB3DA7DE}" srcOrd="1" destOrd="0" presId="urn:microsoft.com/office/officeart/2005/8/layout/orgChart1"/>
    <dgm:cxn modelId="{5C6026DE-7959-445B-99C8-2E48D501A846}" type="presOf" srcId="{D8224451-50AC-44B3-998E-4B27801DAC90}" destId="{7EF23805-A955-4941-B91A-03A92B578A12}" srcOrd="0" destOrd="0" presId="urn:microsoft.com/office/officeart/2005/8/layout/orgChart1"/>
    <dgm:cxn modelId="{BF2A68F4-4365-464F-ACF5-E604DEDE9504}" type="presOf" srcId="{FA0DFADF-5980-4156-9965-FCE1993AC36A}" destId="{96D4FEA9-C9AA-4EEF-AC36-C594420A4C57}" srcOrd="0" destOrd="0" presId="urn:microsoft.com/office/officeart/2005/8/layout/orgChart1"/>
    <dgm:cxn modelId="{E76FB7BD-19AE-4736-BC2C-BEC857C15813}" srcId="{B8E3B4E1-BBC1-405C-ABEF-9AA73B59A3D1}" destId="{6AB9CFF5-27BF-47C2-AC9E-4B692452D0E0}" srcOrd="0" destOrd="0" parTransId="{7F44DC1F-EE15-4AE0-B9FF-D98C9F8976FB}" sibTransId="{9C989142-2185-47D1-B054-30EFEE0FFB46}"/>
    <dgm:cxn modelId="{C8E29745-C3A1-4D95-BC9C-9BA35731845D}" srcId="{B8E3B4E1-BBC1-405C-ABEF-9AA73B59A3D1}" destId="{FA0DFADF-5980-4156-9965-FCE1993AC36A}" srcOrd="1" destOrd="0" parTransId="{D8224451-50AC-44B3-998E-4B27801DAC90}" sibTransId="{05B11596-A6A6-4F54-80C3-9FB7B8FD4EBB}"/>
    <dgm:cxn modelId="{E205B798-0F74-4B24-AFD9-A2B8DBF9A8BD}" type="presOf" srcId="{6AB9CFF5-27BF-47C2-AC9E-4B692452D0E0}" destId="{CBE4DA7E-5529-4641-A46D-F90DD3CAC8DC}" srcOrd="0" destOrd="0" presId="urn:microsoft.com/office/officeart/2005/8/layout/orgChart1"/>
    <dgm:cxn modelId="{BC3EE13D-4936-4923-B95A-809A655325EF}" srcId="{5F523AE6-2EF4-463D-888D-2EF1900D09F5}" destId="{B8E3B4E1-BBC1-405C-ABEF-9AA73B59A3D1}" srcOrd="0" destOrd="0" parTransId="{4994FA0B-32EE-47EF-8BB1-DD34DAA97A85}" sibTransId="{6579D072-A2D5-438B-B8D0-F01C2396B1EB}"/>
    <dgm:cxn modelId="{4D1CD613-F13E-4B88-AB57-FD6E81DD8459}" type="presOf" srcId="{6AB9CFF5-27BF-47C2-AC9E-4B692452D0E0}" destId="{9A85A30E-EB5C-490F-A5EA-B6A355ADCD89}" srcOrd="1" destOrd="0" presId="urn:microsoft.com/office/officeart/2005/8/layout/orgChart1"/>
    <dgm:cxn modelId="{6B8AEF7F-57AC-43B9-A520-642F26F1D185}" type="presOf" srcId="{7F44DC1F-EE15-4AE0-B9FF-D98C9F8976FB}" destId="{E0CDCA00-D2F9-4E41-B3BB-4A5514B71E63}" srcOrd="0" destOrd="0" presId="urn:microsoft.com/office/officeart/2005/8/layout/orgChart1"/>
    <dgm:cxn modelId="{B51CA267-325A-49EB-BE8E-230EC9019B22}" type="presOf" srcId="{B8E3B4E1-BBC1-405C-ABEF-9AA73B59A3D1}" destId="{660C004E-B3B2-4C02-9CB2-5FC33895CEC0}" srcOrd="1" destOrd="0" presId="urn:microsoft.com/office/officeart/2005/8/layout/orgChart1"/>
    <dgm:cxn modelId="{B7AE27EC-7C3A-4ACC-A16F-15F774F69450}" type="presOf" srcId="{B8E3B4E1-BBC1-405C-ABEF-9AA73B59A3D1}" destId="{C7FFC150-314C-4E8C-B0CB-BB676868F99F}" srcOrd="0" destOrd="0" presId="urn:microsoft.com/office/officeart/2005/8/layout/orgChart1"/>
    <dgm:cxn modelId="{6F8ED78C-68C0-418A-866C-551BFF44824D}" type="presOf" srcId="{5F523AE6-2EF4-463D-888D-2EF1900D09F5}" destId="{190B8ED3-CF0E-4D8F-BC8A-0AA45B0355E4}" srcOrd="0" destOrd="0" presId="urn:microsoft.com/office/officeart/2005/8/layout/orgChart1"/>
    <dgm:cxn modelId="{291682D4-D5D8-4A2A-9760-7B1854124A97}" type="presParOf" srcId="{190B8ED3-CF0E-4D8F-BC8A-0AA45B0355E4}" destId="{DA1EE973-046D-46BE-AD33-5C4D0E64310D}" srcOrd="0" destOrd="0" presId="urn:microsoft.com/office/officeart/2005/8/layout/orgChart1"/>
    <dgm:cxn modelId="{7929FCDF-EB73-4CA6-8682-CDE60AEC32EF}" type="presParOf" srcId="{DA1EE973-046D-46BE-AD33-5C4D0E64310D}" destId="{0BCF7DA3-8F5B-4316-B594-BB85E6571458}" srcOrd="0" destOrd="0" presId="urn:microsoft.com/office/officeart/2005/8/layout/orgChart1"/>
    <dgm:cxn modelId="{20C92DDB-C64B-4BC1-890F-23BCD48CFEC1}" type="presParOf" srcId="{0BCF7DA3-8F5B-4316-B594-BB85E6571458}" destId="{C7FFC150-314C-4E8C-B0CB-BB676868F99F}" srcOrd="0" destOrd="0" presId="urn:microsoft.com/office/officeart/2005/8/layout/orgChart1"/>
    <dgm:cxn modelId="{2D68018A-F612-4C2B-A193-578C5A69EC29}" type="presParOf" srcId="{0BCF7DA3-8F5B-4316-B594-BB85E6571458}" destId="{660C004E-B3B2-4C02-9CB2-5FC33895CEC0}" srcOrd="1" destOrd="0" presId="urn:microsoft.com/office/officeart/2005/8/layout/orgChart1"/>
    <dgm:cxn modelId="{FF6B890D-38CC-4046-885C-F8F3277AA4CA}" type="presParOf" srcId="{DA1EE973-046D-46BE-AD33-5C4D0E64310D}" destId="{D83BDCFE-A752-4C9C-97AA-DBDA2813094C}" srcOrd="1" destOrd="0" presId="urn:microsoft.com/office/officeart/2005/8/layout/orgChart1"/>
    <dgm:cxn modelId="{662960CA-336D-49A5-8D38-3B76E039462F}" type="presParOf" srcId="{D83BDCFE-A752-4C9C-97AA-DBDA2813094C}" destId="{E0CDCA00-D2F9-4E41-B3BB-4A5514B71E63}" srcOrd="0" destOrd="0" presId="urn:microsoft.com/office/officeart/2005/8/layout/orgChart1"/>
    <dgm:cxn modelId="{09E11ADC-6E0F-49D2-8B5E-EC8C41AB1DEF}" type="presParOf" srcId="{D83BDCFE-A752-4C9C-97AA-DBDA2813094C}" destId="{BB024586-BE6F-4D6E-9032-EDD7C2962D4F}" srcOrd="1" destOrd="0" presId="urn:microsoft.com/office/officeart/2005/8/layout/orgChart1"/>
    <dgm:cxn modelId="{9C7B57CA-DFCE-4424-A407-F927F9EE6700}" type="presParOf" srcId="{BB024586-BE6F-4D6E-9032-EDD7C2962D4F}" destId="{5EE43A48-286F-4EB7-8CA3-66449E4DE767}" srcOrd="0" destOrd="0" presId="urn:microsoft.com/office/officeart/2005/8/layout/orgChart1"/>
    <dgm:cxn modelId="{E04095D7-E207-4A14-893A-1496EBE35BEF}" type="presParOf" srcId="{5EE43A48-286F-4EB7-8CA3-66449E4DE767}" destId="{CBE4DA7E-5529-4641-A46D-F90DD3CAC8DC}" srcOrd="0" destOrd="0" presId="urn:microsoft.com/office/officeart/2005/8/layout/orgChart1"/>
    <dgm:cxn modelId="{C7607D0B-95DA-4D33-9796-39D5BCE4D0E0}" type="presParOf" srcId="{5EE43A48-286F-4EB7-8CA3-66449E4DE767}" destId="{9A85A30E-EB5C-490F-A5EA-B6A355ADCD89}" srcOrd="1" destOrd="0" presId="urn:microsoft.com/office/officeart/2005/8/layout/orgChart1"/>
    <dgm:cxn modelId="{245E93A1-A32A-47F4-B6C6-E34B612D7628}" type="presParOf" srcId="{BB024586-BE6F-4D6E-9032-EDD7C2962D4F}" destId="{319EE586-F3D1-4339-9508-48C8345E1ED1}" srcOrd="1" destOrd="0" presId="urn:microsoft.com/office/officeart/2005/8/layout/orgChart1"/>
    <dgm:cxn modelId="{CFB7CA1A-AE54-415E-AE02-0B5FB498F1F8}" type="presParOf" srcId="{BB024586-BE6F-4D6E-9032-EDD7C2962D4F}" destId="{CFF640C3-FCCB-4522-9B11-16F6A7858828}" srcOrd="2" destOrd="0" presId="urn:microsoft.com/office/officeart/2005/8/layout/orgChart1"/>
    <dgm:cxn modelId="{999CAC91-D519-4C51-AC5D-7B5F36BCE62B}" type="presParOf" srcId="{D83BDCFE-A752-4C9C-97AA-DBDA2813094C}" destId="{7EF23805-A955-4941-B91A-03A92B578A12}" srcOrd="2" destOrd="0" presId="urn:microsoft.com/office/officeart/2005/8/layout/orgChart1"/>
    <dgm:cxn modelId="{37480C5A-04CA-4710-9072-566164417C6F}" type="presParOf" srcId="{D83BDCFE-A752-4C9C-97AA-DBDA2813094C}" destId="{89D1F7D3-FC3F-472C-97D4-A8D5350304E4}" srcOrd="3" destOrd="0" presId="urn:microsoft.com/office/officeart/2005/8/layout/orgChart1"/>
    <dgm:cxn modelId="{C16B944E-3F57-4996-8D14-7D484A833DF5}" type="presParOf" srcId="{89D1F7D3-FC3F-472C-97D4-A8D5350304E4}" destId="{A1FC4988-9740-464B-B80E-3E37044D04DB}" srcOrd="0" destOrd="0" presId="urn:microsoft.com/office/officeart/2005/8/layout/orgChart1"/>
    <dgm:cxn modelId="{663BEB53-ADC3-43B2-9BC4-32A96F6AF779}" type="presParOf" srcId="{A1FC4988-9740-464B-B80E-3E37044D04DB}" destId="{96D4FEA9-C9AA-4EEF-AC36-C594420A4C57}" srcOrd="0" destOrd="0" presId="urn:microsoft.com/office/officeart/2005/8/layout/orgChart1"/>
    <dgm:cxn modelId="{A864D3AD-A084-49CB-B39B-05576BF163F1}" type="presParOf" srcId="{A1FC4988-9740-464B-B80E-3E37044D04DB}" destId="{F9A470E6-95D0-4682-A038-68E2EB3DA7DE}" srcOrd="1" destOrd="0" presId="urn:microsoft.com/office/officeart/2005/8/layout/orgChart1"/>
    <dgm:cxn modelId="{78423492-9B96-446B-A881-9C6CBB0B0672}" type="presParOf" srcId="{89D1F7D3-FC3F-472C-97D4-A8D5350304E4}" destId="{F3F8F149-2A19-4AA2-A01B-C2CF1A9958CF}" srcOrd="1" destOrd="0" presId="urn:microsoft.com/office/officeart/2005/8/layout/orgChart1"/>
    <dgm:cxn modelId="{DEC8BFA4-4B5B-4422-A6A3-5FE5CBC47882}" type="presParOf" srcId="{89D1F7D3-FC3F-472C-97D4-A8D5350304E4}" destId="{528ECC4F-3B4A-435A-916B-BEA702F5A422}" srcOrd="2" destOrd="0" presId="urn:microsoft.com/office/officeart/2005/8/layout/orgChart1"/>
    <dgm:cxn modelId="{FE03CBA1-75A8-4BB5-B132-B6B9AC069A72}" type="presParOf" srcId="{DA1EE973-046D-46BE-AD33-5C4D0E64310D}" destId="{22C1E39B-17A2-443F-AE86-9DECBE7F737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E74750-E7B9-4B66-91B6-14F6739389B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42CE311-AE93-438E-9C2C-C6ED996A5E14}">
      <dgm:prSet phldrT="[Текст]" custT="1"/>
      <dgm:spPr/>
      <dgm:t>
        <a:bodyPr/>
        <a:lstStyle/>
        <a:p>
          <a:r>
            <a:rPr lang="kk-KZ" sz="2800" dirty="0" smtClean="0"/>
            <a:t>Өсімдік мүшелері</a:t>
          </a:r>
          <a:endParaRPr lang="ru-RU" sz="2800" dirty="0"/>
        </a:p>
      </dgm:t>
    </dgm:pt>
    <dgm:pt modelId="{788904F8-4782-4269-A6D5-9B747B985773}" type="parTrans" cxnId="{F7C71E1B-F457-4D29-A736-A82BFEEBA2D3}">
      <dgm:prSet/>
      <dgm:spPr/>
      <dgm:t>
        <a:bodyPr/>
        <a:lstStyle/>
        <a:p>
          <a:endParaRPr lang="ru-RU" sz="2800"/>
        </a:p>
      </dgm:t>
    </dgm:pt>
    <dgm:pt modelId="{9AA7DE8C-579D-4891-9623-37CE7970EA7A}" type="sibTrans" cxnId="{F7C71E1B-F457-4D29-A736-A82BFEEBA2D3}">
      <dgm:prSet/>
      <dgm:spPr/>
      <dgm:t>
        <a:bodyPr/>
        <a:lstStyle/>
        <a:p>
          <a:endParaRPr lang="ru-RU" sz="2800"/>
        </a:p>
      </dgm:t>
    </dgm:pt>
    <dgm:pt modelId="{66713BA0-365E-468A-A46E-6D8D5FD6BE37}">
      <dgm:prSet phldrT="[Текст]" custT="1"/>
      <dgm:spPr/>
      <dgm:t>
        <a:bodyPr/>
        <a:lstStyle/>
        <a:p>
          <a:r>
            <a:rPr lang="kk-KZ" sz="2800" dirty="0" smtClean="0"/>
            <a:t>Вегетативті </a:t>
          </a:r>
          <a:endParaRPr lang="ru-RU" sz="2800" dirty="0"/>
        </a:p>
      </dgm:t>
    </dgm:pt>
    <dgm:pt modelId="{B9770689-3551-4530-BEC7-E52B5F9004FE}" type="parTrans" cxnId="{D098F552-799F-4BEE-94CB-4D4D07418FF4}">
      <dgm:prSet custT="1"/>
      <dgm:spPr/>
      <dgm:t>
        <a:bodyPr/>
        <a:lstStyle/>
        <a:p>
          <a:endParaRPr lang="ru-RU" sz="800"/>
        </a:p>
      </dgm:t>
    </dgm:pt>
    <dgm:pt modelId="{22F78271-4A60-49E0-A3F9-971D17F35625}" type="sibTrans" cxnId="{D098F552-799F-4BEE-94CB-4D4D07418FF4}">
      <dgm:prSet/>
      <dgm:spPr/>
      <dgm:t>
        <a:bodyPr/>
        <a:lstStyle/>
        <a:p>
          <a:endParaRPr lang="ru-RU" sz="2800"/>
        </a:p>
      </dgm:t>
    </dgm:pt>
    <dgm:pt modelId="{F2014861-2DC5-4994-A0CA-325D04D4D934}">
      <dgm:prSet phldrT="[Текст]" custT="1"/>
      <dgm:spPr/>
      <dgm:t>
        <a:bodyPr/>
        <a:lstStyle/>
        <a:p>
          <a:r>
            <a:rPr lang="kk-KZ" sz="2800" dirty="0" smtClean="0"/>
            <a:t>Тамыр </a:t>
          </a:r>
          <a:endParaRPr lang="ru-RU" sz="2800" dirty="0"/>
        </a:p>
      </dgm:t>
    </dgm:pt>
    <dgm:pt modelId="{8C6F84F4-3CEE-4B2E-B6E5-F1DB7A55316A}" type="parTrans" cxnId="{63656D97-6C85-415D-A342-103D1A874B72}">
      <dgm:prSet custT="1"/>
      <dgm:spPr/>
      <dgm:t>
        <a:bodyPr/>
        <a:lstStyle/>
        <a:p>
          <a:endParaRPr lang="ru-RU" sz="1000"/>
        </a:p>
      </dgm:t>
    </dgm:pt>
    <dgm:pt modelId="{265C9B89-642F-4AA7-B9E1-3D2534416A3B}" type="sibTrans" cxnId="{63656D97-6C85-415D-A342-103D1A874B72}">
      <dgm:prSet/>
      <dgm:spPr/>
      <dgm:t>
        <a:bodyPr/>
        <a:lstStyle/>
        <a:p>
          <a:endParaRPr lang="ru-RU" sz="2800"/>
        </a:p>
      </dgm:t>
    </dgm:pt>
    <dgm:pt modelId="{BE698062-C92E-49C5-8487-2A8D3685D900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kk-KZ" sz="2800" dirty="0" smtClean="0"/>
            <a:t>Жапырақ</a:t>
          </a:r>
          <a:endParaRPr lang="ru-RU" sz="2800" dirty="0"/>
        </a:p>
      </dgm:t>
    </dgm:pt>
    <dgm:pt modelId="{9EDE58F3-E1E1-4FEF-9361-ECC0E4B78E4D}" type="parTrans" cxnId="{3F879E57-D070-42CB-807F-E8F4975301DD}">
      <dgm:prSet custT="1"/>
      <dgm:spPr/>
      <dgm:t>
        <a:bodyPr/>
        <a:lstStyle/>
        <a:p>
          <a:endParaRPr lang="ru-RU" sz="1000"/>
        </a:p>
      </dgm:t>
    </dgm:pt>
    <dgm:pt modelId="{3E2E5035-C1CC-4197-95BE-2E4B50A754CB}" type="sibTrans" cxnId="{3F879E57-D070-42CB-807F-E8F4975301DD}">
      <dgm:prSet/>
      <dgm:spPr/>
      <dgm:t>
        <a:bodyPr/>
        <a:lstStyle/>
        <a:p>
          <a:endParaRPr lang="ru-RU" sz="2800"/>
        </a:p>
      </dgm:t>
    </dgm:pt>
    <dgm:pt modelId="{E1410E0D-8234-45B5-B7F9-0E14430C2148}">
      <dgm:prSet phldrT="[Текст]" custT="1"/>
      <dgm:spPr/>
      <dgm:t>
        <a:bodyPr/>
        <a:lstStyle/>
        <a:p>
          <a:r>
            <a:rPr lang="kk-KZ" sz="2800" dirty="0" smtClean="0"/>
            <a:t>генеративті</a:t>
          </a:r>
          <a:endParaRPr lang="ru-RU" sz="2800" dirty="0"/>
        </a:p>
      </dgm:t>
    </dgm:pt>
    <dgm:pt modelId="{29AAFF82-06AB-44B4-9234-4EB2EE30C580}" type="parTrans" cxnId="{A542E3A5-8587-4968-A361-F59818293109}">
      <dgm:prSet custT="1"/>
      <dgm:spPr/>
      <dgm:t>
        <a:bodyPr/>
        <a:lstStyle/>
        <a:p>
          <a:endParaRPr lang="ru-RU" sz="800"/>
        </a:p>
      </dgm:t>
    </dgm:pt>
    <dgm:pt modelId="{E1BA20A1-3127-4440-B909-C526CD5D41E7}" type="sibTrans" cxnId="{A542E3A5-8587-4968-A361-F59818293109}">
      <dgm:prSet/>
      <dgm:spPr/>
      <dgm:t>
        <a:bodyPr/>
        <a:lstStyle/>
        <a:p>
          <a:endParaRPr lang="ru-RU" sz="2800"/>
        </a:p>
      </dgm:t>
    </dgm:pt>
    <dgm:pt modelId="{D79A98C8-9D94-44E0-8562-408E1D243A92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kk-KZ" sz="2800" dirty="0" smtClean="0"/>
            <a:t>Сабақ </a:t>
          </a:r>
          <a:endParaRPr lang="ru-RU" sz="2800" dirty="0"/>
        </a:p>
      </dgm:t>
    </dgm:pt>
    <dgm:pt modelId="{71F0DBCF-91DF-4838-B37B-E68A4B39CB56}" type="parTrans" cxnId="{0350AF77-9CB2-47B7-A1B0-C930971EB182}">
      <dgm:prSet custT="1"/>
      <dgm:spPr/>
      <dgm:t>
        <a:bodyPr/>
        <a:lstStyle/>
        <a:p>
          <a:endParaRPr lang="ru-RU" sz="800"/>
        </a:p>
      </dgm:t>
    </dgm:pt>
    <dgm:pt modelId="{455715A1-50C1-482E-8428-BDCD43D01652}" type="sibTrans" cxnId="{0350AF77-9CB2-47B7-A1B0-C930971EB182}">
      <dgm:prSet/>
      <dgm:spPr/>
      <dgm:t>
        <a:bodyPr/>
        <a:lstStyle/>
        <a:p>
          <a:endParaRPr lang="ru-RU" sz="2800"/>
        </a:p>
      </dgm:t>
    </dgm:pt>
    <dgm:pt modelId="{1B89D3AF-CF67-4599-8F0D-33E983039E5A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kk-KZ" sz="2800" dirty="0" smtClean="0"/>
            <a:t>Тамыр атпасы</a:t>
          </a:r>
          <a:endParaRPr lang="ru-RU" sz="2800" dirty="0"/>
        </a:p>
      </dgm:t>
    </dgm:pt>
    <dgm:pt modelId="{D1F48D8A-A96C-4D06-8D1B-6481677C956E}" type="parTrans" cxnId="{2E97D53D-0080-479B-97B7-92A1F171C24F}">
      <dgm:prSet custT="1"/>
      <dgm:spPr/>
      <dgm:t>
        <a:bodyPr/>
        <a:lstStyle/>
        <a:p>
          <a:endParaRPr lang="ru-RU" sz="800"/>
        </a:p>
      </dgm:t>
    </dgm:pt>
    <dgm:pt modelId="{F7E44B59-D062-4DD2-9E30-F5E40BE3AC3A}" type="sibTrans" cxnId="{2E97D53D-0080-479B-97B7-92A1F171C24F}">
      <dgm:prSet/>
      <dgm:spPr/>
      <dgm:t>
        <a:bodyPr/>
        <a:lstStyle/>
        <a:p>
          <a:endParaRPr lang="ru-RU" sz="2800"/>
        </a:p>
      </dgm:t>
    </dgm:pt>
    <dgm:pt modelId="{253DFC73-C561-4F3E-8A25-58E734AFC86D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kk-KZ" sz="2800" dirty="0" smtClean="0"/>
            <a:t>Қалемше </a:t>
          </a:r>
          <a:endParaRPr lang="ru-RU" sz="2800" dirty="0"/>
        </a:p>
      </dgm:t>
    </dgm:pt>
    <dgm:pt modelId="{00E6363B-0233-42CD-A817-1329D1953A44}" type="parTrans" cxnId="{0A1449F4-69C7-4DEF-BBE9-E2EE0F53AD47}">
      <dgm:prSet custT="1"/>
      <dgm:spPr/>
      <dgm:t>
        <a:bodyPr/>
        <a:lstStyle/>
        <a:p>
          <a:endParaRPr lang="ru-RU" sz="800"/>
        </a:p>
      </dgm:t>
    </dgm:pt>
    <dgm:pt modelId="{4B8403A6-C5A3-4C5C-9D2A-C410A9B26584}" type="sibTrans" cxnId="{0A1449F4-69C7-4DEF-BBE9-E2EE0F53AD47}">
      <dgm:prSet/>
      <dgm:spPr/>
      <dgm:t>
        <a:bodyPr/>
        <a:lstStyle/>
        <a:p>
          <a:endParaRPr lang="ru-RU" sz="2800"/>
        </a:p>
      </dgm:t>
    </dgm:pt>
    <dgm:pt modelId="{54FC8969-F38A-433A-A90C-325C34A50487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kk-KZ" sz="2800" dirty="0" smtClean="0"/>
            <a:t>түйнек</a:t>
          </a:r>
          <a:endParaRPr lang="ru-RU" sz="2800" dirty="0"/>
        </a:p>
      </dgm:t>
    </dgm:pt>
    <dgm:pt modelId="{2A4E36BD-9C90-49B5-A824-1529FE956DCA}" type="parTrans" cxnId="{24D123C5-0B49-4921-9818-5667D7E61F71}">
      <dgm:prSet custT="1"/>
      <dgm:spPr/>
      <dgm:t>
        <a:bodyPr/>
        <a:lstStyle/>
        <a:p>
          <a:endParaRPr lang="ru-RU" sz="800"/>
        </a:p>
      </dgm:t>
    </dgm:pt>
    <dgm:pt modelId="{42DA1E2D-6002-4A8B-BEA9-EC5C357F2E5B}" type="sibTrans" cxnId="{24D123C5-0B49-4921-9818-5667D7E61F71}">
      <dgm:prSet/>
      <dgm:spPr/>
      <dgm:t>
        <a:bodyPr/>
        <a:lstStyle/>
        <a:p>
          <a:endParaRPr lang="ru-RU" sz="2800"/>
        </a:p>
      </dgm:t>
    </dgm:pt>
    <dgm:pt modelId="{20FA3029-7CF7-40E9-BF72-F03185A8A1E7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kk-KZ" sz="2800" dirty="0" smtClean="0"/>
            <a:t>Пиязшық</a:t>
          </a:r>
          <a:endParaRPr lang="ru-RU" sz="2800" dirty="0"/>
        </a:p>
      </dgm:t>
    </dgm:pt>
    <dgm:pt modelId="{7B40E3F7-B53F-4BAB-99A1-E4CF316402F3}" type="parTrans" cxnId="{CE69FDF5-BB37-4E51-B4B1-DB908AC8A2B2}">
      <dgm:prSet custT="1"/>
      <dgm:spPr/>
      <dgm:t>
        <a:bodyPr/>
        <a:lstStyle/>
        <a:p>
          <a:endParaRPr lang="ru-RU" sz="1000"/>
        </a:p>
      </dgm:t>
    </dgm:pt>
    <dgm:pt modelId="{79814BA5-EC01-4165-B0AB-C4F8D58A8A1B}" type="sibTrans" cxnId="{CE69FDF5-BB37-4E51-B4B1-DB908AC8A2B2}">
      <dgm:prSet/>
      <dgm:spPr/>
      <dgm:t>
        <a:bodyPr/>
        <a:lstStyle/>
        <a:p>
          <a:endParaRPr lang="ru-RU" sz="2800"/>
        </a:p>
      </dgm:t>
    </dgm:pt>
    <dgm:pt modelId="{96F5B1E0-D6D6-49BB-A565-A3ECAA33FE5D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kk-KZ" sz="2800" dirty="0" smtClean="0"/>
            <a:t>Тамырсабақ</a:t>
          </a:r>
          <a:endParaRPr lang="ru-RU" sz="2800" dirty="0"/>
        </a:p>
      </dgm:t>
    </dgm:pt>
    <dgm:pt modelId="{DB6FF4B1-E78A-4DDC-B30D-6C940DFA755F}" type="parTrans" cxnId="{2EC2B51B-131A-4C6E-B5DC-4D7A76F58AF1}">
      <dgm:prSet custT="1"/>
      <dgm:spPr/>
      <dgm:t>
        <a:bodyPr/>
        <a:lstStyle/>
        <a:p>
          <a:endParaRPr lang="ru-RU" sz="800"/>
        </a:p>
      </dgm:t>
    </dgm:pt>
    <dgm:pt modelId="{E3C1221C-B536-4751-B4E7-3E0F0DE5781A}" type="sibTrans" cxnId="{2EC2B51B-131A-4C6E-B5DC-4D7A76F58AF1}">
      <dgm:prSet/>
      <dgm:spPr/>
      <dgm:t>
        <a:bodyPr/>
        <a:lstStyle/>
        <a:p>
          <a:endParaRPr lang="ru-RU" sz="2800"/>
        </a:p>
      </dgm:t>
    </dgm:pt>
    <dgm:pt modelId="{FB048D17-1164-44F0-AD2A-BAD7422960C1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kk-KZ" sz="2800" dirty="0" smtClean="0"/>
            <a:t>Түйнек </a:t>
          </a:r>
          <a:endParaRPr lang="ru-RU" sz="2800" dirty="0"/>
        </a:p>
      </dgm:t>
    </dgm:pt>
    <dgm:pt modelId="{B7AB4E5E-C356-4AD7-BDD1-50276F0AC21F}" type="parTrans" cxnId="{476F91D2-6ADA-4074-88C0-D6EC47D06C12}">
      <dgm:prSet custT="1"/>
      <dgm:spPr/>
      <dgm:t>
        <a:bodyPr/>
        <a:lstStyle/>
        <a:p>
          <a:endParaRPr lang="ru-RU" sz="800"/>
        </a:p>
      </dgm:t>
    </dgm:pt>
    <dgm:pt modelId="{BCBB6BAC-87D4-4EB6-BDE3-6D40B9A9D79C}" type="sibTrans" cxnId="{476F91D2-6ADA-4074-88C0-D6EC47D06C12}">
      <dgm:prSet/>
      <dgm:spPr/>
      <dgm:t>
        <a:bodyPr/>
        <a:lstStyle/>
        <a:p>
          <a:endParaRPr lang="ru-RU" sz="2800"/>
        </a:p>
      </dgm:t>
    </dgm:pt>
    <dgm:pt modelId="{6384DAE4-E5E3-4FD6-8F06-B7279B7ABC08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kk-KZ" sz="2800" dirty="0" smtClean="0"/>
            <a:t>Мұртша </a:t>
          </a:r>
          <a:endParaRPr lang="ru-RU" sz="2800" dirty="0"/>
        </a:p>
      </dgm:t>
    </dgm:pt>
    <dgm:pt modelId="{ACA71800-33B9-4DA5-A852-926FD63DEF9B}" type="parTrans" cxnId="{CDAD850A-FCA1-4415-A73D-E0A0382FD0AC}">
      <dgm:prSet custT="1"/>
      <dgm:spPr/>
      <dgm:t>
        <a:bodyPr/>
        <a:lstStyle/>
        <a:p>
          <a:endParaRPr lang="ru-RU" sz="800"/>
        </a:p>
      </dgm:t>
    </dgm:pt>
    <dgm:pt modelId="{4F87BBAC-1F7A-48D3-9CDC-77232BBFD0AC}" type="sibTrans" cxnId="{CDAD850A-FCA1-4415-A73D-E0A0382FD0AC}">
      <dgm:prSet/>
      <dgm:spPr/>
      <dgm:t>
        <a:bodyPr/>
        <a:lstStyle/>
        <a:p>
          <a:endParaRPr lang="ru-RU" sz="2800"/>
        </a:p>
      </dgm:t>
    </dgm:pt>
    <dgm:pt modelId="{A494299C-64B5-4DAF-B36E-15B846049134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kk-KZ" sz="2800" dirty="0" smtClean="0"/>
            <a:t>Телу</a:t>
          </a:r>
          <a:endParaRPr lang="ru-RU" sz="2800" dirty="0"/>
        </a:p>
      </dgm:t>
    </dgm:pt>
    <dgm:pt modelId="{5C2767A5-B9DD-4D10-9997-ADBCEB09B9FD}" type="parTrans" cxnId="{A4B1CA1C-D3C0-4B95-890A-BFCB3030D0BE}">
      <dgm:prSet custT="1"/>
      <dgm:spPr/>
      <dgm:t>
        <a:bodyPr/>
        <a:lstStyle/>
        <a:p>
          <a:endParaRPr lang="ru-RU" sz="800"/>
        </a:p>
      </dgm:t>
    </dgm:pt>
    <dgm:pt modelId="{137158C7-AA11-438B-A696-793EBFD6B600}" type="sibTrans" cxnId="{A4B1CA1C-D3C0-4B95-890A-BFCB3030D0BE}">
      <dgm:prSet/>
      <dgm:spPr/>
      <dgm:t>
        <a:bodyPr/>
        <a:lstStyle/>
        <a:p>
          <a:endParaRPr lang="ru-RU" sz="2800"/>
        </a:p>
      </dgm:t>
    </dgm:pt>
    <dgm:pt modelId="{6629151E-67A6-4A73-B295-CBA53C3D63D9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kk-KZ" sz="2800" dirty="0" smtClean="0"/>
            <a:t>Қалемше </a:t>
          </a:r>
          <a:endParaRPr lang="ru-RU" sz="2800" dirty="0"/>
        </a:p>
      </dgm:t>
    </dgm:pt>
    <dgm:pt modelId="{8D8371FE-68EF-4FEE-A5D3-4F799C667D0D}" type="parTrans" cxnId="{F12CC820-8C29-453E-A947-AEC89A008407}">
      <dgm:prSet custT="1"/>
      <dgm:spPr/>
      <dgm:t>
        <a:bodyPr/>
        <a:lstStyle/>
        <a:p>
          <a:endParaRPr lang="ru-RU" sz="1000"/>
        </a:p>
      </dgm:t>
    </dgm:pt>
    <dgm:pt modelId="{727F206F-37DA-41AF-A3C8-9EAFE70130AF}" type="sibTrans" cxnId="{F12CC820-8C29-453E-A947-AEC89A008407}">
      <dgm:prSet/>
      <dgm:spPr/>
      <dgm:t>
        <a:bodyPr/>
        <a:lstStyle/>
        <a:p>
          <a:endParaRPr lang="ru-RU" sz="2800"/>
        </a:p>
      </dgm:t>
    </dgm:pt>
    <dgm:pt modelId="{33ED6E6D-A3D3-43E6-A245-2337F50E40EE}" type="pres">
      <dgm:prSet presAssocID="{96E74750-E7B9-4B66-91B6-14F6739389B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4FC807-A895-47EC-98D7-DA830900C279}" type="pres">
      <dgm:prSet presAssocID="{542CE311-AE93-438E-9C2C-C6ED996A5E14}" presName="root1" presStyleCnt="0"/>
      <dgm:spPr/>
    </dgm:pt>
    <dgm:pt modelId="{1C0AF8B0-7B62-4E8D-B8ED-FE5437318A6D}" type="pres">
      <dgm:prSet presAssocID="{542CE311-AE93-438E-9C2C-C6ED996A5E14}" presName="LevelOneTextNode" presStyleLbl="node0" presStyleIdx="0" presStyleCnt="1" custScaleX="144905" custScaleY="122685" custLinFactNeighborX="-110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D2519E-3271-4342-8EE4-B55457CC64E7}" type="pres">
      <dgm:prSet presAssocID="{542CE311-AE93-438E-9C2C-C6ED996A5E14}" presName="level2hierChild" presStyleCnt="0"/>
      <dgm:spPr/>
    </dgm:pt>
    <dgm:pt modelId="{93839BF5-5909-4D2E-8F5D-4990ED98BA5F}" type="pres">
      <dgm:prSet presAssocID="{B9770689-3551-4530-BEC7-E52B5F9004FE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2F4FF294-526C-4D72-A17C-766287752067}" type="pres">
      <dgm:prSet presAssocID="{B9770689-3551-4530-BEC7-E52B5F9004FE}" presName="connTx" presStyleLbl="parChTrans1D2" presStyleIdx="0" presStyleCnt="2"/>
      <dgm:spPr/>
      <dgm:t>
        <a:bodyPr/>
        <a:lstStyle/>
        <a:p>
          <a:endParaRPr lang="ru-RU"/>
        </a:p>
      </dgm:t>
    </dgm:pt>
    <dgm:pt modelId="{B6337E50-A174-4D62-9DCF-FB07AE0A16CA}" type="pres">
      <dgm:prSet presAssocID="{66713BA0-365E-468A-A46E-6D8D5FD6BE37}" presName="root2" presStyleCnt="0"/>
      <dgm:spPr/>
    </dgm:pt>
    <dgm:pt modelId="{C85A6561-1D88-4F07-BAA4-6E773F270C95}" type="pres">
      <dgm:prSet presAssocID="{66713BA0-365E-468A-A46E-6D8D5FD6BE37}" presName="LevelTwoTextNode" presStyleLbl="node2" presStyleIdx="0" presStyleCnt="2" custScaleX="143903" custLinFactY="-100000" custLinFactNeighborX="-71062" custLinFactNeighborY="-1145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5A4528-850D-4277-B9AD-424BE82957C9}" type="pres">
      <dgm:prSet presAssocID="{66713BA0-365E-468A-A46E-6D8D5FD6BE37}" presName="level3hierChild" presStyleCnt="0"/>
      <dgm:spPr/>
    </dgm:pt>
    <dgm:pt modelId="{6DC133BD-87B6-456C-B078-F36B17734512}" type="pres">
      <dgm:prSet presAssocID="{8C6F84F4-3CEE-4B2E-B6E5-F1DB7A55316A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5B3C8040-586B-460B-BAED-F66C7CCB8D03}" type="pres">
      <dgm:prSet presAssocID="{8C6F84F4-3CEE-4B2E-B6E5-F1DB7A55316A}" presName="connTx" presStyleLbl="parChTrans1D3" presStyleIdx="0" presStyleCnt="3"/>
      <dgm:spPr/>
      <dgm:t>
        <a:bodyPr/>
        <a:lstStyle/>
        <a:p>
          <a:endParaRPr lang="ru-RU"/>
        </a:p>
      </dgm:t>
    </dgm:pt>
    <dgm:pt modelId="{D8E3B705-068C-4B2D-9C24-1472077A772B}" type="pres">
      <dgm:prSet presAssocID="{F2014861-2DC5-4994-A0CA-325D04D4D934}" presName="root2" presStyleCnt="0"/>
      <dgm:spPr/>
    </dgm:pt>
    <dgm:pt modelId="{4CEAB88E-E5B9-4FC4-AAA4-3AD4BE83D3E9}" type="pres">
      <dgm:prSet presAssocID="{F2014861-2DC5-4994-A0CA-325D04D4D934}" presName="LevelTwoTextNode" presStyleLbl="node3" presStyleIdx="0" presStyleCnt="3" custLinFactNeighborX="-97443" custLinFactNeighborY="-395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50DBD8-1307-4317-9230-A53C7DD9B1FC}" type="pres">
      <dgm:prSet presAssocID="{F2014861-2DC5-4994-A0CA-325D04D4D934}" presName="level3hierChild" presStyleCnt="0"/>
      <dgm:spPr/>
    </dgm:pt>
    <dgm:pt modelId="{FAC81559-4C6E-43E5-8DC4-87A934B68010}" type="pres">
      <dgm:prSet presAssocID="{D1F48D8A-A96C-4D06-8D1B-6481677C956E}" presName="conn2-1" presStyleLbl="parChTrans1D4" presStyleIdx="0" presStyleCnt="9"/>
      <dgm:spPr/>
      <dgm:t>
        <a:bodyPr/>
        <a:lstStyle/>
        <a:p>
          <a:endParaRPr lang="ru-RU"/>
        </a:p>
      </dgm:t>
    </dgm:pt>
    <dgm:pt modelId="{50E75AFD-FAF0-478A-AE45-2E46E0D3AFE5}" type="pres">
      <dgm:prSet presAssocID="{D1F48D8A-A96C-4D06-8D1B-6481677C956E}" presName="connTx" presStyleLbl="parChTrans1D4" presStyleIdx="0" presStyleCnt="9"/>
      <dgm:spPr/>
      <dgm:t>
        <a:bodyPr/>
        <a:lstStyle/>
        <a:p>
          <a:endParaRPr lang="ru-RU"/>
        </a:p>
      </dgm:t>
    </dgm:pt>
    <dgm:pt modelId="{EA12E143-B74E-4669-96B1-998D39C3AADD}" type="pres">
      <dgm:prSet presAssocID="{1B89D3AF-CF67-4599-8F0D-33E983039E5A}" presName="root2" presStyleCnt="0"/>
      <dgm:spPr/>
    </dgm:pt>
    <dgm:pt modelId="{96C6AB54-B4EC-424E-9C26-AB1ABEC8E50B}" type="pres">
      <dgm:prSet presAssocID="{1B89D3AF-CF67-4599-8F0D-33E983039E5A}" presName="LevelTwoTextNode" presStyleLbl="node4" presStyleIdx="0" presStyleCnt="9" custScaleX="153870" custLinFactNeighborX="-85353" custLinFactNeighborY="-5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7C53D1-6325-4FE5-8BD0-7820E049FD34}" type="pres">
      <dgm:prSet presAssocID="{1B89D3AF-CF67-4599-8F0D-33E983039E5A}" presName="level3hierChild" presStyleCnt="0"/>
      <dgm:spPr/>
    </dgm:pt>
    <dgm:pt modelId="{1B5D578A-F4B9-4DA8-8F11-7592F6FA1615}" type="pres">
      <dgm:prSet presAssocID="{00E6363B-0233-42CD-A817-1329D1953A44}" presName="conn2-1" presStyleLbl="parChTrans1D4" presStyleIdx="1" presStyleCnt="9"/>
      <dgm:spPr/>
      <dgm:t>
        <a:bodyPr/>
        <a:lstStyle/>
        <a:p>
          <a:endParaRPr lang="ru-RU"/>
        </a:p>
      </dgm:t>
    </dgm:pt>
    <dgm:pt modelId="{43DEDBB4-9630-4110-A034-5DFB0C17B82A}" type="pres">
      <dgm:prSet presAssocID="{00E6363B-0233-42CD-A817-1329D1953A44}" presName="connTx" presStyleLbl="parChTrans1D4" presStyleIdx="1" presStyleCnt="9"/>
      <dgm:spPr/>
      <dgm:t>
        <a:bodyPr/>
        <a:lstStyle/>
        <a:p>
          <a:endParaRPr lang="ru-RU"/>
        </a:p>
      </dgm:t>
    </dgm:pt>
    <dgm:pt modelId="{FD078EC7-7622-4AA6-8F07-A577DC9944B8}" type="pres">
      <dgm:prSet presAssocID="{253DFC73-C561-4F3E-8A25-58E734AFC86D}" presName="root2" presStyleCnt="0"/>
      <dgm:spPr/>
    </dgm:pt>
    <dgm:pt modelId="{4363433D-4D79-4A5B-AAB6-CFF5B15D9CC9}" type="pres">
      <dgm:prSet presAssocID="{253DFC73-C561-4F3E-8A25-58E734AFC86D}" presName="LevelTwoTextNode" presStyleLbl="node4" presStyleIdx="1" presStyleCnt="9" custScaleX="143006" custLinFactNeighborX="-90785" custLinFactNeighborY="-69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5B021A-60AD-4857-952D-70B66F22E971}" type="pres">
      <dgm:prSet presAssocID="{253DFC73-C561-4F3E-8A25-58E734AFC86D}" presName="level3hierChild" presStyleCnt="0"/>
      <dgm:spPr/>
    </dgm:pt>
    <dgm:pt modelId="{6B38FDE4-E493-444A-A6C9-BD928A7D7199}" type="pres">
      <dgm:prSet presAssocID="{2A4E36BD-9C90-49B5-A824-1529FE956DCA}" presName="conn2-1" presStyleLbl="parChTrans1D4" presStyleIdx="2" presStyleCnt="9"/>
      <dgm:spPr/>
      <dgm:t>
        <a:bodyPr/>
        <a:lstStyle/>
        <a:p>
          <a:endParaRPr lang="ru-RU"/>
        </a:p>
      </dgm:t>
    </dgm:pt>
    <dgm:pt modelId="{DAFA9048-38BF-44F2-816C-85AD6231C82D}" type="pres">
      <dgm:prSet presAssocID="{2A4E36BD-9C90-49B5-A824-1529FE956DCA}" presName="connTx" presStyleLbl="parChTrans1D4" presStyleIdx="2" presStyleCnt="9"/>
      <dgm:spPr/>
      <dgm:t>
        <a:bodyPr/>
        <a:lstStyle/>
        <a:p>
          <a:endParaRPr lang="ru-RU"/>
        </a:p>
      </dgm:t>
    </dgm:pt>
    <dgm:pt modelId="{78D42A8D-92E6-4764-8EB2-E21FC26BB677}" type="pres">
      <dgm:prSet presAssocID="{54FC8969-F38A-433A-A90C-325C34A50487}" presName="root2" presStyleCnt="0"/>
      <dgm:spPr/>
    </dgm:pt>
    <dgm:pt modelId="{7846A330-898D-4EC9-B892-39F23572C18D}" type="pres">
      <dgm:prSet presAssocID="{54FC8969-F38A-433A-A90C-325C34A50487}" presName="LevelTwoTextNode" presStyleLbl="node4" presStyleIdx="2" presStyleCnt="9" custScaleX="131695" custLinFactX="-55966" custLinFactNeighborX="-100000" custLinFactNeighborY="-133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859DD0-C3F0-4CE0-B9F9-5DBEF57509B6}" type="pres">
      <dgm:prSet presAssocID="{54FC8969-F38A-433A-A90C-325C34A50487}" presName="level3hierChild" presStyleCnt="0"/>
      <dgm:spPr/>
    </dgm:pt>
    <dgm:pt modelId="{FA03B339-DBEE-40B3-AE22-9E9D319E5AE7}" type="pres">
      <dgm:prSet presAssocID="{71F0DBCF-91DF-4838-B37B-E68A4B39CB56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C884419E-5959-4496-9497-B9D7DB325906}" type="pres">
      <dgm:prSet presAssocID="{71F0DBCF-91DF-4838-B37B-E68A4B39CB56}" presName="connTx" presStyleLbl="parChTrans1D3" presStyleIdx="1" presStyleCnt="3"/>
      <dgm:spPr/>
      <dgm:t>
        <a:bodyPr/>
        <a:lstStyle/>
        <a:p>
          <a:endParaRPr lang="ru-RU"/>
        </a:p>
      </dgm:t>
    </dgm:pt>
    <dgm:pt modelId="{C2495D62-7389-4633-97B0-FB2B114139FA}" type="pres">
      <dgm:prSet presAssocID="{D79A98C8-9D94-44E0-8562-408E1D243A92}" presName="root2" presStyleCnt="0"/>
      <dgm:spPr/>
    </dgm:pt>
    <dgm:pt modelId="{B821EDFC-E485-4B96-AA9B-F3876B12631C}" type="pres">
      <dgm:prSet presAssocID="{D79A98C8-9D94-44E0-8562-408E1D243A92}" presName="LevelTwoTextNode" presStyleLbl="node3" presStyleIdx="1" presStyleCnt="3" custLinFactY="-87683" custLinFactNeighborX="-8114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612CC7-CF80-4B31-A6C9-C0489947707A}" type="pres">
      <dgm:prSet presAssocID="{D79A98C8-9D94-44E0-8562-408E1D243A92}" presName="level3hierChild" presStyleCnt="0"/>
      <dgm:spPr/>
    </dgm:pt>
    <dgm:pt modelId="{7DDD0DD8-6F9A-45EC-9E8C-16ED92534501}" type="pres">
      <dgm:prSet presAssocID="{7B40E3F7-B53F-4BAB-99A1-E4CF316402F3}" presName="conn2-1" presStyleLbl="parChTrans1D4" presStyleIdx="3" presStyleCnt="9"/>
      <dgm:spPr/>
      <dgm:t>
        <a:bodyPr/>
        <a:lstStyle/>
        <a:p>
          <a:endParaRPr lang="ru-RU"/>
        </a:p>
      </dgm:t>
    </dgm:pt>
    <dgm:pt modelId="{64137BFD-003C-453B-85B7-C3AFB5F6544F}" type="pres">
      <dgm:prSet presAssocID="{7B40E3F7-B53F-4BAB-99A1-E4CF316402F3}" presName="connTx" presStyleLbl="parChTrans1D4" presStyleIdx="3" presStyleCnt="9"/>
      <dgm:spPr/>
      <dgm:t>
        <a:bodyPr/>
        <a:lstStyle/>
        <a:p>
          <a:endParaRPr lang="ru-RU"/>
        </a:p>
      </dgm:t>
    </dgm:pt>
    <dgm:pt modelId="{A377B512-4FA5-426F-AE03-A77EC08F3A81}" type="pres">
      <dgm:prSet presAssocID="{20FA3029-7CF7-40E9-BF72-F03185A8A1E7}" presName="root2" presStyleCnt="0"/>
      <dgm:spPr/>
    </dgm:pt>
    <dgm:pt modelId="{97E77E2A-BD3F-43C1-80B4-EBC4E77D8680}" type="pres">
      <dgm:prSet presAssocID="{20FA3029-7CF7-40E9-BF72-F03185A8A1E7}" presName="LevelTwoTextNode" presStyleLbl="node4" presStyleIdx="3" presStyleCnt="9" custScaleX="131695" custLinFactNeighborX="-85353" custLinFactNeighborY="-88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ECCC30-C019-4C29-BC17-638A5D7A88FF}" type="pres">
      <dgm:prSet presAssocID="{20FA3029-7CF7-40E9-BF72-F03185A8A1E7}" presName="level3hierChild" presStyleCnt="0"/>
      <dgm:spPr/>
    </dgm:pt>
    <dgm:pt modelId="{E476B18C-C340-461E-9495-1F6BEFFD6CBA}" type="pres">
      <dgm:prSet presAssocID="{DB6FF4B1-E78A-4DDC-B30D-6C940DFA755F}" presName="conn2-1" presStyleLbl="parChTrans1D4" presStyleIdx="4" presStyleCnt="9"/>
      <dgm:spPr/>
      <dgm:t>
        <a:bodyPr/>
        <a:lstStyle/>
        <a:p>
          <a:endParaRPr lang="ru-RU"/>
        </a:p>
      </dgm:t>
    </dgm:pt>
    <dgm:pt modelId="{72F72528-A898-467A-8402-99BF2C1E55C4}" type="pres">
      <dgm:prSet presAssocID="{DB6FF4B1-E78A-4DDC-B30D-6C940DFA755F}" presName="connTx" presStyleLbl="parChTrans1D4" presStyleIdx="4" presStyleCnt="9"/>
      <dgm:spPr/>
      <dgm:t>
        <a:bodyPr/>
        <a:lstStyle/>
        <a:p>
          <a:endParaRPr lang="ru-RU"/>
        </a:p>
      </dgm:t>
    </dgm:pt>
    <dgm:pt modelId="{F8403903-5F45-418B-9C87-0E54D40E69D3}" type="pres">
      <dgm:prSet presAssocID="{96F5B1E0-D6D6-49BB-A565-A3ECAA33FE5D}" presName="root2" presStyleCnt="0"/>
      <dgm:spPr/>
    </dgm:pt>
    <dgm:pt modelId="{C83CA7E4-F425-4C15-AA90-FAC8B015E83F}" type="pres">
      <dgm:prSet presAssocID="{96F5B1E0-D6D6-49BB-A565-A3ECAA33FE5D}" presName="LevelTwoTextNode" presStyleLbl="node4" presStyleIdx="4" presStyleCnt="9" custScaleX="164285" custLinFactNeighborX="-9308" custLinFactNeighborY="-43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68160E-60E9-40DD-94AD-F47769705A81}" type="pres">
      <dgm:prSet presAssocID="{96F5B1E0-D6D6-49BB-A565-A3ECAA33FE5D}" presName="level3hierChild" presStyleCnt="0"/>
      <dgm:spPr/>
    </dgm:pt>
    <dgm:pt modelId="{08791CBD-BB01-40C9-97B1-5C34F97A9B60}" type="pres">
      <dgm:prSet presAssocID="{B7AB4E5E-C356-4AD7-BDD1-50276F0AC21F}" presName="conn2-1" presStyleLbl="parChTrans1D4" presStyleIdx="5" presStyleCnt="9"/>
      <dgm:spPr/>
      <dgm:t>
        <a:bodyPr/>
        <a:lstStyle/>
        <a:p>
          <a:endParaRPr lang="ru-RU"/>
        </a:p>
      </dgm:t>
    </dgm:pt>
    <dgm:pt modelId="{93E18878-9A01-43C7-8652-AFEE8CF706B4}" type="pres">
      <dgm:prSet presAssocID="{B7AB4E5E-C356-4AD7-BDD1-50276F0AC21F}" presName="connTx" presStyleLbl="parChTrans1D4" presStyleIdx="5" presStyleCnt="9"/>
      <dgm:spPr/>
      <dgm:t>
        <a:bodyPr/>
        <a:lstStyle/>
        <a:p>
          <a:endParaRPr lang="ru-RU"/>
        </a:p>
      </dgm:t>
    </dgm:pt>
    <dgm:pt modelId="{BCEAEA2D-B28F-423F-9E1B-94F7C2BA61DB}" type="pres">
      <dgm:prSet presAssocID="{FB048D17-1164-44F0-AD2A-BAD7422960C1}" presName="root2" presStyleCnt="0"/>
      <dgm:spPr/>
    </dgm:pt>
    <dgm:pt modelId="{DC43E104-F8EC-4F42-9C19-35ACAB10D5C2}" type="pres">
      <dgm:prSet presAssocID="{FB048D17-1164-44F0-AD2A-BAD7422960C1}" presName="LevelTwoTextNode" presStyleLbl="node4" presStyleIdx="5" presStyleCnt="9" custLinFactNeighborX="39578" custLinFactNeighborY="-106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2EA207-FBCB-4C63-945C-262C159BD909}" type="pres">
      <dgm:prSet presAssocID="{FB048D17-1164-44F0-AD2A-BAD7422960C1}" presName="level3hierChild" presStyleCnt="0"/>
      <dgm:spPr/>
    </dgm:pt>
    <dgm:pt modelId="{4D72DBAB-C98D-49EC-BC46-D16730D0CFBB}" type="pres">
      <dgm:prSet presAssocID="{ACA71800-33B9-4DA5-A852-926FD63DEF9B}" presName="conn2-1" presStyleLbl="parChTrans1D4" presStyleIdx="6" presStyleCnt="9"/>
      <dgm:spPr/>
      <dgm:t>
        <a:bodyPr/>
        <a:lstStyle/>
        <a:p>
          <a:endParaRPr lang="ru-RU"/>
        </a:p>
      </dgm:t>
    </dgm:pt>
    <dgm:pt modelId="{97BE9B6D-8B0F-4E0D-810B-486D091F0038}" type="pres">
      <dgm:prSet presAssocID="{ACA71800-33B9-4DA5-A852-926FD63DEF9B}" presName="connTx" presStyleLbl="parChTrans1D4" presStyleIdx="6" presStyleCnt="9"/>
      <dgm:spPr/>
      <dgm:t>
        <a:bodyPr/>
        <a:lstStyle/>
        <a:p>
          <a:endParaRPr lang="ru-RU"/>
        </a:p>
      </dgm:t>
    </dgm:pt>
    <dgm:pt modelId="{5E17596B-B206-4476-977E-D65E01CED9E3}" type="pres">
      <dgm:prSet presAssocID="{6384DAE4-E5E3-4FD6-8F06-B7279B7ABC08}" presName="root2" presStyleCnt="0"/>
      <dgm:spPr/>
    </dgm:pt>
    <dgm:pt modelId="{713529D6-70C6-403C-8444-3B4CE8624BFD}" type="pres">
      <dgm:prSet presAssocID="{6384DAE4-E5E3-4FD6-8F06-B7279B7ABC08}" presName="LevelTwoTextNode" presStyleLbl="node4" presStyleIdx="6" presStyleCnt="9" custLinFactNeighborX="28715" custLinFactNeighborY="-6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00DA4E-D4F8-4EA5-8256-4D073DBF23AB}" type="pres">
      <dgm:prSet presAssocID="{6384DAE4-E5E3-4FD6-8F06-B7279B7ABC08}" presName="level3hierChild" presStyleCnt="0"/>
      <dgm:spPr/>
    </dgm:pt>
    <dgm:pt modelId="{6E262C22-85C2-400B-A214-3E5F018A15BA}" type="pres">
      <dgm:prSet presAssocID="{5C2767A5-B9DD-4D10-9997-ADBCEB09B9FD}" presName="conn2-1" presStyleLbl="parChTrans1D4" presStyleIdx="7" presStyleCnt="9"/>
      <dgm:spPr/>
      <dgm:t>
        <a:bodyPr/>
        <a:lstStyle/>
        <a:p>
          <a:endParaRPr lang="ru-RU"/>
        </a:p>
      </dgm:t>
    </dgm:pt>
    <dgm:pt modelId="{A248A029-3D74-418C-90C5-292C473ADCF5}" type="pres">
      <dgm:prSet presAssocID="{5C2767A5-B9DD-4D10-9997-ADBCEB09B9FD}" presName="connTx" presStyleLbl="parChTrans1D4" presStyleIdx="7" presStyleCnt="9"/>
      <dgm:spPr/>
      <dgm:t>
        <a:bodyPr/>
        <a:lstStyle/>
        <a:p>
          <a:endParaRPr lang="ru-RU"/>
        </a:p>
      </dgm:t>
    </dgm:pt>
    <dgm:pt modelId="{5D89D1FF-366F-403A-BD18-78331E803C03}" type="pres">
      <dgm:prSet presAssocID="{A494299C-64B5-4DAF-B36E-15B846049134}" presName="root2" presStyleCnt="0"/>
      <dgm:spPr/>
    </dgm:pt>
    <dgm:pt modelId="{4E772D3F-13B8-4480-84D1-4E287ED2239E}" type="pres">
      <dgm:prSet presAssocID="{A494299C-64B5-4DAF-B36E-15B846049134}" presName="LevelTwoTextNode" presStyleLbl="node4" presStyleIdx="7" presStyleCnt="9" custLinFactX="-39671" custLinFactY="-86366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74A466-5065-43B5-8178-69ABAECDF608}" type="pres">
      <dgm:prSet presAssocID="{A494299C-64B5-4DAF-B36E-15B846049134}" presName="level3hierChild" presStyleCnt="0"/>
      <dgm:spPr/>
    </dgm:pt>
    <dgm:pt modelId="{5A7F063D-9B18-4C30-9009-8236CCF7DFBB}" type="pres">
      <dgm:prSet presAssocID="{8D8371FE-68EF-4FEE-A5D3-4F799C667D0D}" presName="conn2-1" presStyleLbl="parChTrans1D4" presStyleIdx="8" presStyleCnt="9"/>
      <dgm:spPr/>
      <dgm:t>
        <a:bodyPr/>
        <a:lstStyle/>
        <a:p>
          <a:endParaRPr lang="ru-RU"/>
        </a:p>
      </dgm:t>
    </dgm:pt>
    <dgm:pt modelId="{BD4BF0D4-7AA1-408A-8887-62D1CEBFBD8E}" type="pres">
      <dgm:prSet presAssocID="{8D8371FE-68EF-4FEE-A5D3-4F799C667D0D}" presName="connTx" presStyleLbl="parChTrans1D4" presStyleIdx="8" presStyleCnt="9"/>
      <dgm:spPr/>
      <dgm:t>
        <a:bodyPr/>
        <a:lstStyle/>
        <a:p>
          <a:endParaRPr lang="ru-RU"/>
        </a:p>
      </dgm:t>
    </dgm:pt>
    <dgm:pt modelId="{D4AC2AC0-71D3-46AA-B189-D26A53F531D4}" type="pres">
      <dgm:prSet presAssocID="{6629151E-67A6-4A73-B295-CBA53C3D63D9}" presName="root2" presStyleCnt="0"/>
      <dgm:spPr/>
    </dgm:pt>
    <dgm:pt modelId="{31119A5F-1BAE-43B4-8017-161A1A20CF56}" type="pres">
      <dgm:prSet presAssocID="{6629151E-67A6-4A73-B295-CBA53C3D63D9}" presName="LevelTwoTextNode" presStyleLbl="node4" presStyleIdx="8" presStyleCnt="9" custScaleX="152973" custLinFactY="-27549" custLinFactNeighborX="2239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A87533-94C6-46C9-A465-F269BCBC88AD}" type="pres">
      <dgm:prSet presAssocID="{6629151E-67A6-4A73-B295-CBA53C3D63D9}" presName="level3hierChild" presStyleCnt="0"/>
      <dgm:spPr/>
    </dgm:pt>
    <dgm:pt modelId="{6A689580-DAB9-428B-8600-97A8A7BA817F}" type="pres">
      <dgm:prSet presAssocID="{9EDE58F3-E1E1-4FEF-9361-ECC0E4B78E4D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72D3529F-4B5D-48BD-991B-E61CFB4EC05E}" type="pres">
      <dgm:prSet presAssocID="{9EDE58F3-E1E1-4FEF-9361-ECC0E4B78E4D}" presName="connTx" presStyleLbl="parChTrans1D3" presStyleIdx="2" presStyleCnt="3"/>
      <dgm:spPr/>
      <dgm:t>
        <a:bodyPr/>
        <a:lstStyle/>
        <a:p>
          <a:endParaRPr lang="ru-RU"/>
        </a:p>
      </dgm:t>
    </dgm:pt>
    <dgm:pt modelId="{A2A8A88E-2DD7-4A7F-988E-A8552F67A81F}" type="pres">
      <dgm:prSet presAssocID="{BE698062-C92E-49C5-8487-2A8D3685D900}" presName="root2" presStyleCnt="0"/>
      <dgm:spPr/>
    </dgm:pt>
    <dgm:pt modelId="{B28A999D-4FF6-4459-8F06-BAC5E4BB210E}" type="pres">
      <dgm:prSet presAssocID="{BE698062-C92E-49C5-8487-2A8D3685D900}" presName="LevelTwoTextNode" presStyleLbl="node3" presStyleIdx="2" presStyleCnt="3" custScaleX="121069" custLinFactNeighborX="-81147" custLinFactNeighborY="449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5BBB3E-36E1-4932-95DD-D2F98D0A8BCB}" type="pres">
      <dgm:prSet presAssocID="{BE698062-C92E-49C5-8487-2A8D3685D900}" presName="level3hierChild" presStyleCnt="0"/>
      <dgm:spPr/>
    </dgm:pt>
    <dgm:pt modelId="{2C9C0BFE-36A5-4956-B119-5A009D9D1C1A}" type="pres">
      <dgm:prSet presAssocID="{29AAFF82-06AB-44B4-9234-4EB2EE30C580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F360980B-627B-4FE4-B79D-289C6AA532C3}" type="pres">
      <dgm:prSet presAssocID="{29AAFF82-06AB-44B4-9234-4EB2EE30C580}" presName="connTx" presStyleLbl="parChTrans1D2" presStyleIdx="1" presStyleCnt="2"/>
      <dgm:spPr/>
      <dgm:t>
        <a:bodyPr/>
        <a:lstStyle/>
        <a:p>
          <a:endParaRPr lang="ru-RU"/>
        </a:p>
      </dgm:t>
    </dgm:pt>
    <dgm:pt modelId="{E4BF757B-2D94-4299-B92E-06FEB5E9EA79}" type="pres">
      <dgm:prSet presAssocID="{E1410E0D-8234-45B5-B7F9-0E14430C2148}" presName="root2" presStyleCnt="0"/>
      <dgm:spPr/>
    </dgm:pt>
    <dgm:pt modelId="{1D2FF59B-21D7-4E47-9BD1-E2DD5B41F06B}" type="pres">
      <dgm:prSet presAssocID="{E1410E0D-8234-45B5-B7F9-0E14430C2148}" presName="LevelTwoTextNode" presStyleLbl="node2" presStyleIdx="1" presStyleCnt="2" custScaleX="154318" custLinFactY="48429" custLinFactNeighborX="-76493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AFFF5D-D00C-4D55-AFF9-C710C168E4C6}" type="pres">
      <dgm:prSet presAssocID="{E1410E0D-8234-45B5-B7F9-0E14430C2148}" presName="level3hierChild" presStyleCnt="0"/>
      <dgm:spPr/>
    </dgm:pt>
  </dgm:ptLst>
  <dgm:cxnLst>
    <dgm:cxn modelId="{833941A7-8B1F-487F-9611-B7B70C38F96C}" type="presOf" srcId="{5C2767A5-B9DD-4D10-9997-ADBCEB09B9FD}" destId="{6E262C22-85C2-400B-A214-3E5F018A15BA}" srcOrd="0" destOrd="0" presId="urn:microsoft.com/office/officeart/2005/8/layout/hierarchy2"/>
    <dgm:cxn modelId="{F12CC820-8C29-453E-A947-AEC89A008407}" srcId="{D79A98C8-9D94-44E0-8562-408E1D243A92}" destId="{6629151E-67A6-4A73-B295-CBA53C3D63D9}" srcOrd="5" destOrd="0" parTransId="{8D8371FE-68EF-4FEE-A5D3-4F799C667D0D}" sibTransId="{727F206F-37DA-41AF-A3C8-9EAFE70130AF}"/>
    <dgm:cxn modelId="{B77EB4F6-2C27-453A-899F-84E9AE04DD95}" type="presOf" srcId="{8C6F84F4-3CEE-4B2E-B6E5-F1DB7A55316A}" destId="{6DC133BD-87B6-456C-B078-F36B17734512}" srcOrd="0" destOrd="0" presId="urn:microsoft.com/office/officeart/2005/8/layout/hierarchy2"/>
    <dgm:cxn modelId="{A3942306-FCCF-4D86-9E7A-13ED471F4BEE}" type="presOf" srcId="{A494299C-64B5-4DAF-B36E-15B846049134}" destId="{4E772D3F-13B8-4480-84D1-4E287ED2239E}" srcOrd="0" destOrd="0" presId="urn:microsoft.com/office/officeart/2005/8/layout/hierarchy2"/>
    <dgm:cxn modelId="{A92899B6-18AF-47A9-B8BA-BBB13E8AA835}" type="presOf" srcId="{253DFC73-C561-4F3E-8A25-58E734AFC86D}" destId="{4363433D-4D79-4A5B-AAB6-CFF5B15D9CC9}" srcOrd="0" destOrd="0" presId="urn:microsoft.com/office/officeart/2005/8/layout/hierarchy2"/>
    <dgm:cxn modelId="{CA3392BF-41FD-4941-BE9E-635539458828}" type="presOf" srcId="{1B89D3AF-CF67-4599-8F0D-33E983039E5A}" destId="{96C6AB54-B4EC-424E-9C26-AB1ABEC8E50B}" srcOrd="0" destOrd="0" presId="urn:microsoft.com/office/officeart/2005/8/layout/hierarchy2"/>
    <dgm:cxn modelId="{C8DDCC0C-037A-4C57-91C7-B8BD11F30079}" type="presOf" srcId="{542CE311-AE93-438E-9C2C-C6ED996A5E14}" destId="{1C0AF8B0-7B62-4E8D-B8ED-FE5437318A6D}" srcOrd="0" destOrd="0" presId="urn:microsoft.com/office/officeart/2005/8/layout/hierarchy2"/>
    <dgm:cxn modelId="{AF5F205E-2388-4A6F-A596-EE9703E6B599}" type="presOf" srcId="{ACA71800-33B9-4DA5-A852-926FD63DEF9B}" destId="{97BE9B6D-8B0F-4E0D-810B-486D091F0038}" srcOrd="1" destOrd="0" presId="urn:microsoft.com/office/officeart/2005/8/layout/hierarchy2"/>
    <dgm:cxn modelId="{63656D97-6C85-415D-A342-103D1A874B72}" srcId="{66713BA0-365E-468A-A46E-6D8D5FD6BE37}" destId="{F2014861-2DC5-4994-A0CA-325D04D4D934}" srcOrd="0" destOrd="0" parTransId="{8C6F84F4-3CEE-4B2E-B6E5-F1DB7A55316A}" sibTransId="{265C9B89-642F-4AA7-B9E1-3D2534416A3B}"/>
    <dgm:cxn modelId="{1E4F54CB-07AC-41B8-B8DA-35DE2A9E4718}" type="presOf" srcId="{DB6FF4B1-E78A-4DDC-B30D-6C940DFA755F}" destId="{E476B18C-C340-461E-9495-1F6BEFFD6CBA}" srcOrd="0" destOrd="0" presId="urn:microsoft.com/office/officeart/2005/8/layout/hierarchy2"/>
    <dgm:cxn modelId="{96B87162-2037-4E11-A9F7-450D8256BCF0}" type="presOf" srcId="{D1F48D8A-A96C-4D06-8D1B-6481677C956E}" destId="{50E75AFD-FAF0-478A-AE45-2E46E0D3AFE5}" srcOrd="1" destOrd="0" presId="urn:microsoft.com/office/officeart/2005/8/layout/hierarchy2"/>
    <dgm:cxn modelId="{B02C1CDB-553C-4883-A559-5DFD6A196525}" type="presOf" srcId="{00E6363B-0233-42CD-A817-1329D1953A44}" destId="{1B5D578A-F4B9-4DA8-8F11-7592F6FA1615}" srcOrd="0" destOrd="0" presId="urn:microsoft.com/office/officeart/2005/8/layout/hierarchy2"/>
    <dgm:cxn modelId="{CDAD850A-FCA1-4415-A73D-E0A0382FD0AC}" srcId="{D79A98C8-9D94-44E0-8562-408E1D243A92}" destId="{6384DAE4-E5E3-4FD6-8F06-B7279B7ABC08}" srcOrd="3" destOrd="0" parTransId="{ACA71800-33B9-4DA5-A852-926FD63DEF9B}" sibTransId="{4F87BBAC-1F7A-48D3-9CDC-77232BBFD0AC}"/>
    <dgm:cxn modelId="{6D5B7DEB-E69B-43B5-861B-35EBBF46E060}" type="presOf" srcId="{D79A98C8-9D94-44E0-8562-408E1D243A92}" destId="{B821EDFC-E485-4B96-AA9B-F3876B12631C}" srcOrd="0" destOrd="0" presId="urn:microsoft.com/office/officeart/2005/8/layout/hierarchy2"/>
    <dgm:cxn modelId="{5FA04284-B30F-4182-8B86-D6329CFD1BD4}" type="presOf" srcId="{66713BA0-365E-468A-A46E-6D8D5FD6BE37}" destId="{C85A6561-1D88-4F07-BAA4-6E773F270C95}" srcOrd="0" destOrd="0" presId="urn:microsoft.com/office/officeart/2005/8/layout/hierarchy2"/>
    <dgm:cxn modelId="{9FAEF943-CD02-4338-8C17-FB996A36B64C}" type="presOf" srcId="{7B40E3F7-B53F-4BAB-99A1-E4CF316402F3}" destId="{7DDD0DD8-6F9A-45EC-9E8C-16ED92534501}" srcOrd="0" destOrd="0" presId="urn:microsoft.com/office/officeart/2005/8/layout/hierarchy2"/>
    <dgm:cxn modelId="{8A72361C-4311-48AE-9426-CADA55B65C70}" type="presOf" srcId="{E1410E0D-8234-45B5-B7F9-0E14430C2148}" destId="{1D2FF59B-21D7-4E47-9BD1-E2DD5B41F06B}" srcOrd="0" destOrd="0" presId="urn:microsoft.com/office/officeart/2005/8/layout/hierarchy2"/>
    <dgm:cxn modelId="{CC08C5F9-EDEE-436C-ADAD-25C8F511C4C4}" type="presOf" srcId="{71F0DBCF-91DF-4838-B37B-E68A4B39CB56}" destId="{FA03B339-DBEE-40B3-AE22-9E9D319E5AE7}" srcOrd="0" destOrd="0" presId="urn:microsoft.com/office/officeart/2005/8/layout/hierarchy2"/>
    <dgm:cxn modelId="{D098F552-799F-4BEE-94CB-4D4D07418FF4}" srcId="{542CE311-AE93-438E-9C2C-C6ED996A5E14}" destId="{66713BA0-365E-468A-A46E-6D8D5FD6BE37}" srcOrd="0" destOrd="0" parTransId="{B9770689-3551-4530-BEC7-E52B5F9004FE}" sibTransId="{22F78271-4A60-49E0-A3F9-971D17F35625}"/>
    <dgm:cxn modelId="{24D123C5-0B49-4921-9818-5667D7E61F71}" srcId="{F2014861-2DC5-4994-A0CA-325D04D4D934}" destId="{54FC8969-F38A-433A-A90C-325C34A50487}" srcOrd="2" destOrd="0" parTransId="{2A4E36BD-9C90-49B5-A824-1529FE956DCA}" sibTransId="{42DA1E2D-6002-4A8B-BEA9-EC5C357F2E5B}"/>
    <dgm:cxn modelId="{3F879E57-D070-42CB-807F-E8F4975301DD}" srcId="{66713BA0-365E-468A-A46E-6D8D5FD6BE37}" destId="{BE698062-C92E-49C5-8487-2A8D3685D900}" srcOrd="2" destOrd="0" parTransId="{9EDE58F3-E1E1-4FEF-9361-ECC0E4B78E4D}" sibTransId="{3E2E5035-C1CC-4197-95BE-2E4B50A754CB}"/>
    <dgm:cxn modelId="{558428F9-9F9C-4586-80E1-A55307352DFC}" type="presOf" srcId="{6384DAE4-E5E3-4FD6-8F06-B7279B7ABC08}" destId="{713529D6-70C6-403C-8444-3B4CE8624BFD}" srcOrd="0" destOrd="0" presId="urn:microsoft.com/office/officeart/2005/8/layout/hierarchy2"/>
    <dgm:cxn modelId="{0A1449F4-69C7-4DEF-BBE9-E2EE0F53AD47}" srcId="{F2014861-2DC5-4994-A0CA-325D04D4D934}" destId="{253DFC73-C561-4F3E-8A25-58E734AFC86D}" srcOrd="1" destOrd="0" parTransId="{00E6363B-0233-42CD-A817-1329D1953A44}" sibTransId="{4B8403A6-C5A3-4C5C-9D2A-C410A9B26584}"/>
    <dgm:cxn modelId="{C2EBA27B-8136-4DDD-8298-C25385298AB2}" type="presOf" srcId="{FB048D17-1164-44F0-AD2A-BAD7422960C1}" destId="{DC43E104-F8EC-4F42-9C19-35ACAB10D5C2}" srcOrd="0" destOrd="0" presId="urn:microsoft.com/office/officeart/2005/8/layout/hierarchy2"/>
    <dgm:cxn modelId="{E93B0938-C96E-4071-BF89-2FB89789E9FD}" type="presOf" srcId="{5C2767A5-B9DD-4D10-9997-ADBCEB09B9FD}" destId="{A248A029-3D74-418C-90C5-292C473ADCF5}" srcOrd="1" destOrd="0" presId="urn:microsoft.com/office/officeart/2005/8/layout/hierarchy2"/>
    <dgm:cxn modelId="{97B30473-4B17-4AD0-B9B2-7D3DDB6AB909}" type="presOf" srcId="{DB6FF4B1-E78A-4DDC-B30D-6C940DFA755F}" destId="{72F72528-A898-467A-8402-99BF2C1E55C4}" srcOrd="1" destOrd="0" presId="urn:microsoft.com/office/officeart/2005/8/layout/hierarchy2"/>
    <dgm:cxn modelId="{4F1FD53E-EFD4-4D07-A0DE-955A766D5235}" type="presOf" srcId="{71F0DBCF-91DF-4838-B37B-E68A4B39CB56}" destId="{C884419E-5959-4496-9497-B9D7DB325906}" srcOrd="1" destOrd="0" presId="urn:microsoft.com/office/officeart/2005/8/layout/hierarchy2"/>
    <dgm:cxn modelId="{ECAAFD2B-9B67-476F-BE39-AE8A258E54DD}" type="presOf" srcId="{96E74750-E7B9-4B66-91B6-14F6739389BC}" destId="{33ED6E6D-A3D3-43E6-A245-2337F50E40EE}" srcOrd="0" destOrd="0" presId="urn:microsoft.com/office/officeart/2005/8/layout/hierarchy2"/>
    <dgm:cxn modelId="{9043FE98-A73C-444B-81ED-18BC075D30EC}" type="presOf" srcId="{8D8371FE-68EF-4FEE-A5D3-4F799C667D0D}" destId="{5A7F063D-9B18-4C30-9009-8236CCF7DFBB}" srcOrd="0" destOrd="0" presId="urn:microsoft.com/office/officeart/2005/8/layout/hierarchy2"/>
    <dgm:cxn modelId="{8125DD1F-41DD-4D64-882C-F1E61052E5A6}" type="presOf" srcId="{F2014861-2DC5-4994-A0CA-325D04D4D934}" destId="{4CEAB88E-E5B9-4FC4-AAA4-3AD4BE83D3E9}" srcOrd="0" destOrd="0" presId="urn:microsoft.com/office/officeart/2005/8/layout/hierarchy2"/>
    <dgm:cxn modelId="{49BDBFF5-8070-495F-B9F2-A72A2250A5A3}" type="presOf" srcId="{6629151E-67A6-4A73-B295-CBA53C3D63D9}" destId="{31119A5F-1BAE-43B4-8017-161A1A20CF56}" srcOrd="0" destOrd="0" presId="urn:microsoft.com/office/officeart/2005/8/layout/hierarchy2"/>
    <dgm:cxn modelId="{5F21EBED-C548-4561-BF64-4F2D20E11327}" type="presOf" srcId="{29AAFF82-06AB-44B4-9234-4EB2EE30C580}" destId="{F360980B-627B-4FE4-B79D-289C6AA532C3}" srcOrd="1" destOrd="0" presId="urn:microsoft.com/office/officeart/2005/8/layout/hierarchy2"/>
    <dgm:cxn modelId="{5E398591-94C5-42FC-B6F8-7B4F86EB3449}" type="presOf" srcId="{29AAFF82-06AB-44B4-9234-4EB2EE30C580}" destId="{2C9C0BFE-36A5-4956-B119-5A009D9D1C1A}" srcOrd="0" destOrd="0" presId="urn:microsoft.com/office/officeart/2005/8/layout/hierarchy2"/>
    <dgm:cxn modelId="{0350AF77-9CB2-47B7-A1B0-C930971EB182}" srcId="{66713BA0-365E-468A-A46E-6D8D5FD6BE37}" destId="{D79A98C8-9D94-44E0-8562-408E1D243A92}" srcOrd="1" destOrd="0" parTransId="{71F0DBCF-91DF-4838-B37B-E68A4B39CB56}" sibTransId="{455715A1-50C1-482E-8428-BDCD43D01652}"/>
    <dgm:cxn modelId="{2E97D53D-0080-479B-97B7-92A1F171C24F}" srcId="{F2014861-2DC5-4994-A0CA-325D04D4D934}" destId="{1B89D3AF-CF67-4599-8F0D-33E983039E5A}" srcOrd="0" destOrd="0" parTransId="{D1F48D8A-A96C-4D06-8D1B-6481677C956E}" sibTransId="{F7E44B59-D062-4DD2-9E30-F5E40BE3AC3A}"/>
    <dgm:cxn modelId="{46F0E8BC-2315-4E6C-9D18-ECD3DFAFCBBA}" type="presOf" srcId="{96F5B1E0-D6D6-49BB-A565-A3ECAA33FE5D}" destId="{C83CA7E4-F425-4C15-AA90-FAC8B015E83F}" srcOrd="0" destOrd="0" presId="urn:microsoft.com/office/officeart/2005/8/layout/hierarchy2"/>
    <dgm:cxn modelId="{CE69FDF5-BB37-4E51-B4B1-DB908AC8A2B2}" srcId="{D79A98C8-9D94-44E0-8562-408E1D243A92}" destId="{20FA3029-7CF7-40E9-BF72-F03185A8A1E7}" srcOrd="0" destOrd="0" parTransId="{7B40E3F7-B53F-4BAB-99A1-E4CF316402F3}" sibTransId="{79814BA5-EC01-4165-B0AB-C4F8D58A8A1B}"/>
    <dgm:cxn modelId="{3B7B3900-DB31-4C52-A17D-7005E236FB28}" type="presOf" srcId="{7B40E3F7-B53F-4BAB-99A1-E4CF316402F3}" destId="{64137BFD-003C-453B-85B7-C3AFB5F6544F}" srcOrd="1" destOrd="0" presId="urn:microsoft.com/office/officeart/2005/8/layout/hierarchy2"/>
    <dgm:cxn modelId="{E342D08B-B47A-4C4F-98D8-9BBE647A09F3}" type="presOf" srcId="{9EDE58F3-E1E1-4FEF-9361-ECC0E4B78E4D}" destId="{72D3529F-4B5D-48BD-991B-E61CFB4EC05E}" srcOrd="1" destOrd="0" presId="urn:microsoft.com/office/officeart/2005/8/layout/hierarchy2"/>
    <dgm:cxn modelId="{09B22682-5D86-4C1E-8242-85DBC1DF0805}" type="presOf" srcId="{54FC8969-F38A-433A-A90C-325C34A50487}" destId="{7846A330-898D-4EC9-B892-39F23572C18D}" srcOrd="0" destOrd="0" presId="urn:microsoft.com/office/officeart/2005/8/layout/hierarchy2"/>
    <dgm:cxn modelId="{FCB64216-F4C0-4310-8DAE-6092F488C7FD}" type="presOf" srcId="{00E6363B-0233-42CD-A817-1329D1953A44}" destId="{43DEDBB4-9630-4110-A034-5DFB0C17B82A}" srcOrd="1" destOrd="0" presId="urn:microsoft.com/office/officeart/2005/8/layout/hierarchy2"/>
    <dgm:cxn modelId="{F7C71E1B-F457-4D29-A736-A82BFEEBA2D3}" srcId="{96E74750-E7B9-4B66-91B6-14F6739389BC}" destId="{542CE311-AE93-438E-9C2C-C6ED996A5E14}" srcOrd="0" destOrd="0" parTransId="{788904F8-4782-4269-A6D5-9B747B985773}" sibTransId="{9AA7DE8C-579D-4891-9623-37CE7970EA7A}"/>
    <dgm:cxn modelId="{6D7937AF-3F82-4D7C-A5D5-D9A6A4211996}" type="presOf" srcId="{ACA71800-33B9-4DA5-A852-926FD63DEF9B}" destId="{4D72DBAB-C98D-49EC-BC46-D16730D0CFBB}" srcOrd="0" destOrd="0" presId="urn:microsoft.com/office/officeart/2005/8/layout/hierarchy2"/>
    <dgm:cxn modelId="{2EC2B51B-131A-4C6E-B5DC-4D7A76F58AF1}" srcId="{D79A98C8-9D94-44E0-8562-408E1D243A92}" destId="{96F5B1E0-D6D6-49BB-A565-A3ECAA33FE5D}" srcOrd="1" destOrd="0" parTransId="{DB6FF4B1-E78A-4DDC-B30D-6C940DFA755F}" sibTransId="{E3C1221C-B536-4751-B4E7-3E0F0DE5781A}"/>
    <dgm:cxn modelId="{1E1613EB-257D-4E99-BA46-5F6069061083}" type="presOf" srcId="{B7AB4E5E-C356-4AD7-BDD1-50276F0AC21F}" destId="{93E18878-9A01-43C7-8652-AFEE8CF706B4}" srcOrd="1" destOrd="0" presId="urn:microsoft.com/office/officeart/2005/8/layout/hierarchy2"/>
    <dgm:cxn modelId="{C654281A-6766-43BE-9CE5-C5998B1D529A}" type="presOf" srcId="{8C6F84F4-3CEE-4B2E-B6E5-F1DB7A55316A}" destId="{5B3C8040-586B-460B-BAED-F66C7CCB8D03}" srcOrd="1" destOrd="0" presId="urn:microsoft.com/office/officeart/2005/8/layout/hierarchy2"/>
    <dgm:cxn modelId="{AA97B20C-5D47-4B7E-A2A2-DFD7B0398078}" type="presOf" srcId="{D1F48D8A-A96C-4D06-8D1B-6481677C956E}" destId="{FAC81559-4C6E-43E5-8DC4-87A934B68010}" srcOrd="0" destOrd="0" presId="urn:microsoft.com/office/officeart/2005/8/layout/hierarchy2"/>
    <dgm:cxn modelId="{BCEAE7AC-5D0D-4DC8-AD2D-90C6EC951712}" type="presOf" srcId="{B9770689-3551-4530-BEC7-E52B5F9004FE}" destId="{2F4FF294-526C-4D72-A17C-766287752067}" srcOrd="1" destOrd="0" presId="urn:microsoft.com/office/officeart/2005/8/layout/hierarchy2"/>
    <dgm:cxn modelId="{5D1F661F-350B-4753-B429-AA020EC67EEC}" type="presOf" srcId="{2A4E36BD-9C90-49B5-A824-1529FE956DCA}" destId="{DAFA9048-38BF-44F2-816C-85AD6231C82D}" srcOrd="1" destOrd="0" presId="urn:microsoft.com/office/officeart/2005/8/layout/hierarchy2"/>
    <dgm:cxn modelId="{5462FC8B-E595-4505-8DD4-650D41BE7DB2}" type="presOf" srcId="{B9770689-3551-4530-BEC7-E52B5F9004FE}" destId="{93839BF5-5909-4D2E-8F5D-4990ED98BA5F}" srcOrd="0" destOrd="0" presId="urn:microsoft.com/office/officeart/2005/8/layout/hierarchy2"/>
    <dgm:cxn modelId="{476F91D2-6ADA-4074-88C0-D6EC47D06C12}" srcId="{D79A98C8-9D94-44E0-8562-408E1D243A92}" destId="{FB048D17-1164-44F0-AD2A-BAD7422960C1}" srcOrd="2" destOrd="0" parTransId="{B7AB4E5E-C356-4AD7-BDD1-50276F0AC21F}" sibTransId="{BCBB6BAC-87D4-4EB6-BDE3-6D40B9A9D79C}"/>
    <dgm:cxn modelId="{FF29A9B2-34CC-41D7-9D70-B2E37B56E0A1}" type="presOf" srcId="{BE698062-C92E-49C5-8487-2A8D3685D900}" destId="{B28A999D-4FF6-4459-8F06-BAC5E4BB210E}" srcOrd="0" destOrd="0" presId="urn:microsoft.com/office/officeart/2005/8/layout/hierarchy2"/>
    <dgm:cxn modelId="{10FF71FA-DB6E-46FD-82AB-E7B404791275}" type="presOf" srcId="{20FA3029-7CF7-40E9-BF72-F03185A8A1E7}" destId="{97E77E2A-BD3F-43C1-80B4-EBC4E77D8680}" srcOrd="0" destOrd="0" presId="urn:microsoft.com/office/officeart/2005/8/layout/hierarchy2"/>
    <dgm:cxn modelId="{38D82DF7-2545-439F-AA10-E70364AC3403}" type="presOf" srcId="{B7AB4E5E-C356-4AD7-BDD1-50276F0AC21F}" destId="{08791CBD-BB01-40C9-97B1-5C34F97A9B60}" srcOrd="0" destOrd="0" presId="urn:microsoft.com/office/officeart/2005/8/layout/hierarchy2"/>
    <dgm:cxn modelId="{60E8DB08-C741-4199-8592-315B0D8EFAA1}" type="presOf" srcId="{9EDE58F3-E1E1-4FEF-9361-ECC0E4B78E4D}" destId="{6A689580-DAB9-428B-8600-97A8A7BA817F}" srcOrd="0" destOrd="0" presId="urn:microsoft.com/office/officeart/2005/8/layout/hierarchy2"/>
    <dgm:cxn modelId="{10AE2591-F0A7-4DDC-B80C-B0DD863AECB6}" type="presOf" srcId="{2A4E36BD-9C90-49B5-A824-1529FE956DCA}" destId="{6B38FDE4-E493-444A-A6C9-BD928A7D7199}" srcOrd="0" destOrd="0" presId="urn:microsoft.com/office/officeart/2005/8/layout/hierarchy2"/>
    <dgm:cxn modelId="{879DAC9B-DD36-42F6-BA0F-EE9A4DF68A4F}" type="presOf" srcId="{8D8371FE-68EF-4FEE-A5D3-4F799C667D0D}" destId="{BD4BF0D4-7AA1-408A-8887-62D1CEBFBD8E}" srcOrd="1" destOrd="0" presId="urn:microsoft.com/office/officeart/2005/8/layout/hierarchy2"/>
    <dgm:cxn modelId="{A542E3A5-8587-4968-A361-F59818293109}" srcId="{542CE311-AE93-438E-9C2C-C6ED996A5E14}" destId="{E1410E0D-8234-45B5-B7F9-0E14430C2148}" srcOrd="1" destOrd="0" parTransId="{29AAFF82-06AB-44B4-9234-4EB2EE30C580}" sibTransId="{E1BA20A1-3127-4440-B909-C526CD5D41E7}"/>
    <dgm:cxn modelId="{A4B1CA1C-D3C0-4B95-890A-BFCB3030D0BE}" srcId="{D79A98C8-9D94-44E0-8562-408E1D243A92}" destId="{A494299C-64B5-4DAF-B36E-15B846049134}" srcOrd="4" destOrd="0" parTransId="{5C2767A5-B9DD-4D10-9997-ADBCEB09B9FD}" sibTransId="{137158C7-AA11-438B-A696-793EBFD6B600}"/>
    <dgm:cxn modelId="{76C2B88B-5403-40F0-B344-FFD98B3D135F}" type="presParOf" srcId="{33ED6E6D-A3D3-43E6-A245-2337F50E40EE}" destId="{994FC807-A895-47EC-98D7-DA830900C279}" srcOrd="0" destOrd="0" presId="urn:microsoft.com/office/officeart/2005/8/layout/hierarchy2"/>
    <dgm:cxn modelId="{27BAA233-02EC-43ED-A2C3-AEB363E362E0}" type="presParOf" srcId="{994FC807-A895-47EC-98D7-DA830900C279}" destId="{1C0AF8B0-7B62-4E8D-B8ED-FE5437318A6D}" srcOrd="0" destOrd="0" presId="urn:microsoft.com/office/officeart/2005/8/layout/hierarchy2"/>
    <dgm:cxn modelId="{15797CB4-3611-4A80-BB6A-13FD296A0340}" type="presParOf" srcId="{994FC807-A895-47EC-98D7-DA830900C279}" destId="{5AD2519E-3271-4342-8EE4-B55457CC64E7}" srcOrd="1" destOrd="0" presId="urn:microsoft.com/office/officeart/2005/8/layout/hierarchy2"/>
    <dgm:cxn modelId="{E3C3A342-04FD-4903-87A5-3B0B7016C630}" type="presParOf" srcId="{5AD2519E-3271-4342-8EE4-B55457CC64E7}" destId="{93839BF5-5909-4D2E-8F5D-4990ED98BA5F}" srcOrd="0" destOrd="0" presId="urn:microsoft.com/office/officeart/2005/8/layout/hierarchy2"/>
    <dgm:cxn modelId="{FE6971C7-FA2D-472F-AD06-1086F5F10ADC}" type="presParOf" srcId="{93839BF5-5909-4D2E-8F5D-4990ED98BA5F}" destId="{2F4FF294-526C-4D72-A17C-766287752067}" srcOrd="0" destOrd="0" presId="urn:microsoft.com/office/officeart/2005/8/layout/hierarchy2"/>
    <dgm:cxn modelId="{75416F6D-3689-4C83-9096-B9D051692EC4}" type="presParOf" srcId="{5AD2519E-3271-4342-8EE4-B55457CC64E7}" destId="{B6337E50-A174-4D62-9DCF-FB07AE0A16CA}" srcOrd="1" destOrd="0" presId="urn:microsoft.com/office/officeart/2005/8/layout/hierarchy2"/>
    <dgm:cxn modelId="{4FCFCF2F-BF27-498C-BD7C-1AA800BE8829}" type="presParOf" srcId="{B6337E50-A174-4D62-9DCF-FB07AE0A16CA}" destId="{C85A6561-1D88-4F07-BAA4-6E773F270C95}" srcOrd="0" destOrd="0" presId="urn:microsoft.com/office/officeart/2005/8/layout/hierarchy2"/>
    <dgm:cxn modelId="{5EF8DECD-633A-4D14-85CA-E06FBA765B94}" type="presParOf" srcId="{B6337E50-A174-4D62-9DCF-FB07AE0A16CA}" destId="{B75A4528-850D-4277-B9AD-424BE82957C9}" srcOrd="1" destOrd="0" presId="urn:microsoft.com/office/officeart/2005/8/layout/hierarchy2"/>
    <dgm:cxn modelId="{8064B34C-1DDB-4600-9ABD-3A87BF8F9E49}" type="presParOf" srcId="{B75A4528-850D-4277-B9AD-424BE82957C9}" destId="{6DC133BD-87B6-456C-B078-F36B17734512}" srcOrd="0" destOrd="0" presId="urn:microsoft.com/office/officeart/2005/8/layout/hierarchy2"/>
    <dgm:cxn modelId="{162016EB-5AB3-4815-A040-8F9934A20C40}" type="presParOf" srcId="{6DC133BD-87B6-456C-B078-F36B17734512}" destId="{5B3C8040-586B-460B-BAED-F66C7CCB8D03}" srcOrd="0" destOrd="0" presId="urn:microsoft.com/office/officeart/2005/8/layout/hierarchy2"/>
    <dgm:cxn modelId="{E843F161-A3DB-41CA-9E72-95B0BDD748D1}" type="presParOf" srcId="{B75A4528-850D-4277-B9AD-424BE82957C9}" destId="{D8E3B705-068C-4B2D-9C24-1472077A772B}" srcOrd="1" destOrd="0" presId="urn:microsoft.com/office/officeart/2005/8/layout/hierarchy2"/>
    <dgm:cxn modelId="{3F37988F-E0CE-4391-AF43-00B385CF843A}" type="presParOf" srcId="{D8E3B705-068C-4B2D-9C24-1472077A772B}" destId="{4CEAB88E-E5B9-4FC4-AAA4-3AD4BE83D3E9}" srcOrd="0" destOrd="0" presId="urn:microsoft.com/office/officeart/2005/8/layout/hierarchy2"/>
    <dgm:cxn modelId="{4086F959-22C1-4B32-B068-C7895F1EFF34}" type="presParOf" srcId="{D8E3B705-068C-4B2D-9C24-1472077A772B}" destId="{6F50DBD8-1307-4317-9230-A53C7DD9B1FC}" srcOrd="1" destOrd="0" presId="urn:microsoft.com/office/officeart/2005/8/layout/hierarchy2"/>
    <dgm:cxn modelId="{07E8D677-C748-4E57-8A45-3EF86445671B}" type="presParOf" srcId="{6F50DBD8-1307-4317-9230-A53C7DD9B1FC}" destId="{FAC81559-4C6E-43E5-8DC4-87A934B68010}" srcOrd="0" destOrd="0" presId="urn:microsoft.com/office/officeart/2005/8/layout/hierarchy2"/>
    <dgm:cxn modelId="{B08B5F2B-8024-4C2A-8179-125C7D1BB091}" type="presParOf" srcId="{FAC81559-4C6E-43E5-8DC4-87A934B68010}" destId="{50E75AFD-FAF0-478A-AE45-2E46E0D3AFE5}" srcOrd="0" destOrd="0" presId="urn:microsoft.com/office/officeart/2005/8/layout/hierarchy2"/>
    <dgm:cxn modelId="{3D5D1AEA-1AA9-4173-841C-8FFA9BF36DD4}" type="presParOf" srcId="{6F50DBD8-1307-4317-9230-A53C7DD9B1FC}" destId="{EA12E143-B74E-4669-96B1-998D39C3AADD}" srcOrd="1" destOrd="0" presId="urn:microsoft.com/office/officeart/2005/8/layout/hierarchy2"/>
    <dgm:cxn modelId="{7C163504-11A1-4F74-B8C5-9541FBC4C41A}" type="presParOf" srcId="{EA12E143-B74E-4669-96B1-998D39C3AADD}" destId="{96C6AB54-B4EC-424E-9C26-AB1ABEC8E50B}" srcOrd="0" destOrd="0" presId="urn:microsoft.com/office/officeart/2005/8/layout/hierarchy2"/>
    <dgm:cxn modelId="{31D871B8-528E-4FFE-B108-95DA64D8956C}" type="presParOf" srcId="{EA12E143-B74E-4669-96B1-998D39C3AADD}" destId="{777C53D1-6325-4FE5-8BD0-7820E049FD34}" srcOrd="1" destOrd="0" presId="urn:microsoft.com/office/officeart/2005/8/layout/hierarchy2"/>
    <dgm:cxn modelId="{2C37BBDD-5141-4F1D-B434-AC91F549BDCE}" type="presParOf" srcId="{6F50DBD8-1307-4317-9230-A53C7DD9B1FC}" destId="{1B5D578A-F4B9-4DA8-8F11-7592F6FA1615}" srcOrd="2" destOrd="0" presId="urn:microsoft.com/office/officeart/2005/8/layout/hierarchy2"/>
    <dgm:cxn modelId="{BBDB2404-2103-42D0-9C95-78C5EC283E2E}" type="presParOf" srcId="{1B5D578A-F4B9-4DA8-8F11-7592F6FA1615}" destId="{43DEDBB4-9630-4110-A034-5DFB0C17B82A}" srcOrd="0" destOrd="0" presId="urn:microsoft.com/office/officeart/2005/8/layout/hierarchy2"/>
    <dgm:cxn modelId="{D905B84A-B8A6-4F91-8500-6CCA9658B73C}" type="presParOf" srcId="{6F50DBD8-1307-4317-9230-A53C7DD9B1FC}" destId="{FD078EC7-7622-4AA6-8F07-A577DC9944B8}" srcOrd="3" destOrd="0" presId="urn:microsoft.com/office/officeart/2005/8/layout/hierarchy2"/>
    <dgm:cxn modelId="{26553CF0-E272-4987-8F65-C03D375A23A1}" type="presParOf" srcId="{FD078EC7-7622-4AA6-8F07-A577DC9944B8}" destId="{4363433D-4D79-4A5B-AAB6-CFF5B15D9CC9}" srcOrd="0" destOrd="0" presId="urn:microsoft.com/office/officeart/2005/8/layout/hierarchy2"/>
    <dgm:cxn modelId="{D554BE74-1EE7-4C1A-8AFC-17E04C0C90A8}" type="presParOf" srcId="{FD078EC7-7622-4AA6-8F07-A577DC9944B8}" destId="{135B021A-60AD-4857-952D-70B66F22E971}" srcOrd="1" destOrd="0" presId="urn:microsoft.com/office/officeart/2005/8/layout/hierarchy2"/>
    <dgm:cxn modelId="{FB0DDDEF-1122-483E-B137-A3686F24333A}" type="presParOf" srcId="{6F50DBD8-1307-4317-9230-A53C7DD9B1FC}" destId="{6B38FDE4-E493-444A-A6C9-BD928A7D7199}" srcOrd="4" destOrd="0" presId="urn:microsoft.com/office/officeart/2005/8/layout/hierarchy2"/>
    <dgm:cxn modelId="{A5D480F8-3DAB-4BC8-9CD4-06FC828C1254}" type="presParOf" srcId="{6B38FDE4-E493-444A-A6C9-BD928A7D7199}" destId="{DAFA9048-38BF-44F2-816C-85AD6231C82D}" srcOrd="0" destOrd="0" presId="urn:microsoft.com/office/officeart/2005/8/layout/hierarchy2"/>
    <dgm:cxn modelId="{C89413DB-9A68-4DBF-A7B7-AE3B30CB29AA}" type="presParOf" srcId="{6F50DBD8-1307-4317-9230-A53C7DD9B1FC}" destId="{78D42A8D-92E6-4764-8EB2-E21FC26BB677}" srcOrd="5" destOrd="0" presId="urn:microsoft.com/office/officeart/2005/8/layout/hierarchy2"/>
    <dgm:cxn modelId="{4A607D1F-4FD7-4E3F-9714-096B7F4CC41A}" type="presParOf" srcId="{78D42A8D-92E6-4764-8EB2-E21FC26BB677}" destId="{7846A330-898D-4EC9-B892-39F23572C18D}" srcOrd="0" destOrd="0" presId="urn:microsoft.com/office/officeart/2005/8/layout/hierarchy2"/>
    <dgm:cxn modelId="{EB35FFA9-7D1E-466C-81EE-6F883BA4AF1A}" type="presParOf" srcId="{78D42A8D-92E6-4764-8EB2-E21FC26BB677}" destId="{75859DD0-C3F0-4CE0-B9F9-5DBEF57509B6}" srcOrd="1" destOrd="0" presId="urn:microsoft.com/office/officeart/2005/8/layout/hierarchy2"/>
    <dgm:cxn modelId="{E6F605D8-B5A4-4385-A4B0-CA7CC845280E}" type="presParOf" srcId="{B75A4528-850D-4277-B9AD-424BE82957C9}" destId="{FA03B339-DBEE-40B3-AE22-9E9D319E5AE7}" srcOrd="2" destOrd="0" presId="urn:microsoft.com/office/officeart/2005/8/layout/hierarchy2"/>
    <dgm:cxn modelId="{3995610C-2419-4CB2-9520-1DE81BAF2468}" type="presParOf" srcId="{FA03B339-DBEE-40B3-AE22-9E9D319E5AE7}" destId="{C884419E-5959-4496-9497-B9D7DB325906}" srcOrd="0" destOrd="0" presId="urn:microsoft.com/office/officeart/2005/8/layout/hierarchy2"/>
    <dgm:cxn modelId="{7E63E131-0E35-4686-B1FA-4C3ED82BDECA}" type="presParOf" srcId="{B75A4528-850D-4277-B9AD-424BE82957C9}" destId="{C2495D62-7389-4633-97B0-FB2B114139FA}" srcOrd="3" destOrd="0" presId="urn:microsoft.com/office/officeart/2005/8/layout/hierarchy2"/>
    <dgm:cxn modelId="{516C1F61-5BD0-4613-AEE9-40E301A2D288}" type="presParOf" srcId="{C2495D62-7389-4633-97B0-FB2B114139FA}" destId="{B821EDFC-E485-4B96-AA9B-F3876B12631C}" srcOrd="0" destOrd="0" presId="urn:microsoft.com/office/officeart/2005/8/layout/hierarchy2"/>
    <dgm:cxn modelId="{90774548-550B-48D5-AFFA-3BE6BD540A4C}" type="presParOf" srcId="{C2495D62-7389-4633-97B0-FB2B114139FA}" destId="{AF612CC7-CF80-4B31-A6C9-C0489947707A}" srcOrd="1" destOrd="0" presId="urn:microsoft.com/office/officeart/2005/8/layout/hierarchy2"/>
    <dgm:cxn modelId="{38A0F02E-AF99-4AD2-A392-FEAC094C55AC}" type="presParOf" srcId="{AF612CC7-CF80-4B31-A6C9-C0489947707A}" destId="{7DDD0DD8-6F9A-45EC-9E8C-16ED92534501}" srcOrd="0" destOrd="0" presId="urn:microsoft.com/office/officeart/2005/8/layout/hierarchy2"/>
    <dgm:cxn modelId="{C125CED6-3DDD-41DC-BB2F-6E98659BE101}" type="presParOf" srcId="{7DDD0DD8-6F9A-45EC-9E8C-16ED92534501}" destId="{64137BFD-003C-453B-85B7-C3AFB5F6544F}" srcOrd="0" destOrd="0" presId="urn:microsoft.com/office/officeart/2005/8/layout/hierarchy2"/>
    <dgm:cxn modelId="{78448DAB-3B5E-4177-8E1D-F9758CAC87A9}" type="presParOf" srcId="{AF612CC7-CF80-4B31-A6C9-C0489947707A}" destId="{A377B512-4FA5-426F-AE03-A77EC08F3A81}" srcOrd="1" destOrd="0" presId="urn:microsoft.com/office/officeart/2005/8/layout/hierarchy2"/>
    <dgm:cxn modelId="{CFB565B5-73F8-4FAF-BD27-C1ADDF830164}" type="presParOf" srcId="{A377B512-4FA5-426F-AE03-A77EC08F3A81}" destId="{97E77E2A-BD3F-43C1-80B4-EBC4E77D8680}" srcOrd="0" destOrd="0" presId="urn:microsoft.com/office/officeart/2005/8/layout/hierarchy2"/>
    <dgm:cxn modelId="{E7DADE9C-7FA2-40FA-B93B-350551E42A5F}" type="presParOf" srcId="{A377B512-4FA5-426F-AE03-A77EC08F3A81}" destId="{B2ECCC30-C019-4C29-BC17-638A5D7A88FF}" srcOrd="1" destOrd="0" presId="urn:microsoft.com/office/officeart/2005/8/layout/hierarchy2"/>
    <dgm:cxn modelId="{9C166E51-4E7E-4BC0-A1E2-BDE5C11E422F}" type="presParOf" srcId="{AF612CC7-CF80-4B31-A6C9-C0489947707A}" destId="{E476B18C-C340-461E-9495-1F6BEFFD6CBA}" srcOrd="2" destOrd="0" presId="urn:microsoft.com/office/officeart/2005/8/layout/hierarchy2"/>
    <dgm:cxn modelId="{5A371E08-5064-4936-B71F-1EFC2823266C}" type="presParOf" srcId="{E476B18C-C340-461E-9495-1F6BEFFD6CBA}" destId="{72F72528-A898-467A-8402-99BF2C1E55C4}" srcOrd="0" destOrd="0" presId="urn:microsoft.com/office/officeart/2005/8/layout/hierarchy2"/>
    <dgm:cxn modelId="{113BCCD1-BE18-4855-9711-5EA67A7B9057}" type="presParOf" srcId="{AF612CC7-CF80-4B31-A6C9-C0489947707A}" destId="{F8403903-5F45-418B-9C87-0E54D40E69D3}" srcOrd="3" destOrd="0" presId="urn:microsoft.com/office/officeart/2005/8/layout/hierarchy2"/>
    <dgm:cxn modelId="{E3987E42-CC67-4ADF-B0B0-639690777C88}" type="presParOf" srcId="{F8403903-5F45-418B-9C87-0E54D40E69D3}" destId="{C83CA7E4-F425-4C15-AA90-FAC8B015E83F}" srcOrd="0" destOrd="0" presId="urn:microsoft.com/office/officeart/2005/8/layout/hierarchy2"/>
    <dgm:cxn modelId="{8D56B1D9-3AC3-4E4B-9D1E-15AA9893D0AE}" type="presParOf" srcId="{F8403903-5F45-418B-9C87-0E54D40E69D3}" destId="{E468160E-60E9-40DD-94AD-F47769705A81}" srcOrd="1" destOrd="0" presId="urn:microsoft.com/office/officeart/2005/8/layout/hierarchy2"/>
    <dgm:cxn modelId="{7BF28A4C-62AD-47D8-8D94-D3358003D672}" type="presParOf" srcId="{AF612CC7-CF80-4B31-A6C9-C0489947707A}" destId="{08791CBD-BB01-40C9-97B1-5C34F97A9B60}" srcOrd="4" destOrd="0" presId="urn:microsoft.com/office/officeart/2005/8/layout/hierarchy2"/>
    <dgm:cxn modelId="{CAEC0DCD-F193-44B8-8602-9F6BA291F829}" type="presParOf" srcId="{08791CBD-BB01-40C9-97B1-5C34F97A9B60}" destId="{93E18878-9A01-43C7-8652-AFEE8CF706B4}" srcOrd="0" destOrd="0" presId="urn:microsoft.com/office/officeart/2005/8/layout/hierarchy2"/>
    <dgm:cxn modelId="{FF439CE9-D992-4BFF-8F7A-7747FDEC4848}" type="presParOf" srcId="{AF612CC7-CF80-4B31-A6C9-C0489947707A}" destId="{BCEAEA2D-B28F-423F-9E1B-94F7C2BA61DB}" srcOrd="5" destOrd="0" presId="urn:microsoft.com/office/officeart/2005/8/layout/hierarchy2"/>
    <dgm:cxn modelId="{D8F3D09B-C79D-45C1-8BA2-442DC61B89DF}" type="presParOf" srcId="{BCEAEA2D-B28F-423F-9E1B-94F7C2BA61DB}" destId="{DC43E104-F8EC-4F42-9C19-35ACAB10D5C2}" srcOrd="0" destOrd="0" presId="urn:microsoft.com/office/officeart/2005/8/layout/hierarchy2"/>
    <dgm:cxn modelId="{FB269082-0694-4C3C-8040-D781DCE34BB0}" type="presParOf" srcId="{BCEAEA2D-B28F-423F-9E1B-94F7C2BA61DB}" destId="{A42EA207-FBCB-4C63-945C-262C159BD909}" srcOrd="1" destOrd="0" presId="urn:microsoft.com/office/officeart/2005/8/layout/hierarchy2"/>
    <dgm:cxn modelId="{E9D13FC4-4179-44D8-A2A7-30BD82A31B36}" type="presParOf" srcId="{AF612CC7-CF80-4B31-A6C9-C0489947707A}" destId="{4D72DBAB-C98D-49EC-BC46-D16730D0CFBB}" srcOrd="6" destOrd="0" presId="urn:microsoft.com/office/officeart/2005/8/layout/hierarchy2"/>
    <dgm:cxn modelId="{FA77E170-9E66-4516-A77A-F29931232809}" type="presParOf" srcId="{4D72DBAB-C98D-49EC-BC46-D16730D0CFBB}" destId="{97BE9B6D-8B0F-4E0D-810B-486D091F0038}" srcOrd="0" destOrd="0" presId="urn:microsoft.com/office/officeart/2005/8/layout/hierarchy2"/>
    <dgm:cxn modelId="{6D67F7B7-7C7A-4399-9378-2EF13D3FCBC7}" type="presParOf" srcId="{AF612CC7-CF80-4B31-A6C9-C0489947707A}" destId="{5E17596B-B206-4476-977E-D65E01CED9E3}" srcOrd="7" destOrd="0" presId="urn:microsoft.com/office/officeart/2005/8/layout/hierarchy2"/>
    <dgm:cxn modelId="{BDE4160F-CB54-431D-9F76-F15877750AA5}" type="presParOf" srcId="{5E17596B-B206-4476-977E-D65E01CED9E3}" destId="{713529D6-70C6-403C-8444-3B4CE8624BFD}" srcOrd="0" destOrd="0" presId="urn:microsoft.com/office/officeart/2005/8/layout/hierarchy2"/>
    <dgm:cxn modelId="{58913D26-3CD1-4A8A-81DD-2D5E41B13029}" type="presParOf" srcId="{5E17596B-B206-4476-977E-D65E01CED9E3}" destId="{0400DA4E-D4F8-4EA5-8256-4D073DBF23AB}" srcOrd="1" destOrd="0" presId="urn:microsoft.com/office/officeart/2005/8/layout/hierarchy2"/>
    <dgm:cxn modelId="{43D4CEA5-A23A-46D1-BB52-3B3A8C6F7E04}" type="presParOf" srcId="{AF612CC7-CF80-4B31-A6C9-C0489947707A}" destId="{6E262C22-85C2-400B-A214-3E5F018A15BA}" srcOrd="8" destOrd="0" presId="urn:microsoft.com/office/officeart/2005/8/layout/hierarchy2"/>
    <dgm:cxn modelId="{D68AF7DE-8089-4694-A8C1-7E9E6A0153B5}" type="presParOf" srcId="{6E262C22-85C2-400B-A214-3E5F018A15BA}" destId="{A248A029-3D74-418C-90C5-292C473ADCF5}" srcOrd="0" destOrd="0" presId="urn:microsoft.com/office/officeart/2005/8/layout/hierarchy2"/>
    <dgm:cxn modelId="{CB97C3E8-05DD-4D17-82EB-DDF328FB3B40}" type="presParOf" srcId="{AF612CC7-CF80-4B31-A6C9-C0489947707A}" destId="{5D89D1FF-366F-403A-BD18-78331E803C03}" srcOrd="9" destOrd="0" presId="urn:microsoft.com/office/officeart/2005/8/layout/hierarchy2"/>
    <dgm:cxn modelId="{3819E2FE-41A9-485A-97BE-BEDF4C697D92}" type="presParOf" srcId="{5D89D1FF-366F-403A-BD18-78331E803C03}" destId="{4E772D3F-13B8-4480-84D1-4E287ED2239E}" srcOrd="0" destOrd="0" presId="urn:microsoft.com/office/officeart/2005/8/layout/hierarchy2"/>
    <dgm:cxn modelId="{16530EA2-E61E-42E6-B272-3E97A8BFAAAF}" type="presParOf" srcId="{5D89D1FF-366F-403A-BD18-78331E803C03}" destId="{AE74A466-5065-43B5-8178-69ABAECDF608}" srcOrd="1" destOrd="0" presId="urn:microsoft.com/office/officeart/2005/8/layout/hierarchy2"/>
    <dgm:cxn modelId="{C29981D6-ED7E-47DD-B017-A37C9E3A422C}" type="presParOf" srcId="{AF612CC7-CF80-4B31-A6C9-C0489947707A}" destId="{5A7F063D-9B18-4C30-9009-8236CCF7DFBB}" srcOrd="10" destOrd="0" presId="urn:microsoft.com/office/officeart/2005/8/layout/hierarchy2"/>
    <dgm:cxn modelId="{B09DD273-BD85-49A7-95B8-22FC630DB6E5}" type="presParOf" srcId="{5A7F063D-9B18-4C30-9009-8236CCF7DFBB}" destId="{BD4BF0D4-7AA1-408A-8887-62D1CEBFBD8E}" srcOrd="0" destOrd="0" presId="urn:microsoft.com/office/officeart/2005/8/layout/hierarchy2"/>
    <dgm:cxn modelId="{9C1545E6-2C20-4D2D-9E9E-0B709A12D8B5}" type="presParOf" srcId="{AF612CC7-CF80-4B31-A6C9-C0489947707A}" destId="{D4AC2AC0-71D3-46AA-B189-D26A53F531D4}" srcOrd="11" destOrd="0" presId="urn:microsoft.com/office/officeart/2005/8/layout/hierarchy2"/>
    <dgm:cxn modelId="{7778451B-F12E-4A5C-8D5E-162747A56AE7}" type="presParOf" srcId="{D4AC2AC0-71D3-46AA-B189-D26A53F531D4}" destId="{31119A5F-1BAE-43B4-8017-161A1A20CF56}" srcOrd="0" destOrd="0" presId="urn:microsoft.com/office/officeart/2005/8/layout/hierarchy2"/>
    <dgm:cxn modelId="{8E47A63D-1184-45C1-83C8-1D2950023C1C}" type="presParOf" srcId="{D4AC2AC0-71D3-46AA-B189-D26A53F531D4}" destId="{F6A87533-94C6-46C9-A465-F269BCBC88AD}" srcOrd="1" destOrd="0" presId="urn:microsoft.com/office/officeart/2005/8/layout/hierarchy2"/>
    <dgm:cxn modelId="{28518CF4-EF6D-40C3-BE42-56F7DA8EBF9D}" type="presParOf" srcId="{B75A4528-850D-4277-B9AD-424BE82957C9}" destId="{6A689580-DAB9-428B-8600-97A8A7BA817F}" srcOrd="4" destOrd="0" presId="urn:microsoft.com/office/officeart/2005/8/layout/hierarchy2"/>
    <dgm:cxn modelId="{B8C1B9C4-8446-4911-B565-8AE7055083CE}" type="presParOf" srcId="{6A689580-DAB9-428B-8600-97A8A7BA817F}" destId="{72D3529F-4B5D-48BD-991B-E61CFB4EC05E}" srcOrd="0" destOrd="0" presId="urn:microsoft.com/office/officeart/2005/8/layout/hierarchy2"/>
    <dgm:cxn modelId="{A1ED8B7D-C4BA-4024-97B8-23E57E09B92B}" type="presParOf" srcId="{B75A4528-850D-4277-B9AD-424BE82957C9}" destId="{A2A8A88E-2DD7-4A7F-988E-A8552F67A81F}" srcOrd="5" destOrd="0" presId="urn:microsoft.com/office/officeart/2005/8/layout/hierarchy2"/>
    <dgm:cxn modelId="{643B447C-5B13-4EFD-BC83-9BC044A9D284}" type="presParOf" srcId="{A2A8A88E-2DD7-4A7F-988E-A8552F67A81F}" destId="{B28A999D-4FF6-4459-8F06-BAC5E4BB210E}" srcOrd="0" destOrd="0" presId="urn:microsoft.com/office/officeart/2005/8/layout/hierarchy2"/>
    <dgm:cxn modelId="{C8741FC0-3364-4573-BCD1-19D035CCD459}" type="presParOf" srcId="{A2A8A88E-2DD7-4A7F-988E-A8552F67A81F}" destId="{C65BBB3E-36E1-4932-95DD-D2F98D0A8BCB}" srcOrd="1" destOrd="0" presId="urn:microsoft.com/office/officeart/2005/8/layout/hierarchy2"/>
    <dgm:cxn modelId="{7DFBC28E-47A9-4ECA-B1C0-6CB845F26046}" type="presParOf" srcId="{5AD2519E-3271-4342-8EE4-B55457CC64E7}" destId="{2C9C0BFE-36A5-4956-B119-5A009D9D1C1A}" srcOrd="2" destOrd="0" presId="urn:microsoft.com/office/officeart/2005/8/layout/hierarchy2"/>
    <dgm:cxn modelId="{73248219-634C-4F1E-8EA1-DF94FD15FEAF}" type="presParOf" srcId="{2C9C0BFE-36A5-4956-B119-5A009D9D1C1A}" destId="{F360980B-627B-4FE4-B79D-289C6AA532C3}" srcOrd="0" destOrd="0" presId="urn:microsoft.com/office/officeart/2005/8/layout/hierarchy2"/>
    <dgm:cxn modelId="{A704008F-1109-4F69-BC76-E9C69D9D4F38}" type="presParOf" srcId="{5AD2519E-3271-4342-8EE4-B55457CC64E7}" destId="{E4BF757B-2D94-4299-B92E-06FEB5E9EA79}" srcOrd="3" destOrd="0" presId="urn:microsoft.com/office/officeart/2005/8/layout/hierarchy2"/>
    <dgm:cxn modelId="{F6B4E284-EC63-42C5-848F-4AC5F6D29C98}" type="presParOf" srcId="{E4BF757B-2D94-4299-B92E-06FEB5E9EA79}" destId="{1D2FF59B-21D7-4E47-9BD1-E2DD5B41F06B}" srcOrd="0" destOrd="0" presId="urn:microsoft.com/office/officeart/2005/8/layout/hierarchy2"/>
    <dgm:cxn modelId="{CB9AAFCC-6015-4392-9343-3AA000183F3D}" type="presParOf" srcId="{E4BF757B-2D94-4299-B92E-06FEB5E9EA79}" destId="{D9AFFF5D-D00C-4D55-AFF9-C710C168E4C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23805-A955-4941-B91A-03A92B578A12}">
      <dsp:nvSpPr>
        <dsp:cNvPr id="0" name=""/>
        <dsp:cNvSpPr/>
      </dsp:nvSpPr>
      <dsp:spPr>
        <a:xfrm>
          <a:off x="4572000" y="974197"/>
          <a:ext cx="2188339" cy="383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602"/>
              </a:lnTo>
              <a:lnTo>
                <a:pt x="2188339" y="178602"/>
              </a:lnTo>
              <a:lnTo>
                <a:pt x="2188339" y="3831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DCA00-D2F9-4E41-B3BB-4A5514B71E63}">
      <dsp:nvSpPr>
        <dsp:cNvPr id="0" name=""/>
        <dsp:cNvSpPr/>
      </dsp:nvSpPr>
      <dsp:spPr>
        <a:xfrm>
          <a:off x="2402631" y="974197"/>
          <a:ext cx="2169368" cy="383129"/>
        </a:xfrm>
        <a:custGeom>
          <a:avLst/>
          <a:gdLst/>
          <a:ahLst/>
          <a:cxnLst/>
          <a:rect l="0" t="0" r="0" b="0"/>
          <a:pathLst>
            <a:path>
              <a:moveTo>
                <a:pt x="2169368" y="0"/>
              </a:moveTo>
              <a:lnTo>
                <a:pt x="2169368" y="178612"/>
              </a:lnTo>
              <a:lnTo>
                <a:pt x="0" y="178612"/>
              </a:lnTo>
              <a:lnTo>
                <a:pt x="0" y="3831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FC150-314C-4E8C-B0CB-BB676868F99F}">
      <dsp:nvSpPr>
        <dsp:cNvPr id="0" name=""/>
        <dsp:cNvSpPr/>
      </dsp:nvSpPr>
      <dsp:spPr>
        <a:xfrm>
          <a:off x="2428858" y="303"/>
          <a:ext cx="4286282" cy="973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latin typeface="Times New Roman" pitchFamily="18" charset="0"/>
              <a:cs typeface="Times New Roman" pitchFamily="18" charset="0"/>
            </a:rPr>
            <a:t>Ағзаның көбею типтері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28858" y="303"/>
        <a:ext cx="4286282" cy="973894"/>
      </dsp:txXfrm>
    </dsp:sp>
    <dsp:sp modelId="{CBE4DA7E-5529-4641-A46D-F90DD3CAC8DC}">
      <dsp:nvSpPr>
        <dsp:cNvPr id="0" name=""/>
        <dsp:cNvSpPr/>
      </dsp:nvSpPr>
      <dsp:spPr>
        <a:xfrm>
          <a:off x="1428737" y="1357327"/>
          <a:ext cx="1947788" cy="9738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latin typeface="Times New Roman" pitchFamily="18" charset="0"/>
              <a:cs typeface="Times New Roman" pitchFamily="18" charset="0"/>
            </a:rPr>
            <a:t>Жыныссыз</a:t>
          </a:r>
        </a:p>
      </dsp:txBody>
      <dsp:txXfrm>
        <a:off x="1428737" y="1357327"/>
        <a:ext cx="1947788" cy="973894"/>
      </dsp:txXfrm>
    </dsp:sp>
    <dsp:sp modelId="{96D4FEA9-C9AA-4EEF-AC36-C594420A4C57}">
      <dsp:nvSpPr>
        <dsp:cNvPr id="0" name=""/>
        <dsp:cNvSpPr/>
      </dsp:nvSpPr>
      <dsp:spPr>
        <a:xfrm>
          <a:off x="5786445" y="1357317"/>
          <a:ext cx="1947788" cy="9738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latin typeface="Times New Roman" pitchFamily="18" charset="0"/>
              <a:cs typeface="Times New Roman" pitchFamily="18" charset="0"/>
            </a:rPr>
            <a:t>Жынысты</a:t>
          </a:r>
        </a:p>
      </dsp:txBody>
      <dsp:txXfrm>
        <a:off x="5786445" y="1357317"/>
        <a:ext cx="1947788" cy="973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AF8B0-7B62-4E8D-B8ED-FE5437318A6D}">
      <dsp:nvSpPr>
        <dsp:cNvPr id="0" name=""/>
        <dsp:cNvSpPr/>
      </dsp:nvSpPr>
      <dsp:spPr>
        <a:xfrm>
          <a:off x="2" y="3143248"/>
          <a:ext cx="1905768" cy="8067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Өсімдік мүшелері</a:t>
          </a:r>
          <a:endParaRPr lang="ru-RU" sz="2800" kern="1200" dirty="0"/>
        </a:p>
      </dsp:txBody>
      <dsp:txXfrm>
        <a:off x="23631" y="3166877"/>
        <a:ext cx="1858510" cy="759509"/>
      </dsp:txXfrm>
    </dsp:sp>
    <dsp:sp modelId="{93839BF5-5909-4D2E-8F5D-4990ED98BA5F}">
      <dsp:nvSpPr>
        <dsp:cNvPr id="0" name=""/>
        <dsp:cNvSpPr/>
      </dsp:nvSpPr>
      <dsp:spPr>
        <a:xfrm rot="15698739">
          <a:off x="870260" y="2643269"/>
          <a:ext cx="1808287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808287" y="881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1729196" y="2606875"/>
        <a:ext cx="90414" cy="90414"/>
      </dsp:txXfrm>
    </dsp:sp>
    <dsp:sp modelId="{C85A6561-1D88-4F07-BAA4-6E773F270C95}">
      <dsp:nvSpPr>
        <dsp:cNvPr id="0" name=""/>
        <dsp:cNvSpPr/>
      </dsp:nvSpPr>
      <dsp:spPr>
        <a:xfrm>
          <a:off x="1643036" y="1428736"/>
          <a:ext cx="1892590" cy="6575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Вегетативті </a:t>
          </a:r>
          <a:endParaRPr lang="ru-RU" sz="2800" kern="1200" dirty="0"/>
        </a:p>
      </dsp:txBody>
      <dsp:txXfrm>
        <a:off x="1662296" y="1447996"/>
        <a:ext cx="1854070" cy="619072"/>
      </dsp:txXfrm>
    </dsp:sp>
    <dsp:sp modelId="{6DC133BD-87B6-456C-B078-F36B17734512}">
      <dsp:nvSpPr>
        <dsp:cNvPr id="0" name=""/>
        <dsp:cNvSpPr/>
      </dsp:nvSpPr>
      <dsp:spPr>
        <a:xfrm rot="16854989">
          <a:off x="3152281" y="1284373"/>
          <a:ext cx="945806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945806" y="881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601539" y="1269542"/>
        <a:ext cx="47290" cy="47290"/>
      </dsp:txXfrm>
    </dsp:sp>
    <dsp:sp modelId="{4CEAB88E-E5B9-4FC4-AAA4-3AD4BE83D3E9}">
      <dsp:nvSpPr>
        <dsp:cNvPr id="0" name=""/>
        <dsp:cNvSpPr/>
      </dsp:nvSpPr>
      <dsp:spPr>
        <a:xfrm>
          <a:off x="3714742" y="500045"/>
          <a:ext cx="1315185" cy="6575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Тамыр </a:t>
          </a:r>
          <a:endParaRPr lang="ru-RU" sz="2800" kern="1200" dirty="0"/>
        </a:p>
      </dsp:txBody>
      <dsp:txXfrm>
        <a:off x="3734002" y="519305"/>
        <a:ext cx="1276665" cy="619072"/>
      </dsp:txXfrm>
    </dsp:sp>
    <dsp:sp modelId="{FAC81559-4C6E-43E5-8DC4-87A934B68010}">
      <dsp:nvSpPr>
        <dsp:cNvPr id="0" name=""/>
        <dsp:cNvSpPr/>
      </dsp:nvSpPr>
      <dsp:spPr>
        <a:xfrm rot="19432440">
          <a:off x="4948386" y="570005"/>
          <a:ext cx="848162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848162" y="881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5351263" y="557614"/>
        <a:ext cx="42408" cy="42408"/>
      </dsp:txXfrm>
    </dsp:sp>
    <dsp:sp modelId="{96C6AB54-B4EC-424E-9C26-AB1ABEC8E50B}">
      <dsp:nvSpPr>
        <dsp:cNvPr id="0" name=""/>
        <dsp:cNvSpPr/>
      </dsp:nvSpPr>
      <dsp:spPr>
        <a:xfrm>
          <a:off x="5715007" y="0"/>
          <a:ext cx="2023675" cy="65759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Тамыр атпасы</a:t>
          </a:r>
          <a:endParaRPr lang="ru-RU" sz="2800" kern="1200" dirty="0"/>
        </a:p>
      </dsp:txBody>
      <dsp:txXfrm>
        <a:off x="5734267" y="19260"/>
        <a:ext cx="1985155" cy="619072"/>
      </dsp:txXfrm>
    </dsp:sp>
    <dsp:sp modelId="{1B5D578A-F4B9-4DA8-8F11-7592F6FA1615}">
      <dsp:nvSpPr>
        <dsp:cNvPr id="0" name=""/>
        <dsp:cNvSpPr/>
      </dsp:nvSpPr>
      <dsp:spPr>
        <a:xfrm rot="1155085">
          <a:off x="5011754" y="927182"/>
          <a:ext cx="649985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649985" y="881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5320497" y="919746"/>
        <a:ext cx="32499" cy="32499"/>
      </dsp:txXfrm>
    </dsp:sp>
    <dsp:sp modelId="{4363433D-4D79-4A5B-AAB6-CFF5B15D9CC9}">
      <dsp:nvSpPr>
        <dsp:cNvPr id="0" name=""/>
        <dsp:cNvSpPr/>
      </dsp:nvSpPr>
      <dsp:spPr>
        <a:xfrm>
          <a:off x="5643566" y="714354"/>
          <a:ext cx="1880793" cy="65759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Қалемше </a:t>
          </a:r>
          <a:endParaRPr lang="ru-RU" sz="2800" kern="1200" dirty="0"/>
        </a:p>
      </dsp:txBody>
      <dsp:txXfrm>
        <a:off x="5662826" y="733614"/>
        <a:ext cx="1842273" cy="619072"/>
      </dsp:txXfrm>
    </dsp:sp>
    <dsp:sp modelId="{6B38FDE4-E493-444A-A6C9-BD928A7D7199}">
      <dsp:nvSpPr>
        <dsp:cNvPr id="0" name=""/>
        <dsp:cNvSpPr/>
      </dsp:nvSpPr>
      <dsp:spPr>
        <a:xfrm rot="6281910">
          <a:off x="4428065" y="1284373"/>
          <a:ext cx="96011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960111" y="881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4884119" y="1269184"/>
        <a:ext cx="48005" cy="48005"/>
      </dsp:txXfrm>
    </dsp:sp>
    <dsp:sp modelId="{7846A330-898D-4EC9-B892-39F23572C18D}">
      <dsp:nvSpPr>
        <dsp:cNvPr id="0" name=""/>
        <dsp:cNvSpPr/>
      </dsp:nvSpPr>
      <dsp:spPr>
        <a:xfrm>
          <a:off x="4786315" y="1428736"/>
          <a:ext cx="1732032" cy="65759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түйнек</a:t>
          </a:r>
          <a:endParaRPr lang="ru-RU" sz="2800" kern="1200" dirty="0"/>
        </a:p>
      </dsp:txBody>
      <dsp:txXfrm>
        <a:off x="4805575" y="1447996"/>
        <a:ext cx="1693512" cy="619072"/>
      </dsp:txXfrm>
    </dsp:sp>
    <dsp:sp modelId="{FA03B339-DBEE-40B3-AE22-9E9D319E5AE7}">
      <dsp:nvSpPr>
        <dsp:cNvPr id="0" name=""/>
        <dsp:cNvSpPr/>
      </dsp:nvSpPr>
      <dsp:spPr>
        <a:xfrm rot="4518312">
          <a:off x="2956875" y="2498818"/>
          <a:ext cx="1550928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550928" y="881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693566" y="2468859"/>
        <a:ext cx="77546" cy="77546"/>
      </dsp:txXfrm>
    </dsp:sp>
    <dsp:sp modelId="{B821EDFC-E485-4B96-AA9B-F3876B12631C}">
      <dsp:nvSpPr>
        <dsp:cNvPr id="0" name=""/>
        <dsp:cNvSpPr/>
      </dsp:nvSpPr>
      <dsp:spPr>
        <a:xfrm>
          <a:off x="3929052" y="2928935"/>
          <a:ext cx="1315185" cy="657592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Сабақ </a:t>
          </a:r>
          <a:endParaRPr lang="ru-RU" sz="2800" kern="1200" dirty="0"/>
        </a:p>
      </dsp:txBody>
      <dsp:txXfrm>
        <a:off x="3948312" y="2948195"/>
        <a:ext cx="1276665" cy="619072"/>
      </dsp:txXfrm>
    </dsp:sp>
    <dsp:sp modelId="{7DDD0DD8-6F9A-45EC-9E8C-16ED92534501}">
      <dsp:nvSpPr>
        <dsp:cNvPr id="0" name=""/>
        <dsp:cNvSpPr/>
      </dsp:nvSpPr>
      <dsp:spPr>
        <a:xfrm rot="18203068">
          <a:off x="5051847" y="2891727"/>
          <a:ext cx="855550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855550" y="881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5458233" y="2879151"/>
        <a:ext cx="42777" cy="42777"/>
      </dsp:txXfrm>
    </dsp:sp>
    <dsp:sp modelId="{97E77E2A-BD3F-43C1-80B4-EBC4E77D8680}">
      <dsp:nvSpPr>
        <dsp:cNvPr id="0" name=""/>
        <dsp:cNvSpPr/>
      </dsp:nvSpPr>
      <dsp:spPr>
        <a:xfrm>
          <a:off x="5715007" y="2214553"/>
          <a:ext cx="1732032" cy="65759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Пиязшық</a:t>
          </a:r>
          <a:endParaRPr lang="ru-RU" sz="2800" kern="1200" dirty="0"/>
        </a:p>
      </dsp:txBody>
      <dsp:txXfrm>
        <a:off x="5734267" y="2233813"/>
        <a:ext cx="1693512" cy="619072"/>
      </dsp:txXfrm>
    </dsp:sp>
    <dsp:sp modelId="{E476B18C-C340-461E-9495-1F6BEFFD6CBA}">
      <dsp:nvSpPr>
        <dsp:cNvPr id="0" name=""/>
        <dsp:cNvSpPr/>
      </dsp:nvSpPr>
      <dsp:spPr>
        <a:xfrm rot="166823">
          <a:off x="5243370" y="3284635"/>
          <a:ext cx="1472636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472636" y="881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5942872" y="3256632"/>
        <a:ext cx="73631" cy="73631"/>
      </dsp:txXfrm>
    </dsp:sp>
    <dsp:sp modelId="{C83CA7E4-F425-4C15-AA90-FAC8B015E83F}">
      <dsp:nvSpPr>
        <dsp:cNvPr id="0" name=""/>
        <dsp:cNvSpPr/>
      </dsp:nvSpPr>
      <dsp:spPr>
        <a:xfrm>
          <a:off x="6715140" y="3000369"/>
          <a:ext cx="2160651" cy="65759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Тамырсабақ</a:t>
          </a:r>
          <a:endParaRPr lang="ru-RU" sz="2800" kern="1200" dirty="0"/>
        </a:p>
      </dsp:txBody>
      <dsp:txXfrm>
        <a:off x="6734400" y="3019629"/>
        <a:ext cx="2122131" cy="619072"/>
      </dsp:txXfrm>
    </dsp:sp>
    <dsp:sp modelId="{08791CBD-BB01-40C9-97B1-5C34F97A9B60}">
      <dsp:nvSpPr>
        <dsp:cNvPr id="0" name=""/>
        <dsp:cNvSpPr/>
      </dsp:nvSpPr>
      <dsp:spPr>
        <a:xfrm rot="1223550">
          <a:off x="5173568" y="3641826"/>
          <a:ext cx="225518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2255181" y="881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6244779" y="3594260"/>
        <a:ext cx="112759" cy="112759"/>
      </dsp:txXfrm>
    </dsp:sp>
    <dsp:sp modelId="{DC43E104-F8EC-4F42-9C19-35ACAB10D5C2}">
      <dsp:nvSpPr>
        <dsp:cNvPr id="0" name=""/>
        <dsp:cNvSpPr/>
      </dsp:nvSpPr>
      <dsp:spPr>
        <a:xfrm>
          <a:off x="7358081" y="3714751"/>
          <a:ext cx="1315185" cy="65759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Түйнек </a:t>
          </a:r>
          <a:endParaRPr lang="ru-RU" sz="2800" kern="1200" dirty="0"/>
        </a:p>
      </dsp:txBody>
      <dsp:txXfrm>
        <a:off x="7377341" y="3734011"/>
        <a:ext cx="1276665" cy="619072"/>
      </dsp:txXfrm>
    </dsp:sp>
    <dsp:sp modelId="{4D72DBAB-C98D-49EC-BC46-D16730D0CFBB}">
      <dsp:nvSpPr>
        <dsp:cNvPr id="0" name=""/>
        <dsp:cNvSpPr/>
      </dsp:nvSpPr>
      <dsp:spPr>
        <a:xfrm rot="2314107">
          <a:off x="4969290" y="4034734"/>
          <a:ext cx="2520868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2520868" y="881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6166703" y="3980526"/>
        <a:ext cx="126043" cy="126043"/>
      </dsp:txXfrm>
    </dsp:sp>
    <dsp:sp modelId="{713529D6-70C6-403C-8444-3B4CE8624BFD}">
      <dsp:nvSpPr>
        <dsp:cNvPr id="0" name=""/>
        <dsp:cNvSpPr/>
      </dsp:nvSpPr>
      <dsp:spPr>
        <a:xfrm>
          <a:off x="7215212" y="4500568"/>
          <a:ext cx="1315185" cy="65759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Мұртша </a:t>
          </a:r>
          <a:endParaRPr lang="ru-RU" sz="2800" kern="1200" dirty="0"/>
        </a:p>
      </dsp:txBody>
      <dsp:txXfrm>
        <a:off x="7234472" y="4519828"/>
        <a:ext cx="1276665" cy="619072"/>
      </dsp:txXfrm>
    </dsp:sp>
    <dsp:sp modelId="{6E262C22-85C2-400B-A214-3E5F018A15BA}">
      <dsp:nvSpPr>
        <dsp:cNvPr id="0" name=""/>
        <dsp:cNvSpPr/>
      </dsp:nvSpPr>
      <dsp:spPr>
        <a:xfrm rot="6121893">
          <a:off x="4538091" y="3820422"/>
          <a:ext cx="1168680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168680" y="881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5093214" y="3800018"/>
        <a:ext cx="58434" cy="58434"/>
      </dsp:txXfrm>
    </dsp:sp>
    <dsp:sp modelId="{4E772D3F-13B8-4480-84D1-4E287ED2239E}">
      <dsp:nvSpPr>
        <dsp:cNvPr id="0" name=""/>
        <dsp:cNvSpPr/>
      </dsp:nvSpPr>
      <dsp:spPr>
        <a:xfrm>
          <a:off x="5000625" y="4071943"/>
          <a:ext cx="1315185" cy="65759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Телу</a:t>
          </a:r>
          <a:endParaRPr lang="ru-RU" sz="2800" kern="1200" dirty="0"/>
        </a:p>
      </dsp:txBody>
      <dsp:txXfrm>
        <a:off x="5019885" y="4091203"/>
        <a:ext cx="1276665" cy="619072"/>
      </dsp:txXfrm>
    </dsp:sp>
    <dsp:sp modelId="{5A7F063D-9B18-4C30-9009-8236CCF7DFBB}">
      <dsp:nvSpPr>
        <dsp:cNvPr id="0" name=""/>
        <dsp:cNvSpPr/>
      </dsp:nvSpPr>
      <dsp:spPr>
        <a:xfrm rot="3026925">
          <a:off x="4705784" y="4391925"/>
          <a:ext cx="2964787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2964787" y="881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6114058" y="4326619"/>
        <a:ext cx="148239" cy="148239"/>
      </dsp:txXfrm>
    </dsp:sp>
    <dsp:sp modelId="{31119A5F-1BAE-43B4-8017-161A1A20CF56}">
      <dsp:nvSpPr>
        <dsp:cNvPr id="0" name=""/>
        <dsp:cNvSpPr/>
      </dsp:nvSpPr>
      <dsp:spPr>
        <a:xfrm>
          <a:off x="7132119" y="5214950"/>
          <a:ext cx="2011878" cy="65759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Қалемше </a:t>
          </a:r>
          <a:endParaRPr lang="ru-RU" sz="2800" kern="1200" dirty="0"/>
        </a:p>
      </dsp:txBody>
      <dsp:txXfrm>
        <a:off x="7151379" y="5234210"/>
        <a:ext cx="1973358" cy="619072"/>
      </dsp:txXfrm>
    </dsp:sp>
    <dsp:sp modelId="{6A689580-DAB9-428B-8600-97A8A7BA817F}">
      <dsp:nvSpPr>
        <dsp:cNvPr id="0" name=""/>
        <dsp:cNvSpPr/>
      </dsp:nvSpPr>
      <dsp:spPr>
        <a:xfrm rot="5044050">
          <a:off x="1829046" y="3641826"/>
          <a:ext cx="3806600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3806600" y="881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637181" y="3555474"/>
        <a:ext cx="190330" cy="190330"/>
      </dsp:txXfrm>
    </dsp:sp>
    <dsp:sp modelId="{B28A999D-4FF6-4459-8F06-BAC5E4BB210E}">
      <dsp:nvSpPr>
        <dsp:cNvPr id="0" name=""/>
        <dsp:cNvSpPr/>
      </dsp:nvSpPr>
      <dsp:spPr>
        <a:xfrm>
          <a:off x="3929065" y="5214950"/>
          <a:ext cx="1592281" cy="65759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Жапырақ</a:t>
          </a:r>
          <a:endParaRPr lang="ru-RU" sz="2800" kern="1200" dirty="0"/>
        </a:p>
      </dsp:txBody>
      <dsp:txXfrm>
        <a:off x="3948325" y="5234210"/>
        <a:ext cx="1553761" cy="619072"/>
      </dsp:txXfrm>
    </dsp:sp>
    <dsp:sp modelId="{2C9C0BFE-36A5-4956-B119-5A009D9D1C1A}">
      <dsp:nvSpPr>
        <dsp:cNvPr id="0" name=""/>
        <dsp:cNvSpPr/>
      </dsp:nvSpPr>
      <dsp:spPr>
        <a:xfrm rot="6231699">
          <a:off x="1041293" y="4214905"/>
          <a:ext cx="1394794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394794" y="881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1703820" y="4188848"/>
        <a:ext cx="69739" cy="69739"/>
      </dsp:txXfrm>
    </dsp:sp>
    <dsp:sp modelId="{1D2FF59B-21D7-4E47-9BD1-E2DD5B41F06B}">
      <dsp:nvSpPr>
        <dsp:cNvPr id="0" name=""/>
        <dsp:cNvSpPr/>
      </dsp:nvSpPr>
      <dsp:spPr>
        <a:xfrm>
          <a:off x="1571609" y="4572009"/>
          <a:ext cx="2029567" cy="6575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генеративті</a:t>
          </a:r>
          <a:endParaRPr lang="ru-RU" sz="2800" kern="1200" dirty="0"/>
        </a:p>
      </dsp:txBody>
      <dsp:txXfrm>
        <a:off x="1590869" y="4591269"/>
        <a:ext cx="1991047" cy="619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22EDB-9096-4C2B-9210-D165976B69F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D96BB-63E2-4C28-8A50-53B27734F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46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9940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4381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1652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1948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910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9473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5960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878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3305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3857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49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0240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630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6669359"/>
          </a:xfrm>
        </p:spPr>
        <p:txBody>
          <a:bodyPr>
            <a:normAutofit/>
          </a:bodyPr>
          <a:lstStyle/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  <a:t/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  <a:t/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  <a:t/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  <a:t/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  <a:t/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  <a:t/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  <a:t/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  <a:t/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  <a:t/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  <a:t/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  <a:t/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  <a:t/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  <a:t/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  <a:t/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  <a:t/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  <a:t/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</a:b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319875"/>
            <a:ext cx="8786874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Сабақтың  тақырыбы: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§52.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Өсімдіктердің жыныссыз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және жынысты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көбеюі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§53.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Вегетативті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көбею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200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66"/>
    </mc:Choice>
    <mc:Fallback xmlns="">
      <p:transition spd="slow" advTm="1656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3" descr="C:\Users\Айийинур\Desktop\attachments_07-10-2011_16-05-38\2 вар_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3"/>
          <p:cNvSpPr/>
          <p:nvPr/>
        </p:nvSpPr>
        <p:spPr>
          <a:xfrm>
            <a:off x="1828801" y="304800"/>
            <a:ext cx="70866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3200"/>
              <a:buFont typeface="Times New Roman"/>
              <a:buNone/>
            </a:pPr>
            <a:r>
              <a:rPr lang="ru-RU" sz="3200" b="1" i="0" u="none" strike="noStrike" cap="none">
                <a:solidFill>
                  <a:srgbClr val="3F31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Сабақ арқылы көбею</a:t>
            </a:r>
            <a:endParaRPr sz="3200" b="1" i="0" u="none" strike="noStrike" cap="none">
              <a:solidFill>
                <a:srgbClr val="3F31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3200"/>
              <a:buFont typeface="Times New Roman"/>
              <a:buNone/>
            </a:pPr>
            <a:r>
              <a:rPr lang="ru-RU" sz="3200" b="1" i="0" u="none" strike="noStrike" cap="none">
                <a:solidFill>
                  <a:srgbClr val="3F31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Жер асты өркенмен көбейту</a:t>
            </a:r>
            <a:endParaRPr sz="3200" b="1" i="0" u="none" strike="noStrike" cap="none">
              <a:solidFill>
                <a:srgbClr val="3F31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23"/>
          <p:cNvSpPr/>
          <p:nvPr/>
        </p:nvSpPr>
        <p:spPr>
          <a:xfrm>
            <a:off x="5791200" y="1447800"/>
            <a:ext cx="2438400" cy="8382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25400" cap="flat" cmpd="sng">
            <a:solidFill>
              <a:srgbClr val="956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Bookman Old Style"/>
              <a:buNone/>
            </a:pPr>
            <a:r>
              <a:rPr lang="ru-RU" sz="2000" b="1" i="0" u="non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Түйнек арқылы</a:t>
            </a:r>
            <a:endParaRPr/>
          </a:p>
        </p:txBody>
      </p:sp>
      <p:pic>
        <p:nvPicPr>
          <p:cNvPr id="176" name="Google Shape;17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312" y="1928812"/>
            <a:ext cx="5072062" cy="2795587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sp>
        <p:nvSpPr>
          <p:cNvPr id="177" name="Google Shape;177;p23"/>
          <p:cNvSpPr txBox="1"/>
          <p:nvPr/>
        </p:nvSpPr>
        <p:spPr>
          <a:xfrm>
            <a:off x="5638800" y="2514600"/>
            <a:ext cx="3038475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152"/>
              </a:buClr>
              <a:buSzPts val="2000"/>
              <a:buFont typeface="Arial"/>
              <a:buChar char="•"/>
            </a:pPr>
            <a:r>
              <a:rPr lang="ru-RU" sz="2000" b="1" i="0" u="none">
                <a:solidFill>
                  <a:srgbClr val="40315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Жер алмұрты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152"/>
              </a:buClr>
              <a:buSzPts val="2000"/>
              <a:buFont typeface="Arial"/>
              <a:buChar char="•"/>
            </a:pPr>
            <a:r>
              <a:rPr lang="ru-RU" sz="2000" b="1" i="0" u="none">
                <a:solidFill>
                  <a:srgbClr val="40315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Калладиум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152"/>
              </a:buClr>
              <a:buSzPts val="2000"/>
              <a:buFont typeface="Arial"/>
              <a:buChar char="•"/>
            </a:pPr>
            <a:r>
              <a:rPr lang="ru-RU" sz="2000" b="1" i="0" u="none">
                <a:solidFill>
                  <a:srgbClr val="40315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Картоп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152"/>
              </a:buClr>
              <a:buSzPts val="2000"/>
              <a:buFont typeface="Arial"/>
              <a:buChar char="•"/>
            </a:pPr>
            <a:r>
              <a:rPr lang="ru-RU" sz="2000" b="1" i="0" u="none">
                <a:solidFill>
                  <a:srgbClr val="40315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Құмыра гүл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152"/>
              </a:buClr>
              <a:buSzPts val="2000"/>
              <a:buFont typeface="Arial"/>
              <a:buChar char="•"/>
            </a:pPr>
            <a:r>
              <a:rPr lang="ru-RU" sz="2000" b="1" i="0" u="none">
                <a:solidFill>
                  <a:srgbClr val="40315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Настурция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4" descr="C:\Users\Айийинур\Desktop\attachments_07-10-2011_16-05-38\2 вар_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4"/>
          <p:cNvSpPr/>
          <p:nvPr/>
        </p:nvSpPr>
        <p:spPr>
          <a:xfrm>
            <a:off x="2667000" y="304800"/>
            <a:ext cx="617220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2800"/>
              <a:buFont typeface="Times New Roman"/>
              <a:buNone/>
            </a:pPr>
            <a:r>
              <a:rPr lang="ru-RU" sz="2800" b="1" i="0" u="none" strike="noStrike" cap="none">
                <a:solidFill>
                  <a:srgbClr val="3F31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Сабақ арқылы көбею</a:t>
            </a:r>
            <a:endParaRPr sz="2800" b="1" i="0" u="none" strike="noStrike" cap="none">
              <a:solidFill>
                <a:srgbClr val="3F31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2800"/>
              <a:buFont typeface="Times New Roman"/>
              <a:buNone/>
            </a:pPr>
            <a:r>
              <a:rPr lang="ru-RU" sz="2800" b="1" i="0" u="none" strike="noStrike" cap="none">
                <a:solidFill>
                  <a:srgbClr val="3F31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Жер асты өркенмен көбейту</a:t>
            </a:r>
            <a:endParaRPr sz="2800" b="1" i="0" u="none" strike="noStrike" cap="none">
              <a:solidFill>
                <a:srgbClr val="3F31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24"/>
          <p:cNvSpPr/>
          <p:nvPr/>
        </p:nvSpPr>
        <p:spPr>
          <a:xfrm>
            <a:off x="5715000" y="1357312"/>
            <a:ext cx="3071812" cy="7143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956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okman Old Style"/>
              <a:buNone/>
            </a:pPr>
            <a:r>
              <a:rPr lang="ru-RU" sz="2800" b="1" i="0" u="non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тамырсабақ </a:t>
            </a:r>
            <a:endParaRPr/>
          </a:p>
        </p:txBody>
      </p:sp>
      <p:sp>
        <p:nvSpPr>
          <p:cNvPr id="185" name="Google Shape;185;p24"/>
          <p:cNvSpPr txBox="1"/>
          <p:nvPr/>
        </p:nvSpPr>
        <p:spPr>
          <a:xfrm>
            <a:off x="285750" y="2571750"/>
            <a:ext cx="2643187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SzPts val="1600"/>
              <a:buFont typeface="Bookman Old Style"/>
              <a:buNone/>
            </a:pPr>
            <a:r>
              <a:rPr lang="ru-RU" sz="1600" b="1" i="0" u="none">
                <a:solidFill>
                  <a:srgbClr val="632523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Өсімдік гүлдеп біткенен кейін жер асты  жанама қалемшелерін бөліп көбейту  отростки.</a:t>
            </a:r>
            <a:endParaRPr/>
          </a:p>
        </p:txBody>
      </p:sp>
      <p:pic>
        <p:nvPicPr>
          <p:cNvPr id="186" name="Google Shape;18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750" y="3643312"/>
            <a:ext cx="2214562" cy="221456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4"/>
          <p:cNvSpPr txBox="1"/>
          <p:nvPr/>
        </p:nvSpPr>
        <p:spPr>
          <a:xfrm>
            <a:off x="285750" y="6000750"/>
            <a:ext cx="253365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SzPts val="1600"/>
              <a:buFont typeface="Bookman Old Style"/>
              <a:buNone/>
            </a:pPr>
            <a:r>
              <a:rPr lang="ru-RU" sz="1600" b="1" i="0" u="none">
                <a:solidFill>
                  <a:srgbClr val="632523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Ұзын жапырақтардың ұшын қияды</a:t>
            </a:r>
            <a:endParaRPr/>
          </a:p>
        </p:txBody>
      </p:sp>
      <p:pic>
        <p:nvPicPr>
          <p:cNvPr id="188" name="Google Shape;188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14625" y="1928812"/>
            <a:ext cx="2357437" cy="235743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4"/>
          <p:cNvSpPr txBox="1"/>
          <p:nvPr/>
        </p:nvSpPr>
        <p:spPr>
          <a:xfrm>
            <a:off x="2590800" y="4419600"/>
            <a:ext cx="257175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SzPts val="1600"/>
              <a:buFont typeface="Arial"/>
              <a:buNone/>
            </a:pPr>
            <a:r>
              <a:rPr lang="ru-RU" sz="1600" b="1" i="0" u="none">
                <a:solidFill>
                  <a:srgbClr val="632523"/>
                </a:solidFill>
                <a:latin typeface="Arial"/>
                <a:ea typeface="Arial"/>
                <a:cs typeface="Arial"/>
                <a:sym typeface="Arial"/>
              </a:rPr>
              <a:t>Отырғызған кезде тамырсабақтың қалемшелері топырақтың астыңғы бетінде қалу шарт.</a:t>
            </a:r>
            <a:endParaRPr/>
          </a:p>
        </p:txBody>
      </p:sp>
      <p:sp>
        <p:nvSpPr>
          <p:cNvPr id="190" name="Google Shape;190;p24"/>
          <p:cNvSpPr txBox="1"/>
          <p:nvPr/>
        </p:nvSpPr>
        <p:spPr>
          <a:xfrm>
            <a:off x="5105400" y="2286000"/>
            <a:ext cx="4572000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SzPts val="2000"/>
              <a:buFont typeface="Arial"/>
              <a:buChar char="•"/>
            </a:pPr>
            <a:r>
              <a:rPr lang="ru-RU" sz="2000" b="1" i="0" u="none">
                <a:solidFill>
                  <a:srgbClr val="632523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Бегония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SzPts val="2000"/>
              <a:buFont typeface="Arial"/>
              <a:buChar char="•"/>
            </a:pPr>
            <a:r>
              <a:rPr lang="ru-RU" sz="2000" b="1" i="0" u="none">
                <a:solidFill>
                  <a:srgbClr val="632523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Жалбыз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SzPts val="2000"/>
              <a:buFont typeface="Arial"/>
              <a:buChar char="•"/>
            </a:pPr>
            <a:r>
              <a:rPr lang="ru-RU" sz="2000" b="1" i="0" u="none">
                <a:solidFill>
                  <a:srgbClr val="632523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Қырықжапырақ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SzPts val="2000"/>
              <a:buFont typeface="Arial"/>
              <a:buChar char="•"/>
            </a:pPr>
            <a:r>
              <a:rPr lang="ru-RU" sz="2000" b="1" i="0" u="none">
                <a:solidFill>
                  <a:srgbClr val="632523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Жатаған бидайық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SzPts val="2000"/>
              <a:buFont typeface="Bookman Old Style"/>
              <a:buNone/>
            </a:pPr>
            <a:r>
              <a:rPr lang="ru-RU" sz="2000" b="1" i="0" u="none">
                <a:solidFill>
                  <a:srgbClr val="632523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  </a:t>
            </a:r>
            <a:endParaRPr/>
          </a:p>
        </p:txBody>
      </p:sp>
      <p:pic>
        <p:nvPicPr>
          <p:cNvPr id="191" name="Google Shape;191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5750" y="357187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 descr="C:\Users\Айийинур\Desktop\attachments_07-10-2011_16-05-38\2 вар_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5"/>
          <p:cNvSpPr/>
          <p:nvPr/>
        </p:nvSpPr>
        <p:spPr>
          <a:xfrm>
            <a:off x="2971801" y="304800"/>
            <a:ext cx="5715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3200"/>
              <a:buFont typeface="Times New Roman"/>
              <a:buNone/>
            </a:pPr>
            <a:r>
              <a:rPr lang="ru-RU" sz="3200" b="1" i="0" u="none" strike="noStrike" cap="none">
                <a:solidFill>
                  <a:srgbClr val="3F31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Жер асты өркенмен көбейту</a:t>
            </a:r>
            <a:endParaRPr sz="3200" b="1" i="0" u="none" strike="noStrike" cap="none">
              <a:solidFill>
                <a:srgbClr val="3F31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25"/>
          <p:cNvSpPr/>
          <p:nvPr/>
        </p:nvSpPr>
        <p:spPr>
          <a:xfrm>
            <a:off x="4859337" y="1219200"/>
            <a:ext cx="3579812" cy="8413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956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ookman Old Style"/>
              <a:buNone/>
            </a:pPr>
            <a:r>
              <a:rPr lang="ru-RU" sz="2400" b="1" i="0" u="non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Пиязшықтарымен</a:t>
            </a:r>
            <a:endParaRPr/>
          </a:p>
        </p:txBody>
      </p:sp>
      <p:pic>
        <p:nvPicPr>
          <p:cNvPr id="199" name="Google Shape;19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25" y="642937"/>
            <a:ext cx="2286000" cy="211455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pic>
        <p:nvPicPr>
          <p:cNvPr id="200" name="Google Shape;200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062" y="3071812"/>
            <a:ext cx="2257425" cy="3267075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sp>
        <p:nvSpPr>
          <p:cNvPr id="201" name="Google Shape;201;p25"/>
          <p:cNvSpPr txBox="1"/>
          <p:nvPr/>
        </p:nvSpPr>
        <p:spPr>
          <a:xfrm>
            <a:off x="3857625" y="2214562"/>
            <a:ext cx="5072062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sz="2000" b="1" i="0" u="none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1" i="0" u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Қызғалдақ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1" i="0" u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Пияз 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1" i="0" u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Лалагү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1" i="0" u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Бәйшешек  </a:t>
            </a:r>
            <a:endParaRPr/>
          </a:p>
        </p:txBody>
      </p:sp>
      <p:pic>
        <p:nvPicPr>
          <p:cNvPr id="202" name="Google Shape;202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43312" y="4500562"/>
            <a:ext cx="4743450" cy="1838325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descr="C:\Users\Айийинур\Desktop\attachments_07-10-2011_16-05-38\2 вар_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800100" y="99321"/>
            <a:ext cx="75438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3600"/>
              <a:buFont typeface="Times New Roman"/>
              <a:buNone/>
            </a:pPr>
            <a:r>
              <a:rPr lang="ru-RU" sz="3600" b="1" i="0" u="none" strike="noStrike" cap="none">
                <a:solidFill>
                  <a:srgbClr val="3F31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Сабақ арқылы көбею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3600"/>
              <a:buFont typeface="Times New Roman"/>
              <a:buNone/>
            </a:pPr>
            <a:r>
              <a:rPr lang="ru-RU" sz="3600" b="1" i="0" u="none" strike="noStrike" cap="none">
                <a:solidFill>
                  <a:srgbClr val="3F31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Жер үсті өркендер</a:t>
            </a:r>
            <a:endParaRPr sz="3600" b="1" i="0" u="none" strike="noStrike" cap="none">
              <a:solidFill>
                <a:srgbClr val="3F31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5500687" y="1398587"/>
            <a:ext cx="3206750" cy="11096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956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ookman Old Style"/>
              <a:buNone/>
            </a:pPr>
            <a:r>
              <a:rPr lang="ru-RU" sz="2400" b="1" i="0" u="non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Өркен қалемшелерімен</a:t>
            </a:r>
            <a:endParaRPr/>
          </a:p>
        </p:txBody>
      </p:sp>
      <p:pic>
        <p:nvPicPr>
          <p:cNvPr id="210" name="Google Shape;21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25" y="2000250"/>
            <a:ext cx="4800600" cy="2409825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sp>
        <p:nvSpPr>
          <p:cNvPr id="211" name="Google Shape;211;p26"/>
          <p:cNvSpPr txBox="1"/>
          <p:nvPr/>
        </p:nvSpPr>
        <p:spPr>
          <a:xfrm>
            <a:off x="5500687" y="3357562"/>
            <a:ext cx="3214687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-RU" sz="2000" b="1" i="0" u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Афеландра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1" i="0" u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Жүзім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/>
          <p:nvPr/>
        </p:nvSpPr>
        <p:spPr>
          <a:xfrm>
            <a:off x="755576" y="228421"/>
            <a:ext cx="751123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3600"/>
              <a:buFont typeface="Times New Roman"/>
              <a:buNone/>
            </a:pPr>
            <a:r>
              <a:rPr lang="ru-RU" sz="3600" b="1" i="0" u="none" strike="noStrike" cap="none">
                <a:solidFill>
                  <a:srgbClr val="3F31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Сабақ арқылы көбею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3600"/>
              <a:buFont typeface="Times New Roman"/>
              <a:buNone/>
            </a:pPr>
            <a:r>
              <a:rPr lang="ru-RU" sz="3600" b="1" i="0" u="none" strike="noStrike" cap="none">
                <a:solidFill>
                  <a:srgbClr val="3F31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Жер үсті өркендер</a:t>
            </a:r>
            <a:endParaRPr sz="36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7"/>
          <p:cNvSpPr/>
          <p:nvPr/>
        </p:nvSpPr>
        <p:spPr>
          <a:xfrm>
            <a:off x="6215062" y="1500187"/>
            <a:ext cx="2571750" cy="8572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956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None/>
            </a:pPr>
            <a:r>
              <a:rPr lang="ru-RU" sz="20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Бұрып апару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None/>
            </a:pPr>
            <a:r>
              <a:rPr lang="ru-RU" sz="20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(кесінді) </a:t>
            </a:r>
            <a:endParaRPr/>
          </a:p>
        </p:txBody>
      </p:sp>
      <p:pic>
        <p:nvPicPr>
          <p:cNvPr id="218" name="Google Shape;21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5" y="1428750"/>
            <a:ext cx="5786437" cy="2071687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sp>
        <p:nvSpPr>
          <p:cNvPr id="219" name="Google Shape;219;p27"/>
          <p:cNvSpPr txBox="1"/>
          <p:nvPr/>
        </p:nvSpPr>
        <p:spPr>
          <a:xfrm>
            <a:off x="6072187" y="2857500"/>
            <a:ext cx="2857500" cy="163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ru-RU" sz="20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Таңқурай 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ru-RU" sz="20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Қара бүлдірен (Ежевика)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ru-RU" sz="20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Тұшала </a:t>
            </a:r>
            <a:endParaRPr/>
          </a:p>
        </p:txBody>
      </p:sp>
      <p:pic>
        <p:nvPicPr>
          <p:cNvPr id="220" name="Google Shape;22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875" y="3786187"/>
            <a:ext cx="4819650" cy="280035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275" y="1000108"/>
            <a:ext cx="8467725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8"/>
          <p:cNvSpPr txBox="1"/>
          <p:nvPr/>
        </p:nvSpPr>
        <p:spPr>
          <a:xfrm>
            <a:off x="642937" y="5072062"/>
            <a:ext cx="799306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ru-RU" sz="20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ҚАЛЕМШЕ (1)                                       КЕСІНДІ (2)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/>
          <p:nvPr/>
        </p:nvSpPr>
        <p:spPr>
          <a:xfrm>
            <a:off x="179512" y="260648"/>
            <a:ext cx="866277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3600"/>
              <a:buFont typeface="Times New Roman"/>
              <a:buNone/>
            </a:pPr>
            <a:r>
              <a:rPr lang="ru-RU" sz="3600" b="1" i="0" u="none" strike="noStrike" cap="none">
                <a:solidFill>
                  <a:srgbClr val="3F31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Сабақ арқылы көбею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3600"/>
              <a:buFont typeface="Times New Roman"/>
              <a:buNone/>
            </a:pPr>
            <a:r>
              <a:rPr lang="ru-RU" sz="3600" b="1" i="0" u="none" strike="noStrike" cap="none">
                <a:solidFill>
                  <a:srgbClr val="3F31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Жер үсті өркендер</a:t>
            </a:r>
            <a:endParaRPr sz="3600" b="1" i="0" u="none" strike="noStrike" cap="none">
              <a:solidFill>
                <a:srgbClr val="3F31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29"/>
          <p:cNvSpPr/>
          <p:nvPr/>
        </p:nvSpPr>
        <p:spPr>
          <a:xfrm>
            <a:off x="6215062" y="1500187"/>
            <a:ext cx="2571750" cy="8572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956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None/>
            </a:pPr>
            <a:r>
              <a:rPr lang="ru-RU" sz="20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Мұртшаларымен</a:t>
            </a:r>
            <a:endParaRPr/>
          </a:p>
        </p:txBody>
      </p:sp>
      <p:pic>
        <p:nvPicPr>
          <p:cNvPr id="234" name="Google Shape;23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1606550"/>
            <a:ext cx="5622925" cy="2643187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sp>
        <p:nvSpPr>
          <p:cNvPr id="235" name="Google Shape;235;p29"/>
          <p:cNvSpPr txBox="1"/>
          <p:nvPr/>
        </p:nvSpPr>
        <p:spPr>
          <a:xfrm>
            <a:off x="3492500" y="4441825"/>
            <a:ext cx="4572000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Бүлдірген; 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Астық тұқымдастардың кейбір түрі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Құлпынай</a:t>
            </a:r>
            <a:r>
              <a:rPr lang="ru-RU" sz="20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 descr="C:\Users\Айийинур\Desktop\attachments_07-10-2011_16-05-38\2 вар_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/>
          <p:nvPr/>
        </p:nvSpPr>
        <p:spPr>
          <a:xfrm>
            <a:off x="3598213" y="211485"/>
            <a:ext cx="422045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3200"/>
              <a:buFont typeface="Times New Roman"/>
              <a:buNone/>
            </a:pPr>
            <a:r>
              <a:rPr lang="ru-RU" sz="3200" b="1" i="0" u="none" strike="noStrike" cap="none">
                <a:solidFill>
                  <a:srgbClr val="3F31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Сабақ арқылы көбею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3200"/>
              <a:buFont typeface="Times New Roman"/>
              <a:buNone/>
            </a:pPr>
            <a:r>
              <a:rPr lang="ru-RU" sz="3200" b="1" i="0" u="none" strike="noStrike" cap="none">
                <a:solidFill>
                  <a:srgbClr val="3F31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Жер үсті өркендер</a:t>
            </a:r>
            <a:endParaRPr sz="3200" b="1" i="0" u="none" strike="noStrike" cap="none">
              <a:solidFill>
                <a:srgbClr val="3F31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30"/>
          <p:cNvSpPr/>
          <p:nvPr/>
        </p:nvSpPr>
        <p:spPr>
          <a:xfrm>
            <a:off x="6215062" y="1500187"/>
            <a:ext cx="2571750" cy="8572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956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lang="ru-RU" sz="32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Телу арқылы</a:t>
            </a:r>
            <a:endParaRPr/>
          </a:p>
        </p:txBody>
      </p:sp>
      <p:pic>
        <p:nvPicPr>
          <p:cNvPr id="243" name="Google Shape;243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875" y="714375"/>
            <a:ext cx="3000375" cy="340995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sp>
        <p:nvSpPr>
          <p:cNvPr id="244" name="Google Shape;244;p30"/>
          <p:cNvSpPr txBox="1"/>
          <p:nvPr/>
        </p:nvSpPr>
        <p:spPr>
          <a:xfrm>
            <a:off x="214312" y="4357687"/>
            <a:ext cx="26431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Bookman Old Style"/>
              <a:buNone/>
            </a:pPr>
            <a:r>
              <a:rPr lang="ru-RU" sz="2000" b="1" i="0" u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Көзшелеп  телу </a:t>
            </a:r>
            <a:endParaRPr/>
          </a:p>
        </p:txBody>
      </p:sp>
      <p:pic>
        <p:nvPicPr>
          <p:cNvPr id="245" name="Google Shape;245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7562" y="2500312"/>
            <a:ext cx="3271837" cy="36195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sp>
        <p:nvSpPr>
          <p:cNvPr id="246" name="Google Shape;246;p30"/>
          <p:cNvSpPr txBox="1"/>
          <p:nvPr/>
        </p:nvSpPr>
        <p:spPr>
          <a:xfrm>
            <a:off x="3429000" y="6215062"/>
            <a:ext cx="26431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Bookman Old Style"/>
              <a:buNone/>
            </a:pPr>
            <a:r>
              <a:rPr lang="ru-RU" sz="2000" b="1" i="0" u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Жанастыра телу </a:t>
            </a:r>
            <a:endParaRPr/>
          </a:p>
        </p:txBody>
      </p:sp>
      <p:sp>
        <p:nvSpPr>
          <p:cNvPr id="247" name="Google Shape;247;p30"/>
          <p:cNvSpPr txBox="1"/>
          <p:nvPr/>
        </p:nvSpPr>
        <p:spPr>
          <a:xfrm>
            <a:off x="6929437" y="3571875"/>
            <a:ext cx="1714500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1" i="0" u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Өрік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1" i="0" u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Шабдалы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1" i="0" u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Шие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1" i="0" u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Қара өрік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1" i="0" u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Алма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1" i="0" u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Алмұрт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1" descr="C:\Users\Айийинур\Desktop\attachments_07-10-2011_16-05-38\2 вар_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1"/>
          <p:cNvSpPr/>
          <p:nvPr/>
        </p:nvSpPr>
        <p:spPr>
          <a:xfrm>
            <a:off x="1295400" y="0"/>
            <a:ext cx="7543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3600"/>
              <a:buFont typeface="Bookman Old Style"/>
              <a:buNone/>
            </a:pPr>
            <a:r>
              <a:rPr lang="ru-RU" sz="3600" b="1" i="0" u="none" strike="noStrike" cap="none">
                <a:solidFill>
                  <a:srgbClr val="9900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Жапырақтар арқылы көбею</a:t>
            </a:r>
            <a:endParaRPr sz="3600" b="1" i="0" u="none" strike="noStrike" cap="none">
              <a:solidFill>
                <a:srgbClr val="9900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254" name="Google Shape;25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750" y="785812"/>
            <a:ext cx="4310062" cy="2474912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pic>
        <p:nvPicPr>
          <p:cNvPr id="255" name="Google Shape;255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5750" y="3500437"/>
            <a:ext cx="4294187" cy="200025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pic>
        <p:nvPicPr>
          <p:cNvPr id="256" name="Google Shape;256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72062" y="785812"/>
            <a:ext cx="3702050" cy="2452687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sp>
        <p:nvSpPr>
          <p:cNvPr id="257" name="Google Shape;257;p31"/>
          <p:cNvSpPr txBox="1"/>
          <p:nvPr/>
        </p:nvSpPr>
        <p:spPr>
          <a:xfrm>
            <a:off x="4714875" y="3286125"/>
            <a:ext cx="47148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ru-RU" sz="2000" b="1" i="0" u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жапырақ арқылы: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Bookman Old Style"/>
              <a:buNone/>
            </a:pPr>
            <a:r>
              <a:rPr lang="ru-RU" sz="2000" b="1" i="0" u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Бегониялар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Bookman Old Style"/>
              <a:buNone/>
            </a:pPr>
            <a:r>
              <a:rPr lang="ru-RU" sz="2000" b="1" i="0" u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Пеперомия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Bookman Old Style"/>
              <a:buNone/>
            </a:pPr>
            <a:r>
              <a:rPr lang="ru-RU" sz="2000" b="1" i="0" u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Сенполия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 txBox="1">
            <a:spLocks noGrp="1"/>
          </p:cNvSpPr>
          <p:nvPr>
            <p:ph type="title"/>
          </p:nvPr>
        </p:nvSpPr>
        <p:spPr>
          <a:xfrm>
            <a:off x="2214562" y="277812"/>
            <a:ext cx="6472237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</a:pPr>
            <a:r>
              <a:rPr lang="ru-RU" sz="4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Жапырақта қалемшелеу</a:t>
            </a:r>
            <a:endParaRPr/>
          </a:p>
        </p:txBody>
      </p:sp>
      <p:pic>
        <p:nvPicPr>
          <p:cNvPr id="264" name="Google Shape;264;p32" descr="red_oktob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900" y="1736725"/>
            <a:ext cx="3960812" cy="297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2" descr="Картинка 2 из 1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987" y="1844675"/>
            <a:ext cx="2654300" cy="2808287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2"/>
          <p:cNvSpPr txBox="1"/>
          <p:nvPr/>
        </p:nvSpPr>
        <p:spPr>
          <a:xfrm>
            <a:off x="6084887" y="5013325"/>
            <a:ext cx="16573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сенполия</a:t>
            </a:r>
            <a:endParaRPr/>
          </a:p>
        </p:txBody>
      </p:sp>
      <p:sp>
        <p:nvSpPr>
          <p:cNvPr id="267" name="Google Shape;267;p32"/>
          <p:cNvSpPr txBox="1"/>
          <p:nvPr/>
        </p:nvSpPr>
        <p:spPr>
          <a:xfrm>
            <a:off x="323850" y="4941887"/>
            <a:ext cx="4752975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Бегонияның жапырақтарың қалемшелеу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857628"/>
            <a:ext cx="88487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 мақсаты: </a:t>
            </a:r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  <a:defRPr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өсімдіктердің жынысты және жыныссыз көбеюін сипаттау</a:t>
            </a:r>
          </a:p>
          <a:p>
            <a:pPr lvl="1" algn="just">
              <a:buFont typeface="Arial" pitchFamily="34" charset="0"/>
              <a:buChar char="•"/>
              <a:defRPr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өсімдіктердің өсімді көбею тәсілдерін салыстыру </a:t>
            </a:r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kk-KZ" sz="20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Бағалау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критерийі: </a:t>
            </a:r>
          </a:p>
          <a:p>
            <a:pPr lvl="1"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Өсімдіктердің жынысты және жыныссыз көбеюін сипаттайды.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Өсімдіктердің вегетативті көбею тәсілдерін салыстырады.</a:t>
            </a:r>
            <a:endParaRPr lang="kk-KZ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AutoShape 2" descr="Дыхание животом, польза и вред этого и других типов дыхания | Центр  &quot;Подорожник&quot;: психология, дыхание, тренинги для жизни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Дыхание животом, польза и вред этого и других типов дыхания | Центр  &quot;Подорожник&quot;: психология, дыхание, тренинги для жизни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Дыхание животом, польза и вред этого и других типов дыхания | Центр  &quot;Подорожник&quot;: психология, дыхание, тренинги для жизни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Дыхание животом, польза и вред этого и других типов дыхания | Центр  &quot;Подорожник&quot;: психология, дыхание, тренинги для жизни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Өсімдіктердің көбеюі — У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7166"/>
            <a:ext cx="4800000" cy="36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2148977"/>
      </p:ext>
    </p:extLst>
  </p:cSld>
  <p:clrMapOvr>
    <a:masterClrMapping/>
  </p:clrMapOvr>
  <p:transition advTm="916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1762"/>
            <a:ext cx="8229600" cy="368280"/>
          </a:xfrm>
        </p:spPr>
        <p:txBody>
          <a:bodyPr>
            <a:no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Тапсырма №2. тест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85720" y="785795"/>
            <a:ext cx="8229600" cy="714380"/>
          </a:xfrm>
        </p:spPr>
        <p:txBody>
          <a:bodyPr>
            <a:normAutofit/>
          </a:bodyPr>
          <a:lstStyle/>
          <a:p>
            <a:r>
              <a:rPr lang="kk-KZ" b="1" i="1" dirty="0" smtClean="0"/>
              <a:t> Кестені толтыр:</a:t>
            </a:r>
            <a:endParaRPr lang="ru-RU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428736"/>
          <a:ext cx="8786874" cy="2538714"/>
        </p:xfrm>
        <a:graphic>
          <a:graphicData uri="http://schemas.openxmlformats.org/drawingml/2006/table">
            <a:tbl>
              <a:tblPr/>
              <a:tblGrid>
                <a:gridCol w="4392632"/>
                <a:gridCol w="4394242"/>
              </a:tblGrid>
              <a:tr h="21431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i="1">
                          <a:latin typeface="Times New Roman"/>
                          <a:ea typeface="Calibri"/>
                          <a:cs typeface="Times New Roman"/>
                        </a:rPr>
                        <a:t>өсімді көбеюдің маңызы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7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i="1">
                          <a:latin typeface="Times New Roman"/>
                          <a:ea typeface="Calibri"/>
                          <a:cs typeface="Times New Roman"/>
                        </a:rPr>
                        <a:t>Биологиялық  маңызы 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i="1" dirty="0">
                          <a:latin typeface="Times New Roman"/>
                          <a:ea typeface="Calibri"/>
                          <a:cs typeface="Times New Roman"/>
                        </a:rPr>
                        <a:t>Шаруашылықтағы маңызы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7158" y="5500702"/>
            <a:ext cx="57404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Дескрипторлар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өсімді көбеюдің биологиялық маңызын түсіндіреді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өсімді көбеюдің шаруашылықтағымаңызын сипаттайды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8229600" cy="4525963"/>
          </a:xfrm>
        </p:spPr>
        <p:txBody>
          <a:bodyPr/>
          <a:lstStyle/>
          <a:p>
            <a:r>
              <a:rPr lang="kk-KZ" b="1" dirty="0" smtClean="0"/>
              <a:t>Рефлексия:</a:t>
            </a:r>
            <a:endParaRPr lang="ru-RU" dirty="0" smtClean="0"/>
          </a:p>
          <a:p>
            <a:r>
              <a:rPr lang="kk-KZ" dirty="0" smtClean="0"/>
              <a:t>Сабақта қызық болды;</a:t>
            </a:r>
            <a:endParaRPr lang="ru-RU" dirty="0" smtClean="0"/>
          </a:p>
          <a:p>
            <a:r>
              <a:rPr lang="kk-KZ" dirty="0" smtClean="0"/>
              <a:t>Сабақта үйрендім</a:t>
            </a:r>
            <a:r>
              <a:rPr lang="ru-RU" dirty="0" smtClean="0"/>
              <a:t>;</a:t>
            </a:r>
          </a:p>
          <a:p>
            <a:r>
              <a:rPr lang="kk-KZ" dirty="0" smtClean="0"/>
              <a:t>Сабақта қиын болды.</a:t>
            </a:r>
            <a:endParaRPr lang="ru-RU" dirty="0"/>
          </a:p>
        </p:txBody>
      </p:sp>
      <p:pic>
        <p:nvPicPr>
          <p:cNvPr id="4" name="Содержимое 6" descr="смайлик картин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8308" y="1071546"/>
            <a:ext cx="4585692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Үй</a:t>
            </a:r>
            <a:r>
              <a:rPr lang="ru-RU" sz="4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тапсырмасы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>
              <a:buAutoNum type="arabicPeriod"/>
            </a:pPr>
            <a:r>
              <a:rPr lang="kk-KZ" sz="3600" dirty="0" smtClean="0"/>
              <a:t>52-53 тақырыпты оқу және қайталау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91"/>
    </mc:Choice>
    <mc:Fallback xmlns="">
      <p:transition spd="slow" advTm="749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31844"/>
          </a:xfrm>
        </p:spPr>
        <p:txBody>
          <a:bodyPr>
            <a:normAutofit fontScale="90000"/>
          </a:bodyPr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Үй тапсырмасы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642918"/>
          <a:ext cx="8572560" cy="4747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6858048"/>
                <a:gridCol w="1214446"/>
              </a:tblGrid>
              <a:tr h="410769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 тұқымқуалаушылық пен өзгергіштік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Иә/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жоқ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769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Тұқымқуалаушылық ата тегіне ұқсас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болу қасиеті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769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Днқ толық атауы дезокса нуклейн қышқылы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769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Днқ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ның молулалық моделін Уотсен мен Крик 1962 жылы ашқан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769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Адам денесінде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 46 хромосома болады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769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Ген днк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молекуласының бір бөлігі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769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Хроматиндер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хромосомадан тұрады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769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Тұқым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қуалайтын өзгерістерге үйлесімді өзгергіштік жатады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769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Тұқым қуаламайтын өзгергіштікке мутациялы қ жатады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769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Митоз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бен мейоз жасуша бөлінуінің негізгі жолдары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769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Митоздық бөліну кезінде аналық жасушадан дәл сондай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 жасуша түзіледі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14282" y="5534561"/>
            <a:ext cx="835824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Дұрыс жауаптар санына байланысты бағалау (0-10 балл арасында)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9-10 өте жақсы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6-8 жақсы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4-5 орташа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0-4 төмен 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214290"/>
          <a:ext cx="9144000" cy="2357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7189" y="2643182"/>
            <a:ext cx="39290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Көбеюге бір дара қатысады</a:t>
            </a:r>
          </a:p>
          <a:p>
            <a:pPr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Ұрпағы анасының ағзасын дәлме-дәл көшіреді. </a:t>
            </a:r>
          </a:p>
          <a:p>
            <a:pPr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Гаметалар қатыспайды</a:t>
            </a:r>
          </a:p>
          <a:p>
            <a:pPr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Гаплоидті хромосома жиыны түзілмейді.</a:t>
            </a:r>
          </a:p>
          <a:p>
            <a:pPr>
              <a:buFont typeface="Arial" pitchFamily="34" charset="0"/>
              <a:buChar char="•"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IV тарау. Өсімдіктердің өсімді (вегетативті) мүшелер арқылы көбею жолдары –  ҰБТ, Қорытынды аттестаттау және ОЖСБ сынақтарына дайындайтын онлайн  жаттықтырғыш құралы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4643446"/>
            <a:ext cx="3438525" cy="14573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86314" y="2714620"/>
            <a:ext cx="4143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Көбеюге екі дара қатысады</a:t>
            </a:r>
          </a:p>
          <a:p>
            <a:pPr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Ұрпағында ата-анасының белгілері кездеседі </a:t>
            </a:r>
          </a:p>
          <a:p>
            <a:pPr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Гаметалар қатысады</a:t>
            </a:r>
          </a:p>
          <a:p>
            <a:pPr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Гаплоидті хромосома жиыны түзіледі.</a:t>
            </a:r>
          </a:p>
          <a:p>
            <a:pPr>
              <a:buFont typeface="Arial" pitchFamily="34" charset="0"/>
              <a:buChar char="•"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6-сынып. биология. Презентация к уроку &quot; ?сімдіктерді? жынысты ж?не  жыныссыз к?беюі&quot;"/>
          <p:cNvPicPr>
            <a:picLocks noChangeAspect="1" noChangeArrowheads="1"/>
          </p:cNvPicPr>
          <p:nvPr/>
        </p:nvPicPr>
        <p:blipFill>
          <a:blip r:embed="rId8"/>
          <a:srcRect l="3516" t="39063" r="8593" b="10083"/>
          <a:stretch>
            <a:fillRect/>
          </a:stretch>
        </p:blipFill>
        <p:spPr bwMode="auto">
          <a:xfrm>
            <a:off x="5000628" y="4500570"/>
            <a:ext cx="3786214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Тапсырма №1.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71438" y="5072074"/>
            <a:ext cx="90011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Дескриптор: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Жыныссыз көбеюдің маңызын сипаттайды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Жынысты көбеюдің маңызын анықтайды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	</a:t>
            </a:r>
            <a:endParaRPr kumimoji="0" lang="kk-KZ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1500174"/>
          <a:ext cx="8715436" cy="2367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357190"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Жыныссыз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көбею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Жынысты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көбею</a:t>
                      </a: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984"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7158" y="642918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Жыныссыз және жынысты көбеюдің биологилық маңызын сипаттаңыз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0" descr="C:\Users\Айийинур\Desktop\attachments_07-10-2011_16-05-38\2 вар_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/>
          <p:nvPr/>
        </p:nvSpPr>
        <p:spPr>
          <a:xfrm>
            <a:off x="1571604" y="142852"/>
            <a:ext cx="593399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Times New Roman"/>
              <a:buNone/>
            </a:pPr>
            <a:r>
              <a:rPr lang="ru-RU" sz="4400" b="1" i="0" u="none" strike="noStrike" cap="none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Тамыр арқылы көбею</a:t>
            </a:r>
            <a:endParaRPr sz="4400" b="1" i="0" u="none" strike="noStrike" cap="none">
              <a:solidFill>
                <a:srgbClr val="99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5580062" y="990600"/>
            <a:ext cx="2935287" cy="10096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956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okman Old Style"/>
              <a:buNone/>
            </a:pPr>
            <a:r>
              <a:rPr lang="ru-RU" sz="2800" b="1" i="0" u="non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Тамыр атпасы</a:t>
            </a:r>
            <a:endParaRPr/>
          </a:p>
        </p:txBody>
      </p:sp>
      <p:pic>
        <p:nvPicPr>
          <p:cNvPr id="144" name="Google Shape;14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312" y="1071562"/>
            <a:ext cx="3786187" cy="3686175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pic>
        <p:nvPicPr>
          <p:cNvPr id="145" name="Google Shape;145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43375" y="1071562"/>
            <a:ext cx="1082675" cy="371475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sp>
        <p:nvSpPr>
          <p:cNvPr id="146" name="Google Shape;146;p20"/>
          <p:cNvSpPr txBox="1"/>
          <p:nvPr/>
        </p:nvSpPr>
        <p:spPr>
          <a:xfrm>
            <a:off x="5786437" y="2000250"/>
            <a:ext cx="2928937" cy="286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1" i="0" u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Шырғанақ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1" i="0" u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Таңқурай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1" i="0" u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Астра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1" i="0" u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Інжугүл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1" i="0" u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Кливии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1" i="0" u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Агава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1" i="0" u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Драцена 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1" i="0" u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Жалбыз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/>
          <p:nvPr/>
        </p:nvSpPr>
        <p:spPr>
          <a:xfrm>
            <a:off x="3011072" y="0"/>
            <a:ext cx="5933997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Times New Roman"/>
              <a:buNone/>
            </a:pPr>
            <a:r>
              <a:rPr lang="ru-RU" sz="4400" b="1" i="0" u="none" strike="noStrike" cap="none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Тамыр арқылы көбею</a:t>
            </a:r>
            <a:endParaRPr sz="4400" b="1" i="0" u="none" strike="noStrike" cap="none">
              <a:solidFill>
                <a:srgbClr val="99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608E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1"/>
          <p:cNvSpPr/>
          <p:nvPr/>
        </p:nvSpPr>
        <p:spPr>
          <a:xfrm>
            <a:off x="6075362" y="1196975"/>
            <a:ext cx="2571750" cy="8572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956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None/>
            </a:pPr>
            <a:r>
              <a:rPr lang="ru-RU" sz="20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Тамыр қалемшелері</a:t>
            </a:r>
            <a:endParaRPr/>
          </a:p>
        </p:txBody>
      </p:sp>
      <p:pic>
        <p:nvPicPr>
          <p:cNvPr id="153" name="Google Shape;15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662" y="688975"/>
            <a:ext cx="2190750" cy="219075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pic>
        <p:nvPicPr>
          <p:cNvPr id="154" name="Google Shape;15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5525" y="688975"/>
            <a:ext cx="2190750" cy="219075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sp>
        <p:nvSpPr>
          <p:cNvPr id="155" name="Google Shape;155;p21"/>
          <p:cNvSpPr txBox="1"/>
          <p:nvPr/>
        </p:nvSpPr>
        <p:spPr>
          <a:xfrm>
            <a:off x="395287" y="2905125"/>
            <a:ext cx="558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"/>
              <a:buNone/>
            </a:pPr>
            <a:r>
              <a:rPr lang="ru-RU" sz="1400" b="1" i="0" u="none" dirty="0" err="1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Тамыр</a:t>
            </a:r>
            <a:r>
              <a:rPr lang="ru-RU" sz="1400" b="1" i="0" u="none" dirty="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ru-RU" sz="1400" b="1" i="0" u="none" dirty="0" err="1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қалемшелері:                  </a:t>
            </a:r>
            <a:r>
              <a:rPr lang="ru-RU" sz="1400" b="1" i="0" u="none" dirty="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5 см </a:t>
            </a:r>
            <a:r>
              <a:rPr lang="ru-RU" sz="1400" b="1" i="0" u="none" dirty="0" err="1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ұзындықта кесінді</a:t>
            </a:r>
            <a:r>
              <a:rPr lang="ru-RU" sz="1400" b="1" i="0" u="none" dirty="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ru-RU" sz="1400" b="1" i="0" u="none" dirty="0" err="1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жасау</a:t>
            </a:r>
            <a:r>
              <a:rPr lang="ru-RU" sz="1400" b="1" i="0" u="none" dirty="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ru-RU" sz="1400" b="1" i="0" u="none" dirty="0" err="1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және Ұзын тамырларды</a:t>
            </a:r>
            <a:r>
              <a:rPr lang="ru-RU" sz="1400" b="1" i="0" u="none" dirty="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                      </a:t>
            </a:r>
            <a:r>
              <a:rPr lang="ru-RU" sz="1400" b="1" i="0" u="none" dirty="0" err="1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көлденең кесу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"/>
              <a:buNone/>
            </a:pPr>
            <a:r>
              <a:rPr lang="ru-RU" sz="1400" b="1" i="0" u="none" dirty="0" err="1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бөліп кесу</a:t>
            </a:r>
            <a:r>
              <a:rPr lang="ru-RU" sz="1400" b="1" i="0" u="none" dirty="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                             	</a:t>
            </a:r>
            <a:endParaRPr/>
          </a:p>
        </p:txBody>
      </p:sp>
      <p:pic>
        <p:nvPicPr>
          <p:cNvPr id="156" name="Google Shape;156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7075" y="3668712"/>
            <a:ext cx="2190750" cy="219075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pic>
        <p:nvPicPr>
          <p:cNvPr id="157" name="Google Shape;157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13150" y="3608387"/>
            <a:ext cx="2190750" cy="219075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sp>
        <p:nvSpPr>
          <p:cNvPr id="158" name="Google Shape;158;p21"/>
          <p:cNvSpPr txBox="1"/>
          <p:nvPr/>
        </p:nvSpPr>
        <p:spPr>
          <a:xfrm>
            <a:off x="0" y="5786437"/>
            <a:ext cx="6804025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ru-RU" sz="14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Топыраққа отырғызу                               Жас өсімдіктердіктерді ыдыстарға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ru-RU" sz="14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көшіріп отырғызу  </a:t>
            </a:r>
            <a:endParaRPr/>
          </a:p>
        </p:txBody>
      </p:sp>
      <p:sp>
        <p:nvSpPr>
          <p:cNvPr id="159" name="Google Shape;159;p21"/>
          <p:cNvSpPr txBox="1"/>
          <p:nvPr/>
        </p:nvSpPr>
        <p:spPr>
          <a:xfrm>
            <a:off x="6075362" y="2898775"/>
            <a:ext cx="3167062" cy="86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ru-RU" sz="20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Түрік көкнәрі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ru-RU" sz="20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Жапон желайдары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/>
          <p:nvPr/>
        </p:nvSpPr>
        <p:spPr>
          <a:xfrm>
            <a:off x="6215062" y="857250"/>
            <a:ext cx="2571750" cy="8572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956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None/>
            </a:pPr>
            <a:r>
              <a:rPr lang="ru-RU" sz="20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Тамыр түйнектері</a:t>
            </a:r>
            <a:endParaRPr/>
          </a:p>
        </p:txBody>
      </p:sp>
      <p:sp>
        <p:nvSpPr>
          <p:cNvPr id="165" name="Google Shape;165;p22"/>
          <p:cNvSpPr/>
          <p:nvPr/>
        </p:nvSpPr>
        <p:spPr>
          <a:xfrm>
            <a:off x="3011072" y="0"/>
            <a:ext cx="5933996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Times New Roman"/>
              <a:buNone/>
            </a:pPr>
            <a:r>
              <a:rPr lang="ru-RU" sz="4400" b="1" i="0" u="none" strike="noStrike" cap="none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Тамыр арқылы көбею</a:t>
            </a:r>
            <a:endParaRPr sz="4400" b="1" i="0" u="none" strike="noStrike" cap="none">
              <a:solidFill>
                <a:srgbClr val="99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608E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0" y="857250"/>
            <a:ext cx="5180012" cy="2714625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sp>
        <p:nvSpPr>
          <p:cNvPr id="167" name="Google Shape;167;p22"/>
          <p:cNvSpPr txBox="1"/>
          <p:nvPr/>
        </p:nvSpPr>
        <p:spPr>
          <a:xfrm>
            <a:off x="285750" y="3786187"/>
            <a:ext cx="5357812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ru-RU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4 – Жуанданған тамырларды бүршігі болатындай етіп бөліктерге бөледі.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ru-RU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 –кескен жерді фунгицидтермен өңдейді де, құрғақ, жылы жерде ұстайды.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ru-RU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6 – кескін жасаған жерде қорғаныш қабықы пайда болған кезде, жерге отырғызуға болады. </a:t>
            </a:r>
            <a:endParaRPr/>
          </a:p>
        </p:txBody>
      </p:sp>
      <p:sp>
        <p:nvSpPr>
          <p:cNvPr id="168" name="Google Shape;168;p22"/>
          <p:cNvSpPr txBox="1"/>
          <p:nvPr/>
        </p:nvSpPr>
        <p:spPr>
          <a:xfrm>
            <a:off x="6000750" y="2060575"/>
            <a:ext cx="314325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ru-RU" sz="20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Нарғызгүл 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ru-RU" sz="20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Бегония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535</Words>
  <Application>Microsoft Office PowerPoint</Application>
  <PresentationFormat>Экран (4:3)</PresentationFormat>
  <Paragraphs>181</Paragraphs>
  <Slides>22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Bookman Old Style</vt:lpstr>
      <vt:lpstr>Calibri</vt:lpstr>
      <vt:lpstr>Century Gothic</vt:lpstr>
      <vt:lpstr>Times</vt:lpstr>
      <vt:lpstr>Times New Roman</vt:lpstr>
      <vt:lpstr>Тема Office</vt:lpstr>
      <vt:lpstr>                </vt:lpstr>
      <vt:lpstr>Презентация PowerPoint</vt:lpstr>
      <vt:lpstr>Үй тапсырмасы</vt:lpstr>
      <vt:lpstr>Презентация PowerPoint</vt:lpstr>
      <vt:lpstr>Тапсырма №1.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Жапырақта қалемшелеу</vt:lpstr>
      <vt:lpstr>Тапсырма №2. тест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Huawei</cp:lastModifiedBy>
  <cp:revision>201</cp:revision>
  <dcterms:modified xsi:type="dcterms:W3CDTF">2024-10-31T12:53:22Z</dcterms:modified>
</cp:coreProperties>
</file>