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33.png" ContentType="image/png"/>
  <Override PartName="/ppt/media/image36.png" ContentType="image/png"/>
  <Override PartName="/ppt/media/image12.png" ContentType="image/png"/>
  <Override PartName="/ppt/media/image5.png" ContentType="image/png"/>
  <Override PartName="/ppt/media/image37.png" ContentType="image/png"/>
  <Override PartName="/ppt/media/image13.png" ContentType="image/png"/>
  <Override PartName="/ppt/media/image6.png" ContentType="image/png"/>
  <Override PartName="/ppt/media/image38.png" ContentType="image/png"/>
  <Override PartName="/ppt/media/image14.png" ContentType="image/png"/>
  <Override PartName="/ppt/media/image7.png" ContentType="image/png"/>
  <Override PartName="/ppt/media/image39.png" ContentType="image/png"/>
  <Override PartName="/ppt/media/image2.png" ContentType="image/png"/>
  <Override PartName="/ppt/media/image34.png" ContentType="image/png"/>
  <Override PartName="/ppt/media/image11.png" ContentType="image/png"/>
  <Override PartName="/ppt/media/image4.png" ContentType="image/png"/>
  <Override PartName="/ppt/media/image10.png" ContentType="image/png"/>
  <Override PartName="/ppt/media/image3.png" ContentType="image/png"/>
  <Override PartName="/ppt/media/image35.png" ContentType="image/png"/>
  <Override PartName="/ppt/media/image20.png" ContentType="image/png"/>
  <Override PartName="/ppt/media/image8.png" ContentType="image/png"/>
  <Override PartName="/ppt/media/image15.png" ContentType="image/png"/>
  <Override PartName="/ppt/media/image21.png" ContentType="image/png"/>
  <Override PartName="/ppt/media/image9.png" ContentType="image/png"/>
  <Override PartName="/ppt/media/image16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7.png" ContentType="image/png"/>
  <Override PartName="/ppt/media/image50.png" ContentType="image/png"/>
  <Override PartName="/ppt/media/image18.png" ContentType="image/png"/>
  <Override PartName="/ppt/media/image51.png" ContentType="image/png"/>
  <Override PartName="/ppt/media/image19.png" ContentType="image/png"/>
  <Override PartName="/ppt/media/image52.png" ContentType="image/png"/>
  <Override PartName="/ppt/media/image53.png" ContentType="image/png"/>
  <Override PartName="/ppt/media/image56.png" ContentType="image/png"/>
  <Override PartName="/ppt/media/image40.png" ContentType="image/png"/>
  <Override PartName="/ppt/media/image59.png" ContentType="image/png"/>
  <Override PartName="/ppt/media/image57.png" ContentType="image/png"/>
  <Override PartName="/ppt/media/image54.png" ContentType="image/png"/>
  <Override PartName="/ppt/media/image45.png" ContentType="image/png"/>
  <Override PartName="/ppt/media/image27.png" ContentType="image/png"/>
  <Override PartName="/ppt/media/image60.png" ContentType="image/png"/>
  <Override PartName="/ppt/media/image58.png" ContentType="image/png"/>
  <Override PartName="/ppt/media/image55.png" ContentType="image/png"/>
  <Override PartName="/ppt/media/image46.png" ContentType="image/png"/>
  <Override PartName="/ppt/media/image28.png" ContentType="image/png"/>
  <Override PartName="/ppt/media/image61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4" r:id="rId6"/>
    <p:sldMasterId id="2147483655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B07160-108D-48E2-8D32-5002F105D9B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78BD42-83B0-486D-8809-9484D403315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5B7B74-9A1B-4677-8007-F317BEF1F93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2F6868-8FDE-4947-AD2A-41F61B1137E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81BE21-50FC-4C92-9D68-82429D17271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3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E6661F-A467-4148-B3A4-C466B7CEA20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2085F5-0F14-429A-A937-0E5226D2D7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8811BFA-628B-4754-8341-C475B644ED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2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7032717-C813-438B-A9E7-BEA6F242FE4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4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3BFFE2-6AF2-4F82-956B-9CD10668FF6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2ACB92-D73E-4484-8E5F-37E8BB0138B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37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EF69D2-4F03-4680-A667-966D13C0240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49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4F9862-9085-4E2F-8DF1-B57151068B8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1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01D5F3-5E70-4C85-BA62-1E57AF4879A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3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C3E0AF-ACB6-43C9-8BD6-AF9D0FB6BED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5.png"/><Relationship Id="rId16" Type="http://schemas.openxmlformats.org/officeDocument/2006/relationships/image" Target="../media/image35.png"/><Relationship Id="rId17" Type="http://schemas.openxmlformats.org/officeDocument/2006/relationships/image" Target="../media/image35.png"/><Relationship Id="rId18" Type="http://schemas.openxmlformats.org/officeDocument/2006/relationships/image" Target="../media/image35.png"/><Relationship Id="rId19" Type="http://schemas.openxmlformats.org/officeDocument/2006/relationships/image" Target="../media/image35.png"/><Relationship Id="rId20" Type="http://schemas.openxmlformats.org/officeDocument/2006/relationships/image" Target="../media/image35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968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E86010-A33D-4A8D-8D8F-9996F31CB02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463680" y="2757600"/>
            <a:ext cx="97977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73e87"/>
                </a:solidFill>
                <a:uFillTx/>
                <a:latin typeface="Century Gothic"/>
                <a:ea typeface="Times New Roman"/>
              </a:rPr>
              <a:t>Тақырыбы: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3"/>
          <p:cNvSpPr/>
          <p:nvPr/>
        </p:nvSpPr>
        <p:spPr>
          <a:xfrm>
            <a:off x="3092760" y="5330880"/>
            <a:ext cx="350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 -7сынып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"/>
          <p:cNvSpPr/>
          <p:nvPr/>
        </p:nvSpPr>
        <p:spPr>
          <a:xfrm>
            <a:off x="1066680" y="3316320"/>
            <a:ext cx="8866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900000" y="3271680"/>
            <a:ext cx="847908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Бактериялардың пішіндері. Табиғаттағы және адам өміріндегі бактериялардың маңызы.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Зертханалық жұмыс «Өндірісте йогурт және ірімшік жасауды зерттеу»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976040" cy="16239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Бактериялардың таралуы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9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0EEFDC-13DB-4B6E-9159-A0165863C9B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" name="Рисунок 4" descr=""/>
          <p:cNvPicPr/>
          <p:nvPr/>
        </p:nvPicPr>
        <p:blipFill>
          <a:blip r:embed="rId1"/>
          <a:stretch/>
        </p:blipFill>
        <p:spPr>
          <a:xfrm>
            <a:off x="3535200" y="2084400"/>
            <a:ext cx="3926160" cy="383544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5" descr=""/>
          <p:cNvPicPr/>
          <p:nvPr/>
        </p:nvPicPr>
        <p:blipFill>
          <a:blip r:embed="rId2"/>
          <a:stretch/>
        </p:blipFill>
        <p:spPr>
          <a:xfrm>
            <a:off x="4743360" y="3352680"/>
            <a:ext cx="1511280" cy="129852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6" descr=""/>
          <p:cNvPicPr/>
          <p:nvPr/>
        </p:nvPicPr>
        <p:blipFill>
          <a:blip r:embed="rId3"/>
          <a:stretch/>
        </p:blipFill>
        <p:spPr>
          <a:xfrm>
            <a:off x="1268280" y="2154240"/>
            <a:ext cx="2121120" cy="93816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7" descr=""/>
          <p:cNvPicPr/>
          <p:nvPr/>
        </p:nvPicPr>
        <p:blipFill>
          <a:blip r:embed="rId4"/>
          <a:stretch/>
        </p:blipFill>
        <p:spPr>
          <a:xfrm>
            <a:off x="7346880" y="2016000"/>
            <a:ext cx="2463840" cy="76680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8" descr=""/>
          <p:cNvPicPr/>
          <p:nvPr/>
        </p:nvPicPr>
        <p:blipFill>
          <a:blip r:embed="rId5"/>
          <a:stretch/>
        </p:blipFill>
        <p:spPr>
          <a:xfrm>
            <a:off x="8535960" y="2649600"/>
            <a:ext cx="1451160" cy="2998800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9" descr=""/>
          <p:cNvPicPr/>
          <p:nvPr/>
        </p:nvPicPr>
        <p:blipFill>
          <a:blip r:embed="rId6"/>
          <a:stretch/>
        </p:blipFill>
        <p:spPr>
          <a:xfrm>
            <a:off x="6896160" y="5495760"/>
            <a:ext cx="2139840" cy="93852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0" descr=""/>
          <p:cNvPicPr/>
          <p:nvPr/>
        </p:nvPicPr>
        <p:blipFill>
          <a:blip r:embed="rId7"/>
          <a:stretch/>
        </p:blipFill>
        <p:spPr>
          <a:xfrm>
            <a:off x="3890880" y="6132600"/>
            <a:ext cx="3591000" cy="105552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11" descr=""/>
          <p:cNvPicPr/>
          <p:nvPr/>
        </p:nvPicPr>
        <p:blipFill>
          <a:blip r:embed="rId8"/>
          <a:stretch/>
        </p:blipFill>
        <p:spPr>
          <a:xfrm>
            <a:off x="1657440" y="5703840"/>
            <a:ext cx="2225520" cy="92700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12" descr=""/>
          <p:cNvPicPr/>
          <p:nvPr/>
        </p:nvPicPr>
        <p:blipFill>
          <a:blip r:embed="rId9"/>
          <a:stretch/>
        </p:blipFill>
        <p:spPr>
          <a:xfrm>
            <a:off x="331920" y="3017880"/>
            <a:ext cx="1512720" cy="282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53BB39-0A52-4CF0-B74D-73D29D25975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Прямоугольник 5"/>
          <p:cNvSpPr/>
          <p:nvPr/>
        </p:nvSpPr>
        <p:spPr>
          <a:xfrm>
            <a:off x="1724040" y="569880"/>
            <a:ext cx="68054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Тіршілік ортасы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1" name="Рисунок 6" descr=""/>
          <p:cNvPicPr/>
          <p:nvPr/>
        </p:nvPicPr>
        <p:blipFill>
          <a:blip r:embed="rId1"/>
          <a:stretch/>
        </p:blipFill>
        <p:spPr>
          <a:xfrm>
            <a:off x="0" y="2278080"/>
            <a:ext cx="3425760" cy="401796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7" descr=""/>
          <p:cNvPicPr/>
          <p:nvPr/>
        </p:nvPicPr>
        <p:blipFill>
          <a:blip r:embed="rId2"/>
          <a:stretch/>
        </p:blipFill>
        <p:spPr>
          <a:xfrm>
            <a:off x="3700440" y="2120760"/>
            <a:ext cx="3292560" cy="418320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8" descr=""/>
          <p:cNvPicPr/>
          <p:nvPr/>
        </p:nvPicPr>
        <p:blipFill>
          <a:blip r:embed="rId3"/>
          <a:stretch/>
        </p:blipFill>
        <p:spPr>
          <a:xfrm>
            <a:off x="7229520" y="2019240"/>
            <a:ext cx="3051000" cy="455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75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94FFF5-6C4E-42EE-AF74-7BD857BBB1E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6" name="Рисунок 3" descr=""/>
          <p:cNvPicPr/>
          <p:nvPr/>
        </p:nvPicPr>
        <p:blipFill>
          <a:blip r:embed="rId1"/>
          <a:srcRect l="0" t="10925" r="6124" b="0"/>
          <a:stretch/>
        </p:blipFill>
        <p:spPr>
          <a:xfrm>
            <a:off x="534960" y="719280"/>
            <a:ext cx="9675720" cy="606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15CE71-6EB1-4BD4-A7CB-41F5521EBA2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Прямоугольник 1"/>
          <p:cNvSpPr/>
          <p:nvPr/>
        </p:nvSpPr>
        <p:spPr>
          <a:xfrm>
            <a:off x="277920" y="749160"/>
            <a:ext cx="940752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Тапсырма 1.    Санмен көрсетілген бактерия құрылысының бөліктерін (кем дегенде жетеу)        жазыңыз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9" name="Рисунок 2" descr=""/>
          <p:cNvPicPr/>
          <p:nvPr/>
        </p:nvPicPr>
        <p:blipFill>
          <a:blip r:embed="rId1"/>
          <a:stretch/>
        </p:blipFill>
        <p:spPr>
          <a:xfrm>
            <a:off x="530280" y="2492280"/>
            <a:ext cx="4564080" cy="323388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3"/>
          <p:cNvSpPr/>
          <p:nvPr/>
        </p:nvSpPr>
        <p:spPr>
          <a:xfrm>
            <a:off x="5346720" y="2695680"/>
            <a:ext cx="4816440" cy="21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1....................................................................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2....................................................................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3...................................................................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4................................................................... 5................................................................... 6.................................................................. 7.................................................................. 8.................................................................. 9.................................................................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6C28D0-3BBA-4534-88C3-1BA66027282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Прямоугольник 1"/>
          <p:cNvSpPr/>
          <p:nvPr/>
        </p:nvSpPr>
        <p:spPr>
          <a:xfrm>
            <a:off x="374760" y="1154160"/>
            <a:ext cx="1011852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Тапсырма 2. Төменде берілген суретте бактериялардың  түрлі пішіндері көрсетілген. Олардың пішіндерінің атауларын(төменде ағылшын тілінде берілген)сәйкестендіріп, бос тор көздерге сәйкес әріптермен көрсетіңіз.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3" name="Рисунок 2" descr=""/>
          <p:cNvPicPr/>
          <p:nvPr/>
        </p:nvPicPr>
        <p:blipFill>
          <a:blip r:embed="rId1"/>
          <a:stretch/>
        </p:blipFill>
        <p:spPr>
          <a:xfrm>
            <a:off x="495360" y="2970360"/>
            <a:ext cx="3162240" cy="131256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3" descr=""/>
          <p:cNvPicPr/>
          <p:nvPr/>
        </p:nvPicPr>
        <p:blipFill>
          <a:blip r:embed="rId2"/>
          <a:stretch/>
        </p:blipFill>
        <p:spPr>
          <a:xfrm>
            <a:off x="4103640" y="2970360"/>
            <a:ext cx="5280120" cy="1312560"/>
          </a:xfrm>
          <a:prstGeom prst="rect">
            <a:avLst/>
          </a:prstGeom>
          <a:ln w="0">
            <a:noFill/>
          </a:ln>
        </p:spPr>
      </p:pic>
      <p:sp>
        <p:nvSpPr>
          <p:cNvPr id="185" name="Прямоугольник 4"/>
          <p:cNvSpPr/>
          <p:nvPr/>
        </p:nvSpPr>
        <p:spPr>
          <a:xfrm>
            <a:off x="495360" y="4467240"/>
            <a:ext cx="9367920" cy="30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A.Staphylococcus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B.Bacillus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C.Coccus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D.Tetrada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E. Streptococcus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F.Cocci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G.Diplococcus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H.Sarcina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I.Spirillum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J.Vibrio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86" name=""/>
          <p:cNvGraphicFramePr/>
          <p:nvPr/>
        </p:nvGraphicFramePr>
        <p:xfrm>
          <a:off x="495360" y="5883120"/>
          <a:ext cx="9702720" cy="1297080"/>
        </p:xfrm>
        <a:graphic>
          <a:graphicData uri="http://schemas.openxmlformats.org/drawingml/2006/table">
            <a:tbl>
              <a:tblPr/>
              <a:tblGrid>
                <a:gridCol w="609480"/>
                <a:gridCol w="1011240"/>
                <a:gridCol w="1009800"/>
                <a:gridCol w="1009440"/>
                <a:gridCol w="1011240"/>
                <a:gridCol w="1009800"/>
                <a:gridCol w="1011240"/>
                <a:gridCol w="1009440"/>
                <a:gridCol w="1011240"/>
                <a:gridCol w="1009800"/>
              </a:tblGrid>
              <a:tr h="649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9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647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78920" y="418680"/>
            <a:ext cx="1016316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Зертханалық жұмыс «Өндірісте йогурт және ірімшік жасауды зерттеу»</a:t>
            </a:r>
            <a:br>
              <a:rPr sz="3600"/>
            </a:br>
            <a:endParaRPr b="0" lang="ru-RU" sz="36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88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BCF442-F687-42DC-AB23-739760D6D19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Прямоугольник 3"/>
          <p:cNvSpPr/>
          <p:nvPr/>
        </p:nvSpPr>
        <p:spPr>
          <a:xfrm>
            <a:off x="284040" y="2048040"/>
            <a:ext cx="101649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Мақсаты: Ірімшік пен йогуртты дайындау және ондағы бактериялардың рөлін зерттеу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0" name="Рисунок 4" descr=""/>
          <p:cNvPicPr/>
          <p:nvPr/>
        </p:nvPicPr>
        <p:blipFill>
          <a:blip r:embed="rId1"/>
          <a:stretch/>
        </p:blipFill>
        <p:spPr>
          <a:xfrm>
            <a:off x="284040" y="3002040"/>
            <a:ext cx="10058400" cy="363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" descr=""/>
          <p:cNvPicPr/>
          <p:nvPr/>
        </p:nvPicPr>
        <p:blipFill>
          <a:blip r:embed="rId1"/>
          <a:stretch/>
        </p:blipFill>
        <p:spPr>
          <a:xfrm>
            <a:off x="4246560" y="2994120"/>
            <a:ext cx="2200320" cy="157320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2" descr=""/>
          <p:cNvPicPr/>
          <p:nvPr/>
        </p:nvPicPr>
        <p:blipFill>
          <a:blip r:embed="rId2"/>
          <a:stretch/>
        </p:blipFill>
        <p:spPr>
          <a:xfrm>
            <a:off x="4246560" y="2994120"/>
            <a:ext cx="2200320" cy="157320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3" descr=""/>
          <p:cNvPicPr/>
          <p:nvPr/>
        </p:nvPicPr>
        <p:blipFill>
          <a:blip r:embed="rId3"/>
          <a:stretch/>
        </p:blipFill>
        <p:spPr>
          <a:xfrm>
            <a:off x="4246560" y="2994120"/>
            <a:ext cx="2200320" cy="1573200"/>
          </a:xfrm>
          <a:prstGeom prst="rect">
            <a:avLst/>
          </a:prstGeom>
          <a:ln w="0">
            <a:noFill/>
          </a:ln>
        </p:spPr>
      </p:pic>
      <p:sp>
        <p:nvSpPr>
          <p:cNvPr id="19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787DE7-859D-47E6-AB2C-77560D7E380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5" name="Рисунок 5" descr=""/>
          <p:cNvPicPr/>
          <p:nvPr/>
        </p:nvPicPr>
        <p:blipFill>
          <a:blip r:embed="rId4"/>
          <a:stretch/>
        </p:blipFill>
        <p:spPr>
          <a:xfrm>
            <a:off x="271440" y="1946160"/>
            <a:ext cx="10148760" cy="524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i="1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Керекті құралдар: 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97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16A587-CC49-43A8-B4DC-0878BE866C5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Прямоугольник 5"/>
          <p:cNvSpPr/>
          <p:nvPr/>
        </p:nvSpPr>
        <p:spPr>
          <a:xfrm>
            <a:off x="960480" y="1628640"/>
            <a:ext cx="9113760" cy="52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1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Сүт  - 1 литр;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Ашыған сүт -1-2 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 Йогурта ұйытқысы – 50 мл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 Шыны ыдыстар-100 мл, 500 мл.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 Электрлі плитка – 1 дана.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6. Термометр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 Әйнек таяқшалар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8. Су моншасы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9. Айран-50 мл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10. Қасық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11. Арнайы формалар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12. Муслин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Прямоугольник 8"/>
          <p:cNvSpPr/>
          <p:nvPr/>
        </p:nvSpPr>
        <p:spPr>
          <a:xfrm>
            <a:off x="4811760" y="4924440"/>
            <a:ext cx="534672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барысында орын алуы мүмкін қауіпті жағдайлар: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Ыстық ыдыс пен сүтпен абайлап жұмыс жасау.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Химиялық ыдыспен мұқият жұмыс жасау.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 Лабораторияда жасалған өнімдерді тамаққа пайдалануға болмайды.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34960" y="479160"/>
            <a:ext cx="9623520" cy="1004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барысы:</a:t>
            </a:r>
            <a:br>
              <a:rPr sz="4000"/>
            </a:b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6A571D-F308-4DD9-924E-24DC55CB17B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2" name="Рисунок 6" descr=""/>
          <p:cNvPicPr/>
          <p:nvPr/>
        </p:nvPicPr>
        <p:blipFill>
          <a:blip r:embed="rId1"/>
          <a:stretch/>
        </p:blipFill>
        <p:spPr>
          <a:xfrm>
            <a:off x="255600" y="1139760"/>
            <a:ext cx="10193400" cy="615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5" descr=""/>
          <p:cNvPicPr/>
          <p:nvPr/>
        </p:nvPicPr>
        <p:blipFill>
          <a:blip r:embed="rId1"/>
          <a:stretch/>
        </p:blipFill>
        <p:spPr>
          <a:xfrm>
            <a:off x="1427040" y="376200"/>
            <a:ext cx="6999480" cy="1378080"/>
          </a:xfrm>
          <a:prstGeom prst="rect">
            <a:avLst/>
          </a:prstGeom>
          <a:ln w="0">
            <a:noFill/>
          </a:ln>
        </p:spPr>
      </p:pic>
      <p:sp>
        <p:nvSpPr>
          <p:cNvPr id="20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E7D535-4E5E-471E-A5F1-C7CA4364285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5" name="Рисунок 6" descr=""/>
          <p:cNvPicPr/>
          <p:nvPr/>
        </p:nvPicPr>
        <p:blipFill>
          <a:blip r:embed="rId2"/>
          <a:stretch/>
        </p:blipFill>
        <p:spPr>
          <a:xfrm>
            <a:off x="330120" y="2341440"/>
            <a:ext cx="5486400" cy="398016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7" descr=""/>
          <p:cNvPicPr/>
          <p:nvPr/>
        </p:nvPicPr>
        <p:blipFill>
          <a:blip r:embed="rId3"/>
          <a:stretch/>
        </p:blipFill>
        <p:spPr>
          <a:xfrm>
            <a:off x="6783480" y="2341440"/>
            <a:ext cx="3305160" cy="381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160855-9534-4C42-B494-5339C2C96B6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Прямоугольник 3"/>
          <p:cNvSpPr/>
          <p:nvPr/>
        </p:nvSpPr>
        <p:spPr>
          <a:xfrm>
            <a:off x="928800" y="1015920"/>
            <a:ext cx="4530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"/>
          <p:cNvSpPr/>
          <p:nvPr/>
        </p:nvSpPr>
        <p:spPr>
          <a:xfrm>
            <a:off x="1184400" y="2133720"/>
            <a:ext cx="8070840" cy="15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7.4.3.1 – бактериялар формаларының әртүрлігін сипаттау.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7.4.3.2 ірімшік және йогурт өндірісін зерттеу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09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0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D69432-826E-4333-8A57-88CEBE115FE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1" name="Рисунок 1" descr=""/>
          <p:cNvPicPr/>
          <p:nvPr/>
        </p:nvPicPr>
        <p:blipFill>
          <a:blip r:embed="rId1"/>
          <a:stretch/>
        </p:blipFill>
        <p:spPr>
          <a:xfrm>
            <a:off x="225360" y="268200"/>
            <a:ext cx="10193400" cy="729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1D4518-053D-4D24-ABD4-1C153F7937B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2"/>
          <p:cNvSpPr/>
          <p:nvPr/>
        </p:nvSpPr>
        <p:spPr>
          <a:xfrm>
            <a:off x="399960" y="2300400"/>
            <a:ext cx="9893520" cy="39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ar-AE" sz="3600" strike="noStrike" u="none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٭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Бактериялар құрылысы және түрлері  туралы біледі;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*Олардың маңыздылығын түсіндіре алады;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*Йогурт пен ірімшік дайындау әдісін біледі,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*Ірімшік және йогурт өндірісін зерттей алады 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*Оқушылар  йогурт және ірімшік дайындау үдерісін өз сөздерімен  сипаттай алады.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3"/>
          <p:cNvSpPr/>
          <p:nvPr/>
        </p:nvSpPr>
        <p:spPr>
          <a:xfrm>
            <a:off x="2881440" y="679320"/>
            <a:ext cx="6262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критериі: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Ой қозғау. 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05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574833-A7A3-4D3E-9667-A76D00B12D91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Рисунок 5" descr=""/>
          <p:cNvPicPr/>
          <p:nvPr/>
        </p:nvPicPr>
        <p:blipFill>
          <a:blip r:embed="rId1"/>
          <a:stretch/>
        </p:blipFill>
        <p:spPr>
          <a:xfrm>
            <a:off x="263520" y="268200"/>
            <a:ext cx="4675320" cy="386100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7" descr=""/>
          <p:cNvPicPr/>
          <p:nvPr/>
        </p:nvPicPr>
        <p:blipFill>
          <a:blip r:embed="rId2"/>
          <a:stretch/>
        </p:blipFill>
        <p:spPr>
          <a:xfrm>
            <a:off x="216000" y="4129200"/>
            <a:ext cx="4910040" cy="326700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8" descr=""/>
          <p:cNvPicPr/>
          <p:nvPr/>
        </p:nvPicPr>
        <p:blipFill>
          <a:blip r:embed="rId3"/>
          <a:stretch/>
        </p:blipFill>
        <p:spPr>
          <a:xfrm>
            <a:off x="4938840" y="268200"/>
            <a:ext cx="5491080" cy="384012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11" descr=""/>
          <p:cNvPicPr/>
          <p:nvPr/>
        </p:nvPicPr>
        <p:blipFill>
          <a:blip r:embed="rId4"/>
          <a:stretch/>
        </p:blipFill>
        <p:spPr>
          <a:xfrm>
            <a:off x="4938840" y="4129200"/>
            <a:ext cx="5538600" cy="326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4CA680-8AFC-4068-8311-DC59334BAEF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2"/>
          <p:cNvSpPr/>
          <p:nvPr/>
        </p:nvSpPr>
        <p:spPr>
          <a:xfrm>
            <a:off x="1940040" y="512640"/>
            <a:ext cx="7426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\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" name="Рисунок 1" descr=""/>
          <p:cNvPicPr/>
          <p:nvPr/>
        </p:nvPicPr>
        <p:blipFill>
          <a:blip r:embed="rId1"/>
          <a:stretch/>
        </p:blipFill>
        <p:spPr>
          <a:xfrm>
            <a:off x="204840" y="1679400"/>
            <a:ext cx="10183680" cy="521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DC0B87-6CEE-4C33-AD13-CB7BE979A3A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2"/>
          <p:cNvSpPr/>
          <p:nvPr/>
        </p:nvSpPr>
        <p:spPr>
          <a:xfrm>
            <a:off x="1889280" y="419040"/>
            <a:ext cx="73897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Бактерияның құрылысы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3"/>
          <p:cNvSpPr/>
          <p:nvPr/>
        </p:nvSpPr>
        <p:spPr>
          <a:xfrm>
            <a:off x="3718080" y="3618000"/>
            <a:ext cx="1747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5" descr=""/>
          <p:cNvPicPr/>
          <p:nvPr/>
        </p:nvPicPr>
        <p:blipFill>
          <a:blip r:embed="rId1"/>
          <a:stretch/>
        </p:blipFill>
        <p:spPr>
          <a:xfrm>
            <a:off x="3187800" y="1644480"/>
            <a:ext cx="3857400" cy="377208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6" descr=""/>
          <p:cNvPicPr/>
          <p:nvPr/>
        </p:nvPicPr>
        <p:blipFill>
          <a:blip r:embed="rId2"/>
          <a:stretch/>
        </p:blipFill>
        <p:spPr>
          <a:xfrm>
            <a:off x="3801960" y="2781360"/>
            <a:ext cx="2212920" cy="159552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7" descr=""/>
          <p:cNvPicPr/>
          <p:nvPr/>
        </p:nvPicPr>
        <p:blipFill>
          <a:blip r:embed="rId3"/>
          <a:stretch/>
        </p:blipFill>
        <p:spPr>
          <a:xfrm>
            <a:off x="6676920" y="1644480"/>
            <a:ext cx="1208160" cy="5032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1" descr=""/>
          <p:cNvPicPr/>
          <p:nvPr/>
        </p:nvPicPr>
        <p:blipFill>
          <a:blip r:embed="rId4"/>
          <a:stretch/>
        </p:blipFill>
        <p:spPr>
          <a:xfrm>
            <a:off x="6854760" y="3841920"/>
            <a:ext cx="1116000" cy="70164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12" descr=""/>
          <p:cNvPicPr/>
          <p:nvPr/>
        </p:nvPicPr>
        <p:blipFill>
          <a:blip r:embed="rId5"/>
          <a:stretch/>
        </p:blipFill>
        <p:spPr>
          <a:xfrm>
            <a:off x="5040360" y="4811760"/>
            <a:ext cx="425520" cy="98100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13" descr=""/>
          <p:cNvPicPr/>
          <p:nvPr/>
        </p:nvPicPr>
        <p:blipFill>
          <a:blip r:embed="rId6"/>
          <a:stretch/>
        </p:blipFill>
        <p:spPr>
          <a:xfrm>
            <a:off x="2633760" y="4321080"/>
            <a:ext cx="949320" cy="65088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14" descr=""/>
          <p:cNvPicPr/>
          <p:nvPr/>
        </p:nvPicPr>
        <p:blipFill>
          <a:blip r:embed="rId7"/>
          <a:stretch/>
        </p:blipFill>
        <p:spPr>
          <a:xfrm>
            <a:off x="1898640" y="2589120"/>
            <a:ext cx="1265400" cy="65088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15" descr=""/>
          <p:cNvPicPr/>
          <p:nvPr/>
        </p:nvPicPr>
        <p:blipFill>
          <a:blip r:embed="rId8"/>
          <a:stretch/>
        </p:blipFill>
        <p:spPr>
          <a:xfrm>
            <a:off x="3979800" y="1152360"/>
            <a:ext cx="2121120" cy="77472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16" descr=""/>
          <p:cNvPicPr/>
          <p:nvPr/>
        </p:nvPicPr>
        <p:blipFill>
          <a:blip r:embed="rId9"/>
          <a:stretch/>
        </p:blipFill>
        <p:spPr>
          <a:xfrm>
            <a:off x="7837560" y="1539720"/>
            <a:ext cx="1955880" cy="95724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7" descr=""/>
          <p:cNvPicPr/>
          <p:nvPr/>
        </p:nvPicPr>
        <p:blipFill>
          <a:blip r:embed="rId10"/>
          <a:stretch/>
        </p:blipFill>
        <p:spPr>
          <a:xfrm>
            <a:off x="7921800" y="4125960"/>
            <a:ext cx="2120760" cy="104148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18" descr=""/>
          <p:cNvPicPr/>
          <p:nvPr/>
        </p:nvPicPr>
        <p:blipFill>
          <a:blip r:embed="rId11"/>
          <a:stretch/>
        </p:blipFill>
        <p:spPr>
          <a:xfrm>
            <a:off x="4192560" y="5829480"/>
            <a:ext cx="2120760" cy="123156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19" descr=""/>
          <p:cNvPicPr/>
          <p:nvPr/>
        </p:nvPicPr>
        <p:blipFill>
          <a:blip r:embed="rId12"/>
          <a:stretch/>
        </p:blipFill>
        <p:spPr>
          <a:xfrm>
            <a:off x="460440" y="4543560"/>
            <a:ext cx="2122560" cy="93960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20" descr=""/>
          <p:cNvPicPr/>
          <p:nvPr/>
        </p:nvPicPr>
        <p:blipFill>
          <a:blip r:embed="rId13"/>
          <a:stretch/>
        </p:blipFill>
        <p:spPr>
          <a:xfrm>
            <a:off x="193680" y="1692360"/>
            <a:ext cx="2120760" cy="9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5" descr=""/>
          <p:cNvPicPr/>
          <p:nvPr/>
        </p:nvPicPr>
        <p:blipFill>
          <a:blip r:embed="rId1"/>
          <a:stretch/>
        </p:blipFill>
        <p:spPr>
          <a:xfrm>
            <a:off x="4376880" y="3049560"/>
            <a:ext cx="1939680" cy="146196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960" y="141120"/>
            <a:ext cx="9623520" cy="866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BD0BE6-423F-44C5-A095-1B5ABC502D11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Рисунок 3" descr=""/>
          <p:cNvPicPr/>
          <p:nvPr/>
        </p:nvPicPr>
        <p:blipFill>
          <a:blip r:embed="rId2"/>
          <a:stretch/>
        </p:blipFill>
        <p:spPr>
          <a:xfrm>
            <a:off x="263520" y="195120"/>
            <a:ext cx="10264680" cy="640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960" y="372960"/>
            <a:ext cx="9623520" cy="99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Бактерияның пішіні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E86BD8-22BD-4228-8272-E64C6C6DB81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Рисунок 5" descr=""/>
          <p:cNvPicPr/>
          <p:nvPr/>
        </p:nvPicPr>
        <p:blipFill>
          <a:blip r:embed="rId1"/>
          <a:stretch/>
        </p:blipFill>
        <p:spPr>
          <a:xfrm>
            <a:off x="534960" y="1774800"/>
            <a:ext cx="1982880" cy="137484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6" descr=""/>
          <p:cNvPicPr/>
          <p:nvPr/>
        </p:nvPicPr>
        <p:blipFill>
          <a:blip r:embed="rId2"/>
          <a:stretch/>
        </p:blipFill>
        <p:spPr>
          <a:xfrm>
            <a:off x="3268800" y="1811160"/>
            <a:ext cx="1768320" cy="133848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7" descr=""/>
          <p:cNvPicPr/>
          <p:nvPr/>
        </p:nvPicPr>
        <p:blipFill>
          <a:blip r:embed="rId3"/>
          <a:stretch/>
        </p:blipFill>
        <p:spPr>
          <a:xfrm>
            <a:off x="5786280" y="1781280"/>
            <a:ext cx="1819440" cy="116352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8" descr=""/>
          <p:cNvPicPr/>
          <p:nvPr/>
        </p:nvPicPr>
        <p:blipFill>
          <a:blip r:embed="rId4"/>
          <a:stretch/>
        </p:blipFill>
        <p:spPr>
          <a:xfrm>
            <a:off x="8389800" y="1811160"/>
            <a:ext cx="1768680" cy="116388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9" descr=""/>
          <p:cNvPicPr/>
          <p:nvPr/>
        </p:nvPicPr>
        <p:blipFill>
          <a:blip r:embed="rId5"/>
          <a:stretch/>
        </p:blipFill>
        <p:spPr>
          <a:xfrm>
            <a:off x="642960" y="3780000"/>
            <a:ext cx="1874880" cy="9270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10" descr=""/>
          <p:cNvPicPr/>
          <p:nvPr/>
        </p:nvPicPr>
        <p:blipFill>
          <a:blip r:embed="rId6"/>
          <a:stretch/>
        </p:blipFill>
        <p:spPr>
          <a:xfrm>
            <a:off x="719280" y="5641920"/>
            <a:ext cx="1798560" cy="13590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1" descr=""/>
          <p:cNvPicPr/>
          <p:nvPr/>
        </p:nvPicPr>
        <p:blipFill>
          <a:blip r:embed="rId7"/>
          <a:stretch/>
        </p:blipFill>
        <p:spPr>
          <a:xfrm>
            <a:off x="3268800" y="3745080"/>
            <a:ext cx="1768320" cy="99036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12" descr=""/>
          <p:cNvPicPr/>
          <p:nvPr/>
        </p:nvPicPr>
        <p:blipFill>
          <a:blip r:embed="rId8"/>
          <a:stretch/>
        </p:blipFill>
        <p:spPr>
          <a:xfrm>
            <a:off x="3268800" y="5641920"/>
            <a:ext cx="1887480" cy="124956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13" descr=""/>
          <p:cNvPicPr/>
          <p:nvPr/>
        </p:nvPicPr>
        <p:blipFill>
          <a:blip r:embed="rId9"/>
          <a:stretch/>
        </p:blipFill>
        <p:spPr>
          <a:xfrm>
            <a:off x="5807160" y="3730680"/>
            <a:ext cx="1798560" cy="92700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14" descr=""/>
          <p:cNvPicPr/>
          <p:nvPr/>
        </p:nvPicPr>
        <p:blipFill>
          <a:blip r:embed="rId10"/>
          <a:stretch/>
        </p:blipFill>
        <p:spPr>
          <a:xfrm>
            <a:off x="5807160" y="5627520"/>
            <a:ext cx="1798560" cy="116388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15" descr=""/>
          <p:cNvPicPr/>
          <p:nvPr/>
        </p:nvPicPr>
        <p:blipFill>
          <a:blip r:embed="rId11"/>
          <a:stretch/>
        </p:blipFill>
        <p:spPr>
          <a:xfrm>
            <a:off x="8469360" y="3664080"/>
            <a:ext cx="1581120" cy="92700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16" descr=""/>
          <p:cNvPicPr/>
          <p:nvPr/>
        </p:nvPicPr>
        <p:blipFill>
          <a:blip r:embed="rId12"/>
          <a:stretch/>
        </p:blipFill>
        <p:spPr>
          <a:xfrm>
            <a:off x="8469360" y="5570640"/>
            <a:ext cx="1581120" cy="116496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7" descr=""/>
          <p:cNvPicPr/>
          <p:nvPr/>
        </p:nvPicPr>
        <p:blipFill>
          <a:blip r:embed="rId13"/>
          <a:stretch/>
        </p:blipFill>
        <p:spPr>
          <a:xfrm>
            <a:off x="1370160" y="3227400"/>
            <a:ext cx="420480" cy="77796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18" descr=""/>
          <p:cNvPicPr/>
          <p:nvPr/>
        </p:nvPicPr>
        <p:blipFill>
          <a:blip r:embed="rId14"/>
          <a:stretch/>
        </p:blipFill>
        <p:spPr>
          <a:xfrm>
            <a:off x="1370160" y="4870440"/>
            <a:ext cx="420480" cy="77940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19" descr=""/>
          <p:cNvPicPr/>
          <p:nvPr/>
        </p:nvPicPr>
        <p:blipFill>
          <a:blip r:embed="rId15"/>
          <a:stretch/>
        </p:blipFill>
        <p:spPr>
          <a:xfrm>
            <a:off x="3848040" y="3112920"/>
            <a:ext cx="419040" cy="77976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20" descr=""/>
          <p:cNvPicPr/>
          <p:nvPr/>
        </p:nvPicPr>
        <p:blipFill>
          <a:blip r:embed="rId16"/>
          <a:stretch/>
        </p:blipFill>
        <p:spPr>
          <a:xfrm>
            <a:off x="6426360" y="3000240"/>
            <a:ext cx="419040" cy="77976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21" descr=""/>
          <p:cNvPicPr/>
          <p:nvPr/>
        </p:nvPicPr>
        <p:blipFill>
          <a:blip r:embed="rId17"/>
          <a:stretch/>
        </p:blipFill>
        <p:spPr>
          <a:xfrm>
            <a:off x="9050400" y="2975040"/>
            <a:ext cx="420480" cy="78084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22" descr=""/>
          <p:cNvPicPr/>
          <p:nvPr/>
        </p:nvPicPr>
        <p:blipFill>
          <a:blip r:embed="rId18"/>
          <a:stretch/>
        </p:blipFill>
        <p:spPr>
          <a:xfrm>
            <a:off x="4002120" y="4775040"/>
            <a:ext cx="420480" cy="77976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23" descr=""/>
          <p:cNvPicPr/>
          <p:nvPr/>
        </p:nvPicPr>
        <p:blipFill>
          <a:blip r:embed="rId19"/>
          <a:stretch/>
        </p:blipFill>
        <p:spPr>
          <a:xfrm>
            <a:off x="6426360" y="4813200"/>
            <a:ext cx="419040" cy="77940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25" descr=""/>
          <p:cNvPicPr/>
          <p:nvPr/>
        </p:nvPicPr>
        <p:blipFill>
          <a:blip r:embed="rId20"/>
          <a:stretch/>
        </p:blipFill>
        <p:spPr>
          <a:xfrm>
            <a:off x="9112320" y="4861080"/>
            <a:ext cx="420480" cy="78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6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043BE0-CF5C-483F-AB87-2210B2E7E6B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7" name="Рисунок 3" descr=""/>
          <p:cNvPicPr/>
          <p:nvPr/>
        </p:nvPicPr>
        <p:blipFill>
          <a:blip r:embed="rId1"/>
          <a:stretch/>
        </p:blipFill>
        <p:spPr>
          <a:xfrm>
            <a:off x="219240" y="268200"/>
            <a:ext cx="10213920" cy="66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2024-10-31T17:59:23Z</dcterms:modified>
  <cp:revision>439</cp:revision>
  <dc:subject/>
  <dc:title>Презентация PowerPoint</dc:title>
</cp:coreProperties>
</file>