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252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0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703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021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55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8046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904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159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3375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722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7481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058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691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547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938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167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686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45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0A2675-9FDF-4571-8EC9-53DAEB41C079}" type="datetimeFigureOut">
              <a:rPr lang="ru-KZ" smtClean="0"/>
              <a:t>07.04.2021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BB5B33-DB21-4ADB-926D-ADC0A9D814F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7139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WQF04SGpad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ACD29-7F03-4CD0-A4F7-F7EDEE1E6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800"/>
            <a:ext cx="10932401" cy="1282960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Clothes and fashion</a:t>
            </a:r>
            <a:endParaRPr lang="ru-KZ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AED262-E5CF-4E18-8FCD-E91A2489D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60" y="2333203"/>
            <a:ext cx="3349691" cy="39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F7DBA6-9052-4879-869C-79573124C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289768"/>
            <a:ext cx="8453501" cy="114766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picture. What can you see?</a:t>
            </a:r>
            <a:endParaRPr lang="ru-K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Brainstorming activity (WG)</a:t>
            </a:r>
            <a:endParaRPr lang="ru-K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B51BC5-B4C2-4022-8F3F-A1360BFC17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76" y="989500"/>
            <a:ext cx="5943600" cy="5756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84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91D83B-6BDE-453A-B72F-FCFDCA4634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9086" y="139960"/>
            <a:ext cx="9377265" cy="65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E550DC-5972-489C-BA0F-C01B556353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9207" y="215505"/>
            <a:ext cx="10646229" cy="65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3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A0817B-9465-4F77-B418-A005C152F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3266"/>
            <a:ext cx="8282506" cy="126896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3. Watch the video.</a:t>
            </a:r>
            <a:endParaRPr lang="ru-K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https://www.youtube.com/watch?v=WQF04SGpadY</a:t>
            </a:r>
            <a:endParaRPr lang="ru-K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101638-0CE1-46FC-AA19-214BD439CE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1389" y="1196340"/>
            <a:ext cx="10416138" cy="56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3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DD05C-13D2-427C-A666-7D1A60F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38" y="129936"/>
            <a:ext cx="8534400" cy="1507067"/>
          </a:xfrm>
        </p:spPr>
        <p:txBody>
          <a:bodyPr/>
          <a:lstStyle/>
          <a:p>
            <a:r>
              <a:rPr lang="en-US" dirty="0"/>
              <a:t>Let’s check 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0A927-A8B1-43C7-A543-EB9E15DE8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73" y="1225808"/>
            <a:ext cx="9647853" cy="54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F6D6BB-EB6B-4CF9-82B5-DB129A128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Speaking. What do you usually wear?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K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 I usually wear jeans and a T-shirt at home.</a:t>
            </a:r>
          </a:p>
          <a:p>
            <a:endParaRPr lang="en-US" sz="1800" i="1" dirty="0">
              <a:latin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4. In pairs make a dialogue. Comment on clothes. </a:t>
            </a:r>
            <a:endParaRPr lang="ru-K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1893491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440</TotalTime>
  <Words>74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Times New Roman</vt:lpstr>
      <vt:lpstr>Wingdings 3</vt:lpstr>
      <vt:lpstr>Сектор</vt:lpstr>
      <vt:lpstr>Clothes and fashion</vt:lpstr>
      <vt:lpstr>Презентация PowerPoint</vt:lpstr>
      <vt:lpstr>Презентация PowerPoint</vt:lpstr>
      <vt:lpstr>Презентация PowerPoint</vt:lpstr>
      <vt:lpstr>Презентация PowerPoint</vt:lpstr>
      <vt:lpstr>Let’s check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User</dc:creator>
  <cp:lastModifiedBy>74</cp:lastModifiedBy>
  <cp:revision>5</cp:revision>
  <dcterms:created xsi:type="dcterms:W3CDTF">2021-04-07T05:52:10Z</dcterms:created>
  <dcterms:modified xsi:type="dcterms:W3CDTF">2021-04-07T18:29:54Z</dcterms:modified>
</cp:coreProperties>
</file>