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2334" y="-6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8CBF-D8E6-43F4-BE71-BFF26F652E1E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524CC4D-D91A-4C21-B15D-37476CBA801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8CBF-D8E6-43F4-BE71-BFF26F652E1E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CC4D-D91A-4C21-B15D-37476CBA80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8CBF-D8E6-43F4-BE71-BFF26F652E1E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CC4D-D91A-4C21-B15D-37476CBA80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8CBF-D8E6-43F4-BE71-BFF26F652E1E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CC4D-D91A-4C21-B15D-37476CBA801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8CBF-D8E6-43F4-BE71-BFF26F652E1E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524CC4D-D91A-4C21-B15D-37476CBA801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8CBF-D8E6-43F4-BE71-BFF26F652E1E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CC4D-D91A-4C21-B15D-37476CBA801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8CBF-D8E6-43F4-BE71-BFF26F652E1E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CC4D-D91A-4C21-B15D-37476CBA801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8CBF-D8E6-43F4-BE71-BFF26F652E1E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CC4D-D91A-4C21-B15D-37476CBA80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8CBF-D8E6-43F4-BE71-BFF26F652E1E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CC4D-D91A-4C21-B15D-37476CBA80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8CBF-D8E6-43F4-BE71-BFF26F652E1E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CC4D-D91A-4C21-B15D-37476CBA801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8CBF-D8E6-43F4-BE71-BFF26F652E1E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524CC4D-D91A-4C21-B15D-37476CBA801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FA78CBF-D8E6-43F4-BE71-BFF26F652E1E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524CC4D-D91A-4C21-B15D-37476CBA80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all – other</a:t>
            </a:r>
          </a:p>
          <a:p>
            <a:r>
              <a:rPr lang="en-US" sz="4400" dirty="0"/>
              <a:t>s</a:t>
            </a:r>
            <a:r>
              <a:rPr lang="en-US" sz="4400" dirty="0" smtClean="0"/>
              <a:t>ome – any – every - no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758" y="1505930"/>
            <a:ext cx="9056746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Determiners - </a:t>
            </a:r>
            <a:r>
              <a:rPr lang="en-US" sz="4800" dirty="0"/>
              <a:t>Indefinite </a:t>
            </a:r>
            <a:r>
              <a:rPr lang="en-US" sz="4800" dirty="0" smtClean="0"/>
              <a:t>Pronouns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687729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197768"/>
            <a:ext cx="892899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Indefinite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Pronouns</a:t>
            </a:r>
            <a:b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any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no &amp; compounds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ww\Desktop\specail\g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84976" cy="54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857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w\Desktop\specail\ex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88233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062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72400" cy="8689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Determiners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980728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solidFill>
                  <a:srgbClr val="0070C0"/>
                </a:solidFill>
              </a:rPr>
              <a:t>students like to study in </a:t>
            </a:r>
            <a:r>
              <a:rPr lang="en-US" sz="36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solidFill>
                  <a:srgbClr val="0070C0"/>
                </a:solidFill>
              </a:rPr>
              <a:t>morning.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smtClean="0">
                <a:solidFill>
                  <a:srgbClr val="0070C0"/>
                </a:solidFill>
              </a:rPr>
              <a:t>            </a:t>
            </a:r>
            <a:r>
              <a:rPr lang="en-US" sz="2400" dirty="0" smtClean="0">
                <a:solidFill>
                  <a:srgbClr val="00B050"/>
                </a:solidFill>
              </a:rPr>
              <a:t>noun                                                              </a:t>
            </a:r>
            <a:r>
              <a:rPr lang="en-US" sz="2400" dirty="0" smtClean="0">
                <a:solidFill>
                  <a:srgbClr val="00B050"/>
                </a:solidFill>
              </a:rPr>
              <a:t>noun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 rot="10800000">
            <a:off x="2699793" y="1475545"/>
            <a:ext cx="72007" cy="210693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 rot="10800000">
            <a:off x="7452127" y="1475546"/>
            <a:ext cx="72007" cy="210693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496" y="4365104"/>
            <a:ext cx="9001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Determiners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introduce nouns.</a:t>
            </a:r>
          </a:p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A </a:t>
            </a:r>
            <a:r>
              <a:rPr lang="en-US" sz="3200" b="1" dirty="0" smtClean="0">
                <a:solidFill>
                  <a:srgbClr val="00B050"/>
                </a:solidFill>
              </a:rPr>
              <a:t>determiner</a:t>
            </a:r>
            <a:r>
              <a:rPr lang="en-US" sz="3200" dirty="0" smtClean="0">
                <a:solidFill>
                  <a:srgbClr val="0070C0"/>
                </a:solidFill>
              </a:rPr>
              <a:t> comes at the </a:t>
            </a:r>
            <a:r>
              <a:rPr lang="en-US" sz="3200" b="1" dirty="0" smtClean="0">
                <a:solidFill>
                  <a:srgbClr val="00B050"/>
                </a:solidFill>
              </a:rPr>
              <a:t>beginning</a:t>
            </a:r>
            <a:r>
              <a:rPr lang="en-US" sz="3200" dirty="0" smtClean="0">
                <a:solidFill>
                  <a:srgbClr val="0070C0"/>
                </a:solidFill>
              </a:rPr>
              <a:t> of a </a:t>
            </a:r>
            <a:r>
              <a:rPr lang="en-US" sz="3200" b="1" dirty="0" smtClean="0">
                <a:solidFill>
                  <a:srgbClr val="00B050"/>
                </a:solidFill>
              </a:rPr>
              <a:t>noun phrase </a:t>
            </a:r>
            <a:r>
              <a:rPr lang="en-US" sz="3200" dirty="0" smtClean="0">
                <a:solidFill>
                  <a:srgbClr val="0070C0"/>
                </a:solidFill>
              </a:rPr>
              <a:t>to </a:t>
            </a:r>
            <a:r>
              <a:rPr lang="en-US" sz="3200" b="1" dirty="0" smtClean="0">
                <a:solidFill>
                  <a:srgbClr val="00B050"/>
                </a:solidFill>
              </a:rPr>
              <a:t>point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out the </a:t>
            </a:r>
            <a:r>
              <a:rPr lang="en-US" sz="3200" b="1" dirty="0" smtClean="0">
                <a:solidFill>
                  <a:srgbClr val="00B050"/>
                </a:solidFill>
              </a:rPr>
              <a:t>noun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or </a:t>
            </a:r>
            <a:r>
              <a:rPr lang="en-US" sz="3200" b="1" dirty="0" smtClean="0">
                <a:solidFill>
                  <a:srgbClr val="00B050"/>
                </a:solidFill>
              </a:rPr>
              <a:t>nouns</a:t>
            </a:r>
            <a:r>
              <a:rPr lang="en-US" sz="3200" b="1" dirty="0" smtClean="0">
                <a:solidFill>
                  <a:srgbClr val="0070C0"/>
                </a:solidFill>
              </a:rPr>
              <a:t>.</a:t>
            </a:r>
            <a:endParaRPr lang="en-US" sz="3200" b="1" dirty="0" smtClean="0">
              <a:solidFill>
                <a:srgbClr val="0070C0"/>
              </a:solidFill>
            </a:endParaRPr>
          </a:p>
        </p:txBody>
      </p:sp>
      <p:pic>
        <p:nvPicPr>
          <p:cNvPr id="1028" name="Picture 4" descr="Boy Study Room Stock Illustrations – 2,519 Boy Study Room Stock  Illustrations, Vectors &amp; Clipart - Dreamsti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88840"/>
            <a:ext cx="2058578" cy="2053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128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79695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General determines </a:t>
            </a:r>
            <a:r>
              <a:rPr lang="en-US" i="1" dirty="0" smtClean="0">
                <a:solidFill>
                  <a:srgbClr val="0070C0"/>
                </a:solidFill>
              </a:rPr>
              <a:t>(all - other)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6" name="Picture 2" descr="C:\Users\ww\Desktop\specail\determiners.pn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5" t="10370" r="21791" b="12460"/>
          <a:stretch/>
        </p:blipFill>
        <p:spPr bwMode="auto">
          <a:xfrm>
            <a:off x="221051" y="2153150"/>
            <a:ext cx="4248472" cy="451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71997" y="2492896"/>
            <a:ext cx="43924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We use 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en-US" sz="2400" dirty="0" smtClean="0">
                <a:solidFill>
                  <a:srgbClr val="0070C0"/>
                </a:solidFill>
              </a:rPr>
              <a:t> to refer to more than two people/things. It has a positive meaning.</a:t>
            </a:r>
          </a:p>
          <a:p>
            <a:pPr algn="ctr"/>
            <a:endParaRPr lang="en-US" sz="2400" dirty="0">
              <a:solidFill>
                <a:srgbClr val="0070C0"/>
              </a:solidFill>
            </a:endParaRPr>
          </a:p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We use </a:t>
            </a:r>
            <a:r>
              <a:rPr lang="en-US" sz="2400" b="1" i="1" dirty="0" smtClean="0">
                <a:solidFill>
                  <a:srgbClr val="0070C0"/>
                </a:solidFill>
              </a:rPr>
              <a:t>other</a:t>
            </a:r>
            <a:r>
              <a:rPr lang="en-US" sz="2400" dirty="0" smtClean="0">
                <a:solidFill>
                  <a:srgbClr val="0070C0"/>
                </a:solidFill>
              </a:rPr>
              <a:t> to show </a:t>
            </a:r>
            <a:r>
              <a:rPr lang="en-US" sz="2400" b="1" i="1" dirty="0" smtClean="0">
                <a:solidFill>
                  <a:srgbClr val="0070C0"/>
                </a:solidFill>
              </a:rPr>
              <a:t>difference</a:t>
            </a:r>
            <a:r>
              <a:rPr lang="en-US" sz="2400" dirty="0" smtClean="0">
                <a:solidFill>
                  <a:srgbClr val="0070C0"/>
                </a:solidFill>
              </a:rPr>
              <a:t>.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It can come after </a:t>
            </a:r>
            <a:r>
              <a:rPr lang="en-US" sz="2400" b="1" i="1" dirty="0" smtClean="0">
                <a:solidFill>
                  <a:srgbClr val="0070C0"/>
                </a:solidFill>
              </a:rPr>
              <a:t>some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b="1" i="1" dirty="0" smtClean="0">
                <a:solidFill>
                  <a:srgbClr val="0070C0"/>
                </a:solidFill>
              </a:rPr>
              <a:t>any</a:t>
            </a:r>
            <a:r>
              <a:rPr lang="en-US" sz="2400" dirty="0" smtClean="0">
                <a:solidFill>
                  <a:srgbClr val="0070C0"/>
                </a:solidFill>
              </a:rPr>
              <a:t> or </a:t>
            </a:r>
            <a:r>
              <a:rPr lang="en-US" sz="2400" b="1" i="1" dirty="0" smtClean="0">
                <a:solidFill>
                  <a:srgbClr val="0070C0"/>
                </a:solidFill>
              </a:rPr>
              <a:t>no</a:t>
            </a:r>
            <a:r>
              <a:rPr lang="en-US" sz="2400" dirty="0" smtClean="0">
                <a:solidFill>
                  <a:srgbClr val="0070C0"/>
                </a:solidFill>
              </a:rPr>
              <a:t>.</a:t>
            </a:r>
          </a:p>
          <a:p>
            <a:pPr algn="ctr"/>
            <a:endParaRPr lang="en-US" sz="2400" dirty="0" smtClean="0">
              <a:solidFill>
                <a:srgbClr val="0070C0"/>
              </a:solidFill>
            </a:endParaRPr>
          </a:p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We can use </a:t>
            </a:r>
            <a:r>
              <a:rPr lang="en-US" sz="2400" b="1" i="1" dirty="0" smtClean="0">
                <a:solidFill>
                  <a:srgbClr val="0070C0"/>
                </a:solidFill>
              </a:rPr>
              <a:t>others</a:t>
            </a:r>
            <a:r>
              <a:rPr lang="en-US" sz="2400" dirty="0" smtClean="0">
                <a:solidFill>
                  <a:srgbClr val="0070C0"/>
                </a:solidFill>
              </a:rPr>
              <a:t> to talk about something that has already been mentioned.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19" y="908720"/>
            <a:ext cx="87129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Determines can be </a:t>
            </a:r>
            <a:r>
              <a:rPr lang="en-US" sz="2400" b="1" dirty="0" smtClean="0">
                <a:solidFill>
                  <a:srgbClr val="00B050"/>
                </a:solidFill>
              </a:rPr>
              <a:t>general</a:t>
            </a:r>
            <a:r>
              <a:rPr lang="en-US" sz="2400" dirty="0" smtClean="0">
                <a:solidFill>
                  <a:srgbClr val="0070C0"/>
                </a:solidFill>
              </a:rPr>
              <a:t> or </a:t>
            </a:r>
            <a:r>
              <a:rPr lang="en-US" sz="2400" b="1" dirty="0" smtClean="0">
                <a:solidFill>
                  <a:srgbClr val="00B050"/>
                </a:solidFill>
              </a:rPr>
              <a:t>specific</a:t>
            </a:r>
            <a:r>
              <a:rPr lang="en-US" sz="2400" dirty="0" smtClean="0">
                <a:solidFill>
                  <a:srgbClr val="0070C0"/>
                </a:solidFill>
              </a:rPr>
              <a:t>.  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General determines </a:t>
            </a:r>
            <a:r>
              <a:rPr lang="en-US" sz="2400" dirty="0" smtClean="0">
                <a:solidFill>
                  <a:srgbClr val="0070C0"/>
                </a:solidFill>
              </a:rPr>
              <a:t>are </a:t>
            </a:r>
            <a:r>
              <a:rPr lang="en-US" sz="2400" b="1" dirty="0" smtClean="0">
                <a:solidFill>
                  <a:srgbClr val="00B050"/>
                </a:solidFill>
              </a:rPr>
              <a:t>not specific.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We use when we refer to </a:t>
            </a:r>
            <a:r>
              <a:rPr lang="en-US" sz="2400" b="1" dirty="0" smtClean="0">
                <a:solidFill>
                  <a:srgbClr val="00B050"/>
                </a:solidFill>
              </a:rPr>
              <a:t>someone or something in general.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1148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w\Desktop\specail\d e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74913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101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97768"/>
            <a:ext cx="892899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Indefinite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Pronouns</a:t>
            </a:r>
            <a:b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any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no &amp; compounds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856984" cy="5112568"/>
          </a:xfrm>
        </p:spPr>
        <p:txBody>
          <a:bodyPr/>
          <a:lstStyle/>
          <a:p>
            <a:r>
              <a:rPr lang="en-US" sz="4000" dirty="0" smtClean="0">
                <a:solidFill>
                  <a:srgbClr val="0070C0"/>
                </a:solidFill>
              </a:rPr>
              <a:t>Some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sz="2800" dirty="0" smtClean="0">
                <a:solidFill>
                  <a:srgbClr val="0070C0"/>
                </a:solidFill>
              </a:rPr>
              <a:t>some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   something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   someone 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   somewhere </a:t>
            </a:r>
          </a:p>
          <a:p>
            <a:pPr marL="0" indent="0">
              <a:buNone/>
            </a:pPr>
            <a:endParaRPr lang="en-US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I would really like </a:t>
            </a:r>
            <a:r>
              <a:rPr lang="en-US" sz="2800" b="1" u="sng" dirty="0" smtClean="0">
                <a:solidFill>
                  <a:srgbClr val="00B050"/>
                </a:solidFill>
              </a:rPr>
              <a:t>some</a:t>
            </a:r>
            <a:r>
              <a:rPr lang="en-US" sz="2800" dirty="0" smtClean="0">
                <a:solidFill>
                  <a:srgbClr val="0070C0"/>
                </a:solidFill>
              </a:rPr>
              <a:t> water.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I will meet </a:t>
            </a:r>
            <a:r>
              <a:rPr lang="en-US" sz="2800" b="1" u="sng" dirty="0" smtClean="0">
                <a:solidFill>
                  <a:srgbClr val="00B050"/>
                </a:solidFill>
              </a:rPr>
              <a:t>some</a:t>
            </a:r>
            <a:r>
              <a:rPr lang="en-US" sz="2800" dirty="0" smtClean="0">
                <a:solidFill>
                  <a:srgbClr val="0070C0"/>
                </a:solidFill>
              </a:rPr>
              <a:t> friends later.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I would really like </a:t>
            </a:r>
            <a:r>
              <a:rPr lang="en-US" sz="2800" b="1" u="sng" dirty="0" smtClean="0">
                <a:solidFill>
                  <a:srgbClr val="00B050"/>
                </a:solidFill>
              </a:rPr>
              <a:t>someone</a:t>
            </a:r>
            <a:r>
              <a:rPr lang="en-US" sz="2800" dirty="0" smtClean="0">
                <a:solidFill>
                  <a:srgbClr val="0070C0"/>
                </a:solidFill>
              </a:rPr>
              <a:t> to take my order.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6790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197768"/>
            <a:ext cx="892899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Indefinite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Pronouns</a:t>
            </a:r>
            <a:b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any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no &amp; compounds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856984" cy="5112568"/>
          </a:xfrm>
        </p:spPr>
        <p:txBody>
          <a:bodyPr/>
          <a:lstStyle/>
          <a:p>
            <a:r>
              <a:rPr lang="en-US" sz="4000" dirty="0" smtClean="0">
                <a:solidFill>
                  <a:srgbClr val="0070C0"/>
                </a:solidFill>
              </a:rPr>
              <a:t>Any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sz="2800" dirty="0" smtClean="0">
                <a:solidFill>
                  <a:srgbClr val="0070C0"/>
                </a:solidFill>
              </a:rPr>
              <a:t>any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   anything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   anyone 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   anywhere </a:t>
            </a:r>
          </a:p>
          <a:p>
            <a:pPr marL="0" indent="0">
              <a:buNone/>
            </a:pPr>
            <a:endParaRPr lang="en-US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He doesn’t have </a:t>
            </a:r>
            <a:r>
              <a:rPr lang="en-US" sz="2800" b="1" u="sng" dirty="0" smtClean="0">
                <a:solidFill>
                  <a:srgbClr val="00B050"/>
                </a:solidFill>
              </a:rPr>
              <a:t>any</a:t>
            </a:r>
            <a:r>
              <a:rPr lang="en-US" sz="2800" dirty="0" smtClean="0">
                <a:solidFill>
                  <a:srgbClr val="0070C0"/>
                </a:solidFill>
              </a:rPr>
              <a:t> money.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We don’t know </a:t>
            </a:r>
            <a:r>
              <a:rPr lang="en-US" sz="2800" b="1" u="sng" dirty="0">
                <a:solidFill>
                  <a:srgbClr val="00B050"/>
                </a:solidFill>
              </a:rPr>
              <a:t>anything</a:t>
            </a:r>
            <a:r>
              <a:rPr lang="en-US" sz="2800" dirty="0">
                <a:solidFill>
                  <a:srgbClr val="0070C0"/>
                </a:solidFill>
              </a:rPr>
              <a:t> about that restaurant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Did you go </a:t>
            </a:r>
            <a:r>
              <a:rPr lang="en-US" sz="2800" b="1" u="sng" dirty="0">
                <a:solidFill>
                  <a:srgbClr val="00B050"/>
                </a:solidFill>
              </a:rPr>
              <a:t>anywhere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>
                <a:solidFill>
                  <a:srgbClr val="0070C0"/>
                </a:solidFill>
              </a:rPr>
              <a:t>last night?</a:t>
            </a:r>
            <a:endParaRPr lang="ru-RU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5230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197768"/>
            <a:ext cx="892899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Indefinite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Pronouns</a:t>
            </a:r>
            <a:b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any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no &amp; compounds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856984" cy="5112568"/>
          </a:xfrm>
        </p:spPr>
        <p:txBody>
          <a:bodyPr/>
          <a:lstStyle/>
          <a:p>
            <a:r>
              <a:rPr lang="en-US" sz="4000" dirty="0" smtClean="0">
                <a:solidFill>
                  <a:srgbClr val="0070C0"/>
                </a:solidFill>
              </a:rPr>
              <a:t>No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sz="2800" dirty="0" smtClean="0">
                <a:solidFill>
                  <a:srgbClr val="0070C0"/>
                </a:solidFill>
              </a:rPr>
              <a:t>no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   nothing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   </a:t>
            </a:r>
            <a:r>
              <a:rPr lang="en-US" sz="2800" dirty="0" err="1" smtClean="0">
                <a:solidFill>
                  <a:srgbClr val="0070C0"/>
                </a:solidFill>
              </a:rPr>
              <a:t>noone</a:t>
            </a:r>
            <a:r>
              <a:rPr lang="en-US" sz="2800" dirty="0" smtClean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   no  where </a:t>
            </a:r>
          </a:p>
          <a:p>
            <a:pPr marL="0" indent="0">
              <a:buNone/>
            </a:pPr>
            <a:endParaRPr lang="en-US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I see </a:t>
            </a:r>
            <a:r>
              <a:rPr lang="en-US" sz="2800" b="1" u="sng" dirty="0" smtClean="0">
                <a:solidFill>
                  <a:srgbClr val="00B050"/>
                </a:solidFill>
              </a:rPr>
              <a:t>nothing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I like on the menu.</a:t>
            </a:r>
            <a:endParaRPr lang="en-US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800" b="1" u="sng" dirty="0" smtClean="0">
                <a:solidFill>
                  <a:srgbClr val="00B050"/>
                </a:solidFill>
              </a:rPr>
              <a:t>Nobody</a:t>
            </a:r>
            <a:r>
              <a:rPr lang="en-US" sz="2800" dirty="0" smtClean="0">
                <a:solidFill>
                  <a:srgbClr val="0070C0"/>
                </a:solidFill>
              </a:rPr>
              <a:t> wants to help me!  </a:t>
            </a:r>
          </a:p>
        </p:txBody>
      </p:sp>
    </p:spTree>
    <p:extLst>
      <p:ext uri="{BB962C8B-B14F-4D97-AF65-F5344CB8AC3E}">
        <p14:creationId xmlns:p14="http://schemas.microsoft.com/office/powerpoint/2010/main" val="2601451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197768"/>
            <a:ext cx="892899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Indefinite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Pronouns</a:t>
            </a:r>
            <a:b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any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no &amp; compounds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856984" cy="5112568"/>
          </a:xfrm>
        </p:spPr>
        <p:txBody>
          <a:bodyPr/>
          <a:lstStyle/>
          <a:p>
            <a:r>
              <a:rPr lang="en-US" sz="4000" dirty="0" smtClean="0">
                <a:solidFill>
                  <a:srgbClr val="0070C0"/>
                </a:solidFill>
              </a:rPr>
              <a:t>Some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sz="2800" dirty="0" smtClean="0">
                <a:solidFill>
                  <a:srgbClr val="0070C0"/>
                </a:solidFill>
              </a:rPr>
              <a:t>requests, offers and invitations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Some can be used in the interrogative in requests. </a:t>
            </a:r>
          </a:p>
          <a:p>
            <a:pPr marL="0" indent="0">
              <a:buNone/>
            </a:pPr>
            <a:endParaRPr lang="en-US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Have I met you </a:t>
            </a:r>
            <a:r>
              <a:rPr lang="en-US" sz="2800" b="1" u="sng" dirty="0" smtClean="0">
                <a:solidFill>
                  <a:srgbClr val="00B050"/>
                </a:solidFill>
              </a:rPr>
              <a:t>somewhere</a:t>
            </a:r>
            <a:r>
              <a:rPr lang="en-US" sz="2800" dirty="0" smtClean="0">
                <a:solidFill>
                  <a:srgbClr val="0070C0"/>
                </a:solidFill>
              </a:rPr>
              <a:t> before?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(Expect the answer to be yes)</a:t>
            </a:r>
          </a:p>
          <a:p>
            <a:pPr marL="0" indent="0">
              <a:buNone/>
            </a:pPr>
            <a:endParaRPr lang="en-US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Would you like </a:t>
            </a:r>
            <a:r>
              <a:rPr lang="en-US" sz="2800" b="1" u="sng" dirty="0" smtClean="0">
                <a:solidFill>
                  <a:srgbClr val="00B050"/>
                </a:solidFill>
              </a:rPr>
              <a:t>something</a:t>
            </a:r>
            <a:r>
              <a:rPr lang="en-US" sz="2800" dirty="0" smtClean="0">
                <a:solidFill>
                  <a:srgbClr val="0070C0"/>
                </a:solidFill>
              </a:rPr>
              <a:t> to eat?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Did someone eat my cake? 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230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197768"/>
            <a:ext cx="892899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Indefinite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Pronouns</a:t>
            </a:r>
            <a:b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any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no &amp; compounds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856984" cy="5112568"/>
          </a:xfrm>
        </p:spPr>
        <p:txBody>
          <a:bodyPr/>
          <a:lstStyle/>
          <a:p>
            <a:r>
              <a:rPr lang="en-US" sz="4000" dirty="0" smtClean="0">
                <a:solidFill>
                  <a:srgbClr val="0070C0"/>
                </a:solidFill>
              </a:rPr>
              <a:t>Any (it doesn’t matter)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You can use </a:t>
            </a:r>
            <a:r>
              <a:rPr lang="en-US" sz="2800" b="1" u="sng" dirty="0" smtClean="0">
                <a:solidFill>
                  <a:srgbClr val="00B050"/>
                </a:solidFill>
              </a:rPr>
              <a:t>any</a:t>
            </a:r>
            <a:r>
              <a:rPr lang="en-US" sz="2800" dirty="0" smtClean="0">
                <a:solidFill>
                  <a:srgbClr val="0070C0"/>
                </a:solidFill>
              </a:rPr>
              <a:t> computer you like.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I don’t care where we eat. Let’s go </a:t>
            </a:r>
            <a:r>
              <a:rPr lang="en-US" sz="2800" b="1" u="sng" dirty="0" smtClean="0">
                <a:solidFill>
                  <a:srgbClr val="00B050"/>
                </a:solidFill>
              </a:rPr>
              <a:t>anywhere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I usually eat </a:t>
            </a:r>
            <a:r>
              <a:rPr lang="en-US" sz="2800" b="1" u="sng" dirty="0" smtClean="0">
                <a:solidFill>
                  <a:srgbClr val="00B050"/>
                </a:solidFill>
              </a:rPr>
              <a:t>anything</a:t>
            </a:r>
            <a:r>
              <a:rPr lang="en-US" sz="2800" dirty="0" smtClean="0">
                <a:solidFill>
                  <a:srgbClr val="0070C0"/>
                </a:solidFill>
              </a:rPr>
              <a:t> people give me.</a:t>
            </a:r>
          </a:p>
        </p:txBody>
      </p:sp>
    </p:spTree>
    <p:extLst>
      <p:ext uri="{BB962C8B-B14F-4D97-AF65-F5344CB8AC3E}">
        <p14:creationId xmlns:p14="http://schemas.microsoft.com/office/powerpoint/2010/main" val="2097754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138</TotalTime>
  <Words>309</Words>
  <Application>Microsoft Office PowerPoint</Application>
  <PresentationFormat>Экран (4:3)</PresentationFormat>
  <Paragraphs>65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Determiners - Indefinite Pronouns</vt:lpstr>
      <vt:lpstr>Determiners</vt:lpstr>
      <vt:lpstr>General determines (all - other)</vt:lpstr>
      <vt:lpstr>Презентация PowerPoint</vt:lpstr>
      <vt:lpstr>Indefinite Pronouns some – any – no &amp; compounds</vt:lpstr>
      <vt:lpstr>Indefinite Pronouns some – any – no &amp; compounds</vt:lpstr>
      <vt:lpstr>Indefinite Pronouns some – any – no &amp; compounds</vt:lpstr>
      <vt:lpstr>Indefinite Pronouns some – any – no &amp; compounds</vt:lpstr>
      <vt:lpstr>Indefinite Pronouns some – any – no &amp; compounds</vt:lpstr>
      <vt:lpstr>Indefinite Pronouns some – any – no &amp; compounds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Determiners ()</dc:title>
  <dc:creator>ww</dc:creator>
  <cp:lastModifiedBy>ww</cp:lastModifiedBy>
  <cp:revision>13</cp:revision>
  <dcterms:created xsi:type="dcterms:W3CDTF">2021-04-07T05:33:51Z</dcterms:created>
  <dcterms:modified xsi:type="dcterms:W3CDTF">2021-04-07T07:52:27Z</dcterms:modified>
</cp:coreProperties>
</file>