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401" r:id="rId4"/>
    <p:sldId id="428" r:id="rId5"/>
    <p:sldId id="362" r:id="rId6"/>
    <p:sldId id="419" r:id="rId7"/>
    <p:sldId id="421" r:id="rId8"/>
    <p:sldId id="422" r:id="rId9"/>
    <p:sldId id="404" r:id="rId10"/>
    <p:sldId id="416" r:id="rId11"/>
    <p:sldId id="417" r:id="rId12"/>
    <p:sldId id="406" r:id="rId13"/>
    <p:sldId id="425" r:id="rId14"/>
    <p:sldId id="418" r:id="rId15"/>
    <p:sldId id="424" r:id="rId16"/>
    <p:sldId id="409" r:id="rId17"/>
    <p:sldId id="426" r:id="rId18"/>
    <p:sldId id="410" r:id="rId19"/>
    <p:sldId id="405" r:id="rId20"/>
    <p:sldId id="411" r:id="rId21"/>
    <p:sldId id="432" r:id="rId22"/>
    <p:sldId id="412" r:id="rId23"/>
    <p:sldId id="430" r:id="rId24"/>
    <p:sldId id="431" r:id="rId25"/>
    <p:sldId id="429" r:id="rId26"/>
    <p:sldId id="32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CAD580-58A3-41CA-AE54-0571E24A57A3}">
          <p14:sldIdLst>
            <p14:sldId id="258"/>
            <p14:sldId id="259"/>
            <p14:sldId id="401"/>
            <p14:sldId id="428"/>
            <p14:sldId id="362"/>
            <p14:sldId id="419"/>
            <p14:sldId id="421"/>
            <p14:sldId id="422"/>
            <p14:sldId id="404"/>
            <p14:sldId id="416"/>
            <p14:sldId id="417"/>
            <p14:sldId id="406"/>
            <p14:sldId id="425"/>
            <p14:sldId id="418"/>
            <p14:sldId id="424"/>
            <p14:sldId id="409"/>
            <p14:sldId id="426"/>
            <p14:sldId id="410"/>
            <p14:sldId id="405"/>
            <p14:sldId id="411"/>
            <p14:sldId id="432"/>
            <p14:sldId id="412"/>
            <p14:sldId id="430"/>
            <p14:sldId id="431"/>
            <p14:sldId id="429"/>
          </p14:sldIdLst>
        </p14:section>
        <p14:section name="Раздел без заголовка" id="{4C2A9CF4-80EC-4B53-BFE0-136766DCAAE9}">
          <p14:sldIdLst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3333FF"/>
    <a:srgbClr val="0000FF"/>
    <a:srgbClr val="6666FF"/>
    <a:srgbClr val="3333CC"/>
    <a:srgbClr val="325F96"/>
    <a:srgbClr val="5FA165"/>
    <a:srgbClr val="629E7A"/>
    <a:srgbClr val="6CA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3" autoAdjust="0"/>
    <p:restoredTop sz="95226" autoAdjust="0"/>
  </p:normalViewPr>
  <p:slideViewPr>
    <p:cSldViewPr snapToGrid="0" showGuides="1">
      <p:cViewPr varScale="1">
        <p:scale>
          <a:sx n="72" d="100"/>
          <a:sy n="72" d="100"/>
        </p:scale>
        <p:origin x="522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7-4A70-9799-B5927B06DE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BE7-4A70-9799-B5927B06DE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6A-4F5C-A5C8-058615B131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6A-4F5C-A5C8-058615B131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6A-4F5C-A5C8-058615B131D1}"/>
              </c:ext>
            </c:extLst>
          </c:dPt>
          <c:dLbls>
            <c:dLbl>
              <c:idx val="0"/>
              <c:layout>
                <c:manualLayout>
                  <c:x val="-1.5016916830708662E-2"/>
                  <c:y val="-1.912093878439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7-4A70-9799-B5927B06DED4}"/>
                </c:ext>
              </c:extLst>
            </c:dLbl>
            <c:dLbl>
              <c:idx val="1"/>
              <c:layout>
                <c:manualLayout>
                  <c:x val="-1.494039124015748E-2"/>
                  <c:y val="-1.60530255872892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7-4A70-9799-B5927B06D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азот</c:v>
                </c:pt>
                <c:pt idx="1">
                  <c:v>оттегі</c:v>
                </c:pt>
                <c:pt idx="2">
                  <c:v>көмірқышқыл газы</c:v>
                </c:pt>
                <c:pt idx="3">
                  <c:v>инертті газдар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21</c:v>
                </c:pt>
                <c:pt idx="2">
                  <c:v>0.03</c:v>
                </c:pt>
                <c:pt idx="3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7-4A70-9799-B5927B06DE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7-4A70-9799-B5927B06DE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BE7-4A70-9799-B5927B06DE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98-4A64-98B5-B89D490D74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98-4A64-98B5-B89D490D74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98-4A64-98B5-B89D490D741F}"/>
              </c:ext>
            </c:extLst>
          </c:dPt>
          <c:dLbls>
            <c:dLbl>
              <c:idx val="0"/>
              <c:layout>
                <c:manualLayout>
                  <c:x val="-1.5016916830708662E-2"/>
                  <c:y val="-1.912093878439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7-4A70-9799-B5927B06DED4}"/>
                </c:ext>
              </c:extLst>
            </c:dLbl>
            <c:dLbl>
              <c:idx val="1"/>
              <c:layout>
                <c:manualLayout>
                  <c:x val="-1.494039124015748E-2"/>
                  <c:y val="-1.60530255872892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7-4A70-9799-B5927B06D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азот</c:v>
                </c:pt>
                <c:pt idx="1">
                  <c:v>оттегі</c:v>
                </c:pt>
                <c:pt idx="2">
                  <c:v>көмірқышқыл газы</c:v>
                </c:pt>
                <c:pt idx="3">
                  <c:v>инертті газдар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21</c:v>
                </c:pt>
                <c:pt idx="2">
                  <c:v>0.03</c:v>
                </c:pt>
                <c:pt idx="3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7-4A70-9799-B5927B06DE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F61C5-13EF-436C-A060-428F6F546F90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7C495F-8048-4F0F-A092-E3A15620FC5C}">
      <dgm:prSet phldrT="[Текст]" custT="1"/>
      <dgm:spPr/>
      <dgm:t>
        <a:bodyPr/>
        <a:lstStyle/>
        <a:p>
          <a:r>
            <a:rPr lang="kk-KZ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АТМОСФЕРАНЫҢ  МАҢЫЗЫ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E0E9E9-CEA0-4B65-A832-CF94875B6F33}" type="parTrans" cxnId="{3D408C5C-0330-4BBA-9540-50F86E5D24CA}">
      <dgm:prSet/>
      <dgm:spPr/>
      <dgm:t>
        <a:bodyPr/>
        <a:lstStyle/>
        <a:p>
          <a:endParaRPr lang="ru-RU"/>
        </a:p>
      </dgm:t>
    </dgm:pt>
    <dgm:pt modelId="{B7F3A19D-DBC6-4967-9A3F-A25010D55680}" type="sibTrans" cxnId="{3D408C5C-0330-4BBA-9540-50F86E5D24CA}">
      <dgm:prSet/>
      <dgm:spPr/>
      <dgm:t>
        <a:bodyPr/>
        <a:lstStyle/>
        <a:p>
          <a:endParaRPr lang="ru-RU"/>
        </a:p>
      </dgm:t>
    </dgm:pt>
    <dgm:pt modelId="{CF9FC4ED-D55F-41A1-B456-E27DD2A94527}">
      <dgm:prSet phldrT="[Текст]" custT="1"/>
      <dgm:spPr/>
      <dgm:t>
        <a:bodyPr/>
        <a:lstStyle/>
        <a:p>
          <a:r>
            <a:rPr lang="kk-K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Атмосфера күн сәулелерін шашыратып, жайып таратады, сондықтан күндіз жер беті өте қатты қызып кетпейді, ал түнде жер беті қатты салқындамайды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5C7EA2-ECF3-4D9F-B0EF-FFD014BE0594}" type="parTrans" cxnId="{BC17C3D6-00A6-4322-9033-DB3E20497091}">
      <dgm:prSet/>
      <dgm:spPr/>
      <dgm:t>
        <a:bodyPr/>
        <a:lstStyle/>
        <a:p>
          <a:endParaRPr lang="ru-RU"/>
        </a:p>
      </dgm:t>
    </dgm:pt>
    <dgm:pt modelId="{AF2D5785-CC12-420B-B750-895DFCD0778A}" type="sibTrans" cxnId="{BC17C3D6-00A6-4322-9033-DB3E20497091}">
      <dgm:prSet/>
      <dgm:spPr/>
      <dgm:t>
        <a:bodyPr/>
        <a:lstStyle/>
        <a:p>
          <a:endParaRPr lang="ru-RU"/>
        </a:p>
      </dgm:t>
    </dgm:pt>
    <dgm:pt modelId="{CAC8427B-5D19-4125-8228-D06291094879}">
      <dgm:prSet phldrT="[Текст]" custT="1"/>
      <dgm:spPr/>
      <dgm:t>
        <a:bodyPr/>
        <a:lstStyle/>
        <a:p>
          <a:r>
            <a:rPr lang="kk-K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Төменгі қабатында жер бетіндегі ауа райы мен климат қалыптасады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8BFC84-96FA-44FD-9E50-283E50900D87}" type="parTrans" cxnId="{598AF52F-DC40-4D45-B47C-B7BC18659821}">
      <dgm:prSet/>
      <dgm:spPr/>
      <dgm:t>
        <a:bodyPr/>
        <a:lstStyle/>
        <a:p>
          <a:endParaRPr lang="ru-RU"/>
        </a:p>
      </dgm:t>
    </dgm:pt>
    <dgm:pt modelId="{ED91DE95-8FE8-4F07-8E5F-A2746468C0D2}" type="sibTrans" cxnId="{598AF52F-DC40-4D45-B47C-B7BC18659821}">
      <dgm:prSet/>
      <dgm:spPr/>
      <dgm:t>
        <a:bodyPr/>
        <a:lstStyle/>
        <a:p>
          <a:endParaRPr lang="ru-RU"/>
        </a:p>
      </dgm:t>
    </dgm:pt>
    <dgm:pt modelId="{0E8A2383-B383-4C55-AE05-81B6233082EC}">
      <dgm:prSet phldrT="[Текст]" custT="1"/>
      <dgm:spPr/>
      <dgm:t>
        <a:bodyPr/>
        <a:lstStyle/>
        <a:p>
          <a:r>
            <a:rPr lang="kk-K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Жердегі тіршілікті  әлемдік кеңістіктен келетін метеорит-терден қорғайды.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2A6B8B-EDAD-4521-BFE3-D9C3B13CA192}" type="parTrans" cxnId="{83D764CA-B87B-47E0-89BE-FE2D9591DCBA}">
      <dgm:prSet/>
      <dgm:spPr/>
      <dgm:t>
        <a:bodyPr/>
        <a:lstStyle/>
        <a:p>
          <a:endParaRPr lang="ru-RU"/>
        </a:p>
      </dgm:t>
    </dgm:pt>
    <dgm:pt modelId="{9CD28EBF-9411-4FF3-8C90-02F0E76A26C9}" type="sibTrans" cxnId="{83D764CA-B87B-47E0-89BE-FE2D9591DCBA}">
      <dgm:prSet/>
      <dgm:spPr/>
      <dgm:t>
        <a:bodyPr/>
        <a:lstStyle/>
        <a:p>
          <a:endParaRPr lang="ru-RU"/>
        </a:p>
      </dgm:t>
    </dgm:pt>
    <dgm:pt modelId="{7882D7D1-6463-4BB5-AAF2-615EFD021043}">
      <dgm:prSet phldrT="[Текст]" custT="1"/>
      <dgm:spPr/>
      <dgm:t>
        <a:bodyPr/>
        <a:lstStyle/>
        <a:p>
          <a:r>
            <a:rPr lang="kk-KZ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Атмосфера газдарының ықпалымен литосферада мүжілу орын алады.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3112BD-AE08-4209-B223-3CA047CE399E}" type="parTrans" cxnId="{3D93C8ED-4E7B-4AB7-8E69-219FE290F879}">
      <dgm:prSet/>
      <dgm:spPr/>
      <dgm:t>
        <a:bodyPr/>
        <a:lstStyle/>
        <a:p>
          <a:endParaRPr lang="ru-RU"/>
        </a:p>
      </dgm:t>
    </dgm:pt>
    <dgm:pt modelId="{3BF9D65F-742E-41CF-99AF-E4EB493DF266}" type="sibTrans" cxnId="{3D93C8ED-4E7B-4AB7-8E69-219FE290F879}">
      <dgm:prSet/>
      <dgm:spPr/>
      <dgm:t>
        <a:bodyPr/>
        <a:lstStyle/>
        <a:p>
          <a:endParaRPr lang="ru-RU"/>
        </a:p>
      </dgm:t>
    </dgm:pt>
    <dgm:pt modelId="{8BD2F7E7-AF96-4058-98C6-073F7D35C02C}">
      <dgm:prSet phldrT="[Текст]" custT="1"/>
      <dgm:spPr/>
      <dgm:t>
        <a:bodyPr/>
        <a:lstStyle/>
        <a:p>
          <a:r>
            <a:rPr lang="kk-K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Ауа құрамындағы оттегімен жер бетіндегі тіршілік иелері тыныс алады.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31B8B6-1A85-43BE-B266-D37243DCA7F1}" type="parTrans" cxnId="{4ACFB564-D21D-4BFC-BF59-CDA3F3168B50}">
      <dgm:prSet/>
      <dgm:spPr/>
      <dgm:t>
        <a:bodyPr/>
        <a:lstStyle/>
        <a:p>
          <a:endParaRPr lang="ru-RU"/>
        </a:p>
      </dgm:t>
    </dgm:pt>
    <dgm:pt modelId="{1D29B623-EEBC-419D-98E7-41D331F481DF}" type="sibTrans" cxnId="{4ACFB564-D21D-4BFC-BF59-CDA3F3168B50}">
      <dgm:prSet/>
      <dgm:spPr/>
      <dgm:t>
        <a:bodyPr/>
        <a:lstStyle/>
        <a:p>
          <a:endParaRPr lang="ru-RU"/>
        </a:p>
      </dgm:t>
    </dgm:pt>
    <dgm:pt modelId="{5A81629A-9C9E-4F82-B6DC-83BD9859E706}" type="pres">
      <dgm:prSet presAssocID="{0FCF61C5-13EF-436C-A060-428F6F546F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3C1BB3-6B13-4D4A-BBAF-B3C3BACC9BE7}" type="pres">
      <dgm:prSet presAssocID="{957C495F-8048-4F0F-A092-E3A15620FC5C}" presName="root1" presStyleCnt="0"/>
      <dgm:spPr/>
    </dgm:pt>
    <dgm:pt modelId="{AB5F44AD-22AE-46BD-88C7-3FBD4500FBA5}" type="pres">
      <dgm:prSet presAssocID="{957C495F-8048-4F0F-A092-E3A15620FC5C}" presName="LevelOneTextNode" presStyleLbl="node0" presStyleIdx="0" presStyleCnt="1" custScaleY="194150">
        <dgm:presLayoutVars>
          <dgm:chPref val="3"/>
        </dgm:presLayoutVars>
      </dgm:prSet>
      <dgm:spPr/>
    </dgm:pt>
    <dgm:pt modelId="{8DD2B57D-53C5-46DE-AED7-3DB418E2D7B3}" type="pres">
      <dgm:prSet presAssocID="{957C495F-8048-4F0F-A092-E3A15620FC5C}" presName="level2hierChild" presStyleCnt="0"/>
      <dgm:spPr/>
    </dgm:pt>
    <dgm:pt modelId="{D1C76667-A9B4-46C0-95AC-2DF182102335}" type="pres">
      <dgm:prSet presAssocID="{F25C7EA2-ECF3-4D9F-B0EF-FFD014BE0594}" presName="conn2-1" presStyleLbl="parChTrans1D2" presStyleIdx="0" presStyleCnt="5"/>
      <dgm:spPr/>
    </dgm:pt>
    <dgm:pt modelId="{8861ACBE-A490-461B-BD8A-7A187F00DDBC}" type="pres">
      <dgm:prSet presAssocID="{F25C7EA2-ECF3-4D9F-B0EF-FFD014BE0594}" presName="connTx" presStyleLbl="parChTrans1D2" presStyleIdx="0" presStyleCnt="5"/>
      <dgm:spPr/>
    </dgm:pt>
    <dgm:pt modelId="{ECD0ADEA-B5E6-4562-99F5-B00F17B5B934}" type="pres">
      <dgm:prSet presAssocID="{CF9FC4ED-D55F-41A1-B456-E27DD2A94527}" presName="root2" presStyleCnt="0"/>
      <dgm:spPr/>
    </dgm:pt>
    <dgm:pt modelId="{E568A4E2-FE6D-4458-8159-C5A6AF316375}" type="pres">
      <dgm:prSet presAssocID="{CF9FC4ED-D55F-41A1-B456-E27DD2A94527}" presName="LevelTwoTextNode" presStyleLbl="node2" presStyleIdx="0" presStyleCnt="5" custScaleX="326897">
        <dgm:presLayoutVars>
          <dgm:chPref val="3"/>
        </dgm:presLayoutVars>
      </dgm:prSet>
      <dgm:spPr/>
    </dgm:pt>
    <dgm:pt modelId="{8DB6E3EE-6915-4EF8-AB5E-BC6A7398D7ED}" type="pres">
      <dgm:prSet presAssocID="{CF9FC4ED-D55F-41A1-B456-E27DD2A94527}" presName="level3hierChild" presStyleCnt="0"/>
      <dgm:spPr/>
    </dgm:pt>
    <dgm:pt modelId="{DDCEF9A7-45F5-4B38-8A90-CB571E0E130C}" type="pres">
      <dgm:prSet presAssocID="{388BFC84-96FA-44FD-9E50-283E50900D87}" presName="conn2-1" presStyleLbl="parChTrans1D2" presStyleIdx="1" presStyleCnt="5"/>
      <dgm:spPr/>
    </dgm:pt>
    <dgm:pt modelId="{28432152-4E3E-4281-BD27-F314E2B73724}" type="pres">
      <dgm:prSet presAssocID="{388BFC84-96FA-44FD-9E50-283E50900D87}" presName="connTx" presStyleLbl="parChTrans1D2" presStyleIdx="1" presStyleCnt="5"/>
      <dgm:spPr/>
    </dgm:pt>
    <dgm:pt modelId="{C3E1AB9E-D17C-488F-B34B-410AE225EE38}" type="pres">
      <dgm:prSet presAssocID="{CAC8427B-5D19-4125-8228-D06291094879}" presName="root2" presStyleCnt="0"/>
      <dgm:spPr/>
    </dgm:pt>
    <dgm:pt modelId="{30087352-EA6D-4F5D-92A7-B4762FEB91DB}" type="pres">
      <dgm:prSet presAssocID="{CAC8427B-5D19-4125-8228-D06291094879}" presName="LevelTwoTextNode" presStyleLbl="node2" presStyleIdx="1" presStyleCnt="5" custScaleX="326897">
        <dgm:presLayoutVars>
          <dgm:chPref val="3"/>
        </dgm:presLayoutVars>
      </dgm:prSet>
      <dgm:spPr/>
    </dgm:pt>
    <dgm:pt modelId="{38A7CCEE-43D6-4165-8C0A-594C8F2D6EE2}" type="pres">
      <dgm:prSet presAssocID="{CAC8427B-5D19-4125-8228-D06291094879}" presName="level3hierChild" presStyleCnt="0"/>
      <dgm:spPr/>
    </dgm:pt>
    <dgm:pt modelId="{E0F91697-8ECF-42AA-B55E-047F8CB6E8ED}" type="pres">
      <dgm:prSet presAssocID="{8E2A6B8B-EDAD-4521-BFE3-D9C3B13CA192}" presName="conn2-1" presStyleLbl="parChTrans1D2" presStyleIdx="2" presStyleCnt="5"/>
      <dgm:spPr/>
    </dgm:pt>
    <dgm:pt modelId="{BABF0D19-4814-40E3-8136-CB0763D6D14E}" type="pres">
      <dgm:prSet presAssocID="{8E2A6B8B-EDAD-4521-BFE3-D9C3B13CA192}" presName="connTx" presStyleLbl="parChTrans1D2" presStyleIdx="2" presStyleCnt="5"/>
      <dgm:spPr/>
    </dgm:pt>
    <dgm:pt modelId="{810ABF2A-76E0-4085-BF36-272B1C9459BD}" type="pres">
      <dgm:prSet presAssocID="{0E8A2383-B383-4C55-AE05-81B6233082EC}" presName="root2" presStyleCnt="0"/>
      <dgm:spPr/>
    </dgm:pt>
    <dgm:pt modelId="{5F4FB52C-21F6-475E-ACF1-3D7F52ADB4BA}" type="pres">
      <dgm:prSet presAssocID="{0E8A2383-B383-4C55-AE05-81B6233082EC}" presName="LevelTwoTextNode" presStyleLbl="node2" presStyleIdx="2" presStyleCnt="5" custScaleX="326897">
        <dgm:presLayoutVars>
          <dgm:chPref val="3"/>
        </dgm:presLayoutVars>
      </dgm:prSet>
      <dgm:spPr/>
    </dgm:pt>
    <dgm:pt modelId="{0C3A57C7-0C01-4EEF-A833-6B6734B277C8}" type="pres">
      <dgm:prSet presAssocID="{0E8A2383-B383-4C55-AE05-81B6233082EC}" presName="level3hierChild" presStyleCnt="0"/>
      <dgm:spPr/>
    </dgm:pt>
    <dgm:pt modelId="{35F7C212-F542-46B3-8D05-52DCC66C5E74}" type="pres">
      <dgm:prSet presAssocID="{5B3112BD-AE08-4209-B223-3CA047CE399E}" presName="conn2-1" presStyleLbl="parChTrans1D2" presStyleIdx="3" presStyleCnt="5"/>
      <dgm:spPr/>
    </dgm:pt>
    <dgm:pt modelId="{74020EEE-6B6A-4AC6-AA22-7EA2D536ABB8}" type="pres">
      <dgm:prSet presAssocID="{5B3112BD-AE08-4209-B223-3CA047CE399E}" presName="connTx" presStyleLbl="parChTrans1D2" presStyleIdx="3" presStyleCnt="5"/>
      <dgm:spPr/>
    </dgm:pt>
    <dgm:pt modelId="{ED7C76FF-A375-41DB-A076-1110DD71BAAA}" type="pres">
      <dgm:prSet presAssocID="{7882D7D1-6463-4BB5-AAF2-615EFD021043}" presName="root2" presStyleCnt="0"/>
      <dgm:spPr/>
    </dgm:pt>
    <dgm:pt modelId="{B894EC3A-00D8-4C86-B5B2-3F8B5C23BEB6}" type="pres">
      <dgm:prSet presAssocID="{7882D7D1-6463-4BB5-AAF2-615EFD021043}" presName="LevelTwoTextNode" presStyleLbl="node2" presStyleIdx="3" presStyleCnt="5" custScaleX="326897">
        <dgm:presLayoutVars>
          <dgm:chPref val="3"/>
        </dgm:presLayoutVars>
      </dgm:prSet>
      <dgm:spPr/>
    </dgm:pt>
    <dgm:pt modelId="{B6E6CCA8-E59F-4001-B89F-6ABDB4693329}" type="pres">
      <dgm:prSet presAssocID="{7882D7D1-6463-4BB5-AAF2-615EFD021043}" presName="level3hierChild" presStyleCnt="0"/>
      <dgm:spPr/>
    </dgm:pt>
    <dgm:pt modelId="{8B35603F-751C-468E-9EB4-DC405157172F}" type="pres">
      <dgm:prSet presAssocID="{6031B8B6-1A85-43BE-B266-D37243DCA7F1}" presName="conn2-1" presStyleLbl="parChTrans1D2" presStyleIdx="4" presStyleCnt="5"/>
      <dgm:spPr/>
    </dgm:pt>
    <dgm:pt modelId="{1FCBD2C3-7817-49EB-BF84-C5B4E22E9F1F}" type="pres">
      <dgm:prSet presAssocID="{6031B8B6-1A85-43BE-B266-D37243DCA7F1}" presName="connTx" presStyleLbl="parChTrans1D2" presStyleIdx="4" presStyleCnt="5"/>
      <dgm:spPr/>
    </dgm:pt>
    <dgm:pt modelId="{E3FDC762-B119-47D7-89FA-AA09391B5EE2}" type="pres">
      <dgm:prSet presAssocID="{8BD2F7E7-AF96-4058-98C6-073F7D35C02C}" presName="root2" presStyleCnt="0"/>
      <dgm:spPr/>
    </dgm:pt>
    <dgm:pt modelId="{CA2B7D9F-3330-47D8-9513-CED8053B2B10}" type="pres">
      <dgm:prSet presAssocID="{8BD2F7E7-AF96-4058-98C6-073F7D35C02C}" presName="LevelTwoTextNode" presStyleLbl="node2" presStyleIdx="4" presStyleCnt="5" custScaleX="326897">
        <dgm:presLayoutVars>
          <dgm:chPref val="3"/>
        </dgm:presLayoutVars>
      </dgm:prSet>
      <dgm:spPr/>
    </dgm:pt>
    <dgm:pt modelId="{8451B090-64FB-454A-8F36-EF864D8B0A26}" type="pres">
      <dgm:prSet presAssocID="{8BD2F7E7-AF96-4058-98C6-073F7D35C02C}" presName="level3hierChild" presStyleCnt="0"/>
      <dgm:spPr/>
    </dgm:pt>
  </dgm:ptLst>
  <dgm:cxnLst>
    <dgm:cxn modelId="{F096C10F-3F60-40CB-B964-6B437A3B64B8}" type="presOf" srcId="{6031B8B6-1A85-43BE-B266-D37243DCA7F1}" destId="{8B35603F-751C-468E-9EB4-DC405157172F}" srcOrd="0" destOrd="0" presId="urn:microsoft.com/office/officeart/2005/8/layout/hierarchy2"/>
    <dgm:cxn modelId="{B926651B-D436-4526-A75D-F991F9034C5D}" type="presOf" srcId="{8BD2F7E7-AF96-4058-98C6-073F7D35C02C}" destId="{CA2B7D9F-3330-47D8-9513-CED8053B2B10}" srcOrd="0" destOrd="0" presId="urn:microsoft.com/office/officeart/2005/8/layout/hierarchy2"/>
    <dgm:cxn modelId="{BC3CC421-B3B3-4CF6-B4EE-B059AEE7E727}" type="presOf" srcId="{CAC8427B-5D19-4125-8228-D06291094879}" destId="{30087352-EA6D-4F5D-92A7-B4762FEB91DB}" srcOrd="0" destOrd="0" presId="urn:microsoft.com/office/officeart/2005/8/layout/hierarchy2"/>
    <dgm:cxn modelId="{BC2B4A2E-B19F-49AA-8BA0-61F30FCA059D}" type="presOf" srcId="{8E2A6B8B-EDAD-4521-BFE3-D9C3B13CA192}" destId="{BABF0D19-4814-40E3-8136-CB0763D6D14E}" srcOrd="1" destOrd="0" presId="urn:microsoft.com/office/officeart/2005/8/layout/hierarchy2"/>
    <dgm:cxn modelId="{598AF52F-DC40-4D45-B47C-B7BC18659821}" srcId="{957C495F-8048-4F0F-A092-E3A15620FC5C}" destId="{CAC8427B-5D19-4125-8228-D06291094879}" srcOrd="1" destOrd="0" parTransId="{388BFC84-96FA-44FD-9E50-283E50900D87}" sibTransId="{ED91DE95-8FE8-4F07-8E5F-A2746468C0D2}"/>
    <dgm:cxn modelId="{3D408C5C-0330-4BBA-9540-50F86E5D24CA}" srcId="{0FCF61C5-13EF-436C-A060-428F6F546F90}" destId="{957C495F-8048-4F0F-A092-E3A15620FC5C}" srcOrd="0" destOrd="0" parTransId="{9BE0E9E9-CEA0-4B65-A832-CF94875B6F33}" sibTransId="{B7F3A19D-DBC6-4967-9A3F-A25010D55680}"/>
    <dgm:cxn modelId="{B8053360-BF9B-48FD-8E56-2476BE47C4D0}" type="presOf" srcId="{CF9FC4ED-D55F-41A1-B456-E27DD2A94527}" destId="{E568A4E2-FE6D-4458-8159-C5A6AF316375}" srcOrd="0" destOrd="0" presId="urn:microsoft.com/office/officeart/2005/8/layout/hierarchy2"/>
    <dgm:cxn modelId="{AF727942-F3D7-4354-BBD4-6DD52240B63E}" type="presOf" srcId="{5B3112BD-AE08-4209-B223-3CA047CE399E}" destId="{35F7C212-F542-46B3-8D05-52DCC66C5E74}" srcOrd="0" destOrd="0" presId="urn:microsoft.com/office/officeart/2005/8/layout/hierarchy2"/>
    <dgm:cxn modelId="{4ACFB564-D21D-4BFC-BF59-CDA3F3168B50}" srcId="{957C495F-8048-4F0F-A092-E3A15620FC5C}" destId="{8BD2F7E7-AF96-4058-98C6-073F7D35C02C}" srcOrd="4" destOrd="0" parTransId="{6031B8B6-1A85-43BE-B266-D37243DCA7F1}" sibTransId="{1D29B623-EEBC-419D-98E7-41D331F481DF}"/>
    <dgm:cxn modelId="{DC929447-1503-457E-89EC-A1E50C643FE4}" type="presOf" srcId="{7882D7D1-6463-4BB5-AAF2-615EFD021043}" destId="{B894EC3A-00D8-4C86-B5B2-3F8B5C23BEB6}" srcOrd="0" destOrd="0" presId="urn:microsoft.com/office/officeart/2005/8/layout/hierarchy2"/>
    <dgm:cxn modelId="{9E92D24A-7715-4C53-97D0-C1C4E28BB207}" type="presOf" srcId="{6031B8B6-1A85-43BE-B266-D37243DCA7F1}" destId="{1FCBD2C3-7817-49EB-BF84-C5B4E22E9F1F}" srcOrd="1" destOrd="0" presId="urn:microsoft.com/office/officeart/2005/8/layout/hierarchy2"/>
    <dgm:cxn modelId="{0259836D-D7AC-4647-922F-D80ABB631415}" type="presOf" srcId="{5B3112BD-AE08-4209-B223-3CA047CE399E}" destId="{74020EEE-6B6A-4AC6-AA22-7EA2D536ABB8}" srcOrd="1" destOrd="0" presId="urn:microsoft.com/office/officeart/2005/8/layout/hierarchy2"/>
    <dgm:cxn modelId="{41DBC56F-BCAB-4852-BC75-6C74F1DE51CD}" type="presOf" srcId="{F25C7EA2-ECF3-4D9F-B0EF-FFD014BE0594}" destId="{8861ACBE-A490-461B-BD8A-7A187F00DDBC}" srcOrd="1" destOrd="0" presId="urn:microsoft.com/office/officeart/2005/8/layout/hierarchy2"/>
    <dgm:cxn modelId="{190FDC8A-49AC-45FE-B132-DD667B060C6A}" type="presOf" srcId="{0E8A2383-B383-4C55-AE05-81B6233082EC}" destId="{5F4FB52C-21F6-475E-ACF1-3D7F52ADB4BA}" srcOrd="0" destOrd="0" presId="urn:microsoft.com/office/officeart/2005/8/layout/hierarchy2"/>
    <dgm:cxn modelId="{229FF4AB-F344-40D1-BA04-FD1E9B2BC321}" type="presOf" srcId="{388BFC84-96FA-44FD-9E50-283E50900D87}" destId="{DDCEF9A7-45F5-4B38-8A90-CB571E0E130C}" srcOrd="0" destOrd="0" presId="urn:microsoft.com/office/officeart/2005/8/layout/hierarchy2"/>
    <dgm:cxn modelId="{CD98BFBF-0140-4B4B-9F02-58FFF2736E83}" type="presOf" srcId="{8E2A6B8B-EDAD-4521-BFE3-D9C3B13CA192}" destId="{E0F91697-8ECF-42AA-B55E-047F8CB6E8ED}" srcOrd="0" destOrd="0" presId="urn:microsoft.com/office/officeart/2005/8/layout/hierarchy2"/>
    <dgm:cxn modelId="{83D764CA-B87B-47E0-89BE-FE2D9591DCBA}" srcId="{957C495F-8048-4F0F-A092-E3A15620FC5C}" destId="{0E8A2383-B383-4C55-AE05-81B6233082EC}" srcOrd="2" destOrd="0" parTransId="{8E2A6B8B-EDAD-4521-BFE3-D9C3B13CA192}" sibTransId="{9CD28EBF-9411-4FF3-8C90-02F0E76A26C9}"/>
    <dgm:cxn modelId="{003158CA-064E-4254-AD26-FEE567B39FC5}" type="presOf" srcId="{388BFC84-96FA-44FD-9E50-283E50900D87}" destId="{28432152-4E3E-4281-BD27-F314E2B73724}" srcOrd="1" destOrd="0" presId="urn:microsoft.com/office/officeart/2005/8/layout/hierarchy2"/>
    <dgm:cxn modelId="{2AE7FDD0-5CAF-41D9-BD50-4F622C118C8F}" type="presOf" srcId="{957C495F-8048-4F0F-A092-E3A15620FC5C}" destId="{AB5F44AD-22AE-46BD-88C7-3FBD4500FBA5}" srcOrd="0" destOrd="0" presId="urn:microsoft.com/office/officeart/2005/8/layout/hierarchy2"/>
    <dgm:cxn modelId="{BC17C3D6-00A6-4322-9033-DB3E20497091}" srcId="{957C495F-8048-4F0F-A092-E3A15620FC5C}" destId="{CF9FC4ED-D55F-41A1-B456-E27DD2A94527}" srcOrd="0" destOrd="0" parTransId="{F25C7EA2-ECF3-4D9F-B0EF-FFD014BE0594}" sibTransId="{AF2D5785-CC12-420B-B750-895DFCD0778A}"/>
    <dgm:cxn modelId="{6A729FE3-C66D-4EE1-BEC9-4CA5EBD68CE3}" type="presOf" srcId="{F25C7EA2-ECF3-4D9F-B0EF-FFD014BE0594}" destId="{D1C76667-A9B4-46C0-95AC-2DF182102335}" srcOrd="0" destOrd="0" presId="urn:microsoft.com/office/officeart/2005/8/layout/hierarchy2"/>
    <dgm:cxn modelId="{3D93C8ED-4E7B-4AB7-8E69-219FE290F879}" srcId="{957C495F-8048-4F0F-A092-E3A15620FC5C}" destId="{7882D7D1-6463-4BB5-AAF2-615EFD021043}" srcOrd="3" destOrd="0" parTransId="{5B3112BD-AE08-4209-B223-3CA047CE399E}" sibTransId="{3BF9D65F-742E-41CF-99AF-E4EB493DF266}"/>
    <dgm:cxn modelId="{B75091F7-2E2C-40B2-BCF6-2E856CD7C62D}" type="presOf" srcId="{0FCF61C5-13EF-436C-A060-428F6F546F90}" destId="{5A81629A-9C9E-4F82-B6DC-83BD9859E706}" srcOrd="0" destOrd="0" presId="urn:microsoft.com/office/officeart/2005/8/layout/hierarchy2"/>
    <dgm:cxn modelId="{F570A87F-5D50-44D7-9089-AFA966A35AEC}" type="presParOf" srcId="{5A81629A-9C9E-4F82-B6DC-83BD9859E706}" destId="{7B3C1BB3-6B13-4D4A-BBAF-B3C3BACC9BE7}" srcOrd="0" destOrd="0" presId="urn:microsoft.com/office/officeart/2005/8/layout/hierarchy2"/>
    <dgm:cxn modelId="{6FC90726-4DC2-445A-A782-E0C47EBA02D0}" type="presParOf" srcId="{7B3C1BB3-6B13-4D4A-BBAF-B3C3BACC9BE7}" destId="{AB5F44AD-22AE-46BD-88C7-3FBD4500FBA5}" srcOrd="0" destOrd="0" presId="urn:microsoft.com/office/officeart/2005/8/layout/hierarchy2"/>
    <dgm:cxn modelId="{AD1832AD-14CC-46EB-9388-A11F2BE46B2E}" type="presParOf" srcId="{7B3C1BB3-6B13-4D4A-BBAF-B3C3BACC9BE7}" destId="{8DD2B57D-53C5-46DE-AED7-3DB418E2D7B3}" srcOrd="1" destOrd="0" presId="urn:microsoft.com/office/officeart/2005/8/layout/hierarchy2"/>
    <dgm:cxn modelId="{5D4E611D-6C78-4FF3-B743-0E90FCBD931D}" type="presParOf" srcId="{8DD2B57D-53C5-46DE-AED7-3DB418E2D7B3}" destId="{D1C76667-A9B4-46C0-95AC-2DF182102335}" srcOrd="0" destOrd="0" presId="urn:microsoft.com/office/officeart/2005/8/layout/hierarchy2"/>
    <dgm:cxn modelId="{67ACF6C7-F817-4C7E-B458-B4766AC18307}" type="presParOf" srcId="{D1C76667-A9B4-46C0-95AC-2DF182102335}" destId="{8861ACBE-A490-461B-BD8A-7A187F00DDBC}" srcOrd="0" destOrd="0" presId="urn:microsoft.com/office/officeart/2005/8/layout/hierarchy2"/>
    <dgm:cxn modelId="{65AE7F81-B68F-472F-AFD4-62679B2E3C4F}" type="presParOf" srcId="{8DD2B57D-53C5-46DE-AED7-3DB418E2D7B3}" destId="{ECD0ADEA-B5E6-4562-99F5-B00F17B5B934}" srcOrd="1" destOrd="0" presId="urn:microsoft.com/office/officeart/2005/8/layout/hierarchy2"/>
    <dgm:cxn modelId="{BE5F95AF-8665-4FE5-B275-B78844A5B6F4}" type="presParOf" srcId="{ECD0ADEA-B5E6-4562-99F5-B00F17B5B934}" destId="{E568A4E2-FE6D-4458-8159-C5A6AF316375}" srcOrd="0" destOrd="0" presId="urn:microsoft.com/office/officeart/2005/8/layout/hierarchy2"/>
    <dgm:cxn modelId="{CB1AC11E-3051-4336-9F2C-BD26E26033EB}" type="presParOf" srcId="{ECD0ADEA-B5E6-4562-99F5-B00F17B5B934}" destId="{8DB6E3EE-6915-4EF8-AB5E-BC6A7398D7ED}" srcOrd="1" destOrd="0" presId="urn:microsoft.com/office/officeart/2005/8/layout/hierarchy2"/>
    <dgm:cxn modelId="{4E616E30-B1B2-40BB-8F24-9A7ED46F9A1C}" type="presParOf" srcId="{8DD2B57D-53C5-46DE-AED7-3DB418E2D7B3}" destId="{DDCEF9A7-45F5-4B38-8A90-CB571E0E130C}" srcOrd="2" destOrd="0" presId="urn:microsoft.com/office/officeart/2005/8/layout/hierarchy2"/>
    <dgm:cxn modelId="{DA8E79F0-7999-4F9A-8D52-716E6684EBC1}" type="presParOf" srcId="{DDCEF9A7-45F5-4B38-8A90-CB571E0E130C}" destId="{28432152-4E3E-4281-BD27-F314E2B73724}" srcOrd="0" destOrd="0" presId="urn:microsoft.com/office/officeart/2005/8/layout/hierarchy2"/>
    <dgm:cxn modelId="{14F0C3F2-C926-4AA9-B4B5-01249D7A07B7}" type="presParOf" srcId="{8DD2B57D-53C5-46DE-AED7-3DB418E2D7B3}" destId="{C3E1AB9E-D17C-488F-B34B-410AE225EE38}" srcOrd="3" destOrd="0" presId="urn:microsoft.com/office/officeart/2005/8/layout/hierarchy2"/>
    <dgm:cxn modelId="{768DDF17-AE4E-4816-802E-CEA843539589}" type="presParOf" srcId="{C3E1AB9E-D17C-488F-B34B-410AE225EE38}" destId="{30087352-EA6D-4F5D-92A7-B4762FEB91DB}" srcOrd="0" destOrd="0" presId="urn:microsoft.com/office/officeart/2005/8/layout/hierarchy2"/>
    <dgm:cxn modelId="{51A24D1E-2788-4945-B5D9-013273B25661}" type="presParOf" srcId="{C3E1AB9E-D17C-488F-B34B-410AE225EE38}" destId="{38A7CCEE-43D6-4165-8C0A-594C8F2D6EE2}" srcOrd="1" destOrd="0" presId="urn:microsoft.com/office/officeart/2005/8/layout/hierarchy2"/>
    <dgm:cxn modelId="{1B3F80C0-1AB9-4CAF-8A1F-E43734DDE304}" type="presParOf" srcId="{8DD2B57D-53C5-46DE-AED7-3DB418E2D7B3}" destId="{E0F91697-8ECF-42AA-B55E-047F8CB6E8ED}" srcOrd="4" destOrd="0" presId="urn:microsoft.com/office/officeart/2005/8/layout/hierarchy2"/>
    <dgm:cxn modelId="{4CBA75F6-4B3C-4E78-A1C0-A5B83D06B62A}" type="presParOf" srcId="{E0F91697-8ECF-42AA-B55E-047F8CB6E8ED}" destId="{BABF0D19-4814-40E3-8136-CB0763D6D14E}" srcOrd="0" destOrd="0" presId="urn:microsoft.com/office/officeart/2005/8/layout/hierarchy2"/>
    <dgm:cxn modelId="{74F8C23C-1C04-49DB-B017-ADDE68702F26}" type="presParOf" srcId="{8DD2B57D-53C5-46DE-AED7-3DB418E2D7B3}" destId="{810ABF2A-76E0-4085-BF36-272B1C9459BD}" srcOrd="5" destOrd="0" presId="urn:microsoft.com/office/officeart/2005/8/layout/hierarchy2"/>
    <dgm:cxn modelId="{F62E01B2-80C4-42FC-87F3-9A9CABEE1259}" type="presParOf" srcId="{810ABF2A-76E0-4085-BF36-272B1C9459BD}" destId="{5F4FB52C-21F6-475E-ACF1-3D7F52ADB4BA}" srcOrd="0" destOrd="0" presId="urn:microsoft.com/office/officeart/2005/8/layout/hierarchy2"/>
    <dgm:cxn modelId="{CF1293FC-C3E1-41EC-ADC4-386AFBF2BF92}" type="presParOf" srcId="{810ABF2A-76E0-4085-BF36-272B1C9459BD}" destId="{0C3A57C7-0C01-4EEF-A833-6B6734B277C8}" srcOrd="1" destOrd="0" presId="urn:microsoft.com/office/officeart/2005/8/layout/hierarchy2"/>
    <dgm:cxn modelId="{9BA156DE-9B9A-416C-B17B-04A68FB4686A}" type="presParOf" srcId="{8DD2B57D-53C5-46DE-AED7-3DB418E2D7B3}" destId="{35F7C212-F542-46B3-8D05-52DCC66C5E74}" srcOrd="6" destOrd="0" presId="urn:microsoft.com/office/officeart/2005/8/layout/hierarchy2"/>
    <dgm:cxn modelId="{6C834F44-B8BC-49AD-9EB5-5222B249F5C6}" type="presParOf" srcId="{35F7C212-F542-46B3-8D05-52DCC66C5E74}" destId="{74020EEE-6B6A-4AC6-AA22-7EA2D536ABB8}" srcOrd="0" destOrd="0" presId="urn:microsoft.com/office/officeart/2005/8/layout/hierarchy2"/>
    <dgm:cxn modelId="{1E7A37BD-BA5B-48B2-A2E8-842632EEB7CB}" type="presParOf" srcId="{8DD2B57D-53C5-46DE-AED7-3DB418E2D7B3}" destId="{ED7C76FF-A375-41DB-A076-1110DD71BAAA}" srcOrd="7" destOrd="0" presId="urn:microsoft.com/office/officeart/2005/8/layout/hierarchy2"/>
    <dgm:cxn modelId="{14BCEC5D-26C5-443B-84A7-7D229DFBC319}" type="presParOf" srcId="{ED7C76FF-A375-41DB-A076-1110DD71BAAA}" destId="{B894EC3A-00D8-4C86-B5B2-3F8B5C23BEB6}" srcOrd="0" destOrd="0" presId="urn:microsoft.com/office/officeart/2005/8/layout/hierarchy2"/>
    <dgm:cxn modelId="{1A6F0842-A08B-4AF0-8973-EB4A38FDC0AB}" type="presParOf" srcId="{ED7C76FF-A375-41DB-A076-1110DD71BAAA}" destId="{B6E6CCA8-E59F-4001-B89F-6ABDB4693329}" srcOrd="1" destOrd="0" presId="urn:microsoft.com/office/officeart/2005/8/layout/hierarchy2"/>
    <dgm:cxn modelId="{B2F3EAFC-2327-42A7-8DD3-FD92CDE1A483}" type="presParOf" srcId="{8DD2B57D-53C5-46DE-AED7-3DB418E2D7B3}" destId="{8B35603F-751C-468E-9EB4-DC405157172F}" srcOrd="8" destOrd="0" presId="urn:microsoft.com/office/officeart/2005/8/layout/hierarchy2"/>
    <dgm:cxn modelId="{45F7B6EA-AB8F-430F-820A-41E35DE507E6}" type="presParOf" srcId="{8B35603F-751C-468E-9EB4-DC405157172F}" destId="{1FCBD2C3-7817-49EB-BF84-C5B4E22E9F1F}" srcOrd="0" destOrd="0" presId="urn:microsoft.com/office/officeart/2005/8/layout/hierarchy2"/>
    <dgm:cxn modelId="{D434C973-3EB9-456E-9766-BF6CAA34DE51}" type="presParOf" srcId="{8DD2B57D-53C5-46DE-AED7-3DB418E2D7B3}" destId="{E3FDC762-B119-47D7-89FA-AA09391B5EE2}" srcOrd="9" destOrd="0" presId="urn:microsoft.com/office/officeart/2005/8/layout/hierarchy2"/>
    <dgm:cxn modelId="{CB2B9FFA-0EAA-4709-B204-60D25FCFA046}" type="presParOf" srcId="{E3FDC762-B119-47D7-89FA-AA09391B5EE2}" destId="{CA2B7D9F-3330-47D8-9513-CED8053B2B10}" srcOrd="0" destOrd="0" presId="urn:microsoft.com/office/officeart/2005/8/layout/hierarchy2"/>
    <dgm:cxn modelId="{445010C2-EB76-4533-830A-B5E22E8FD2BC}" type="presParOf" srcId="{E3FDC762-B119-47D7-89FA-AA09391B5EE2}" destId="{8451B090-64FB-454A-8F36-EF864D8B0A26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2A79C-05F8-4751-89C8-32AA7BEE717D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94E08B-1760-484E-9FF7-25EB8E62E18F}">
      <dgm:prSet phldrT="[Текст]" custT="1"/>
      <dgm:spPr>
        <a:solidFill>
          <a:srgbClr val="3333FF"/>
        </a:solidFill>
      </dgm:spPr>
      <dgm:t>
        <a:bodyPr/>
        <a:lstStyle/>
        <a:p>
          <a:r>
            <a:rPr lang="kk-KZ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Оттегінің пайдасы</a:t>
          </a:r>
          <a:endParaRPr lang="ru-RU" sz="1800" dirty="0"/>
        </a:p>
      </dgm:t>
    </dgm:pt>
    <dgm:pt modelId="{91D35388-E2F1-4DE5-948D-37812F66287C}" type="parTrans" cxnId="{40905435-B18D-4B05-BCF6-F93F65DCC9D7}">
      <dgm:prSet/>
      <dgm:spPr/>
      <dgm:t>
        <a:bodyPr/>
        <a:lstStyle/>
        <a:p>
          <a:endParaRPr lang="ru-RU"/>
        </a:p>
      </dgm:t>
    </dgm:pt>
    <dgm:pt modelId="{85F5B74A-154D-4B48-AFE4-E7E46CDFB10A}" type="sibTrans" cxnId="{40905435-B18D-4B05-BCF6-F93F65DCC9D7}">
      <dgm:prSet/>
      <dgm:spPr/>
      <dgm:t>
        <a:bodyPr/>
        <a:lstStyle/>
        <a:p>
          <a:endParaRPr lang="ru-RU"/>
        </a:p>
      </dgm:t>
    </dgm:pt>
    <dgm:pt modelId="{CFF2EA63-5CAD-4743-B3EB-33DF75F026E4}">
      <dgm:prSet phldrT="[Текст]" custT="1"/>
      <dgm:spPr>
        <a:solidFill>
          <a:srgbClr val="3333FF"/>
        </a:solidFill>
      </dgm:spPr>
      <dgm:t>
        <a:bodyPr/>
        <a:lstStyle/>
        <a:p>
          <a:r>
            <a:rPr lang="kk-KZ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Жану мен қышқылдану үдерісін демейді</a:t>
          </a:r>
          <a:endParaRPr lang="ru-RU" sz="1800" dirty="0"/>
        </a:p>
      </dgm:t>
    </dgm:pt>
    <dgm:pt modelId="{D36BAE83-764B-4D99-AC65-0471E2461884}" type="parTrans" cxnId="{C34F818E-5C3D-431F-808C-86AF8C08B130}">
      <dgm:prSet/>
      <dgm:spPr/>
      <dgm:t>
        <a:bodyPr/>
        <a:lstStyle/>
        <a:p>
          <a:endParaRPr lang="ru-RU"/>
        </a:p>
      </dgm:t>
    </dgm:pt>
    <dgm:pt modelId="{2FC23E47-BB8B-443C-B96E-61A305345751}" type="sibTrans" cxnId="{C34F818E-5C3D-431F-808C-86AF8C08B130}">
      <dgm:prSet/>
      <dgm:spPr/>
      <dgm:t>
        <a:bodyPr/>
        <a:lstStyle/>
        <a:p>
          <a:endParaRPr lang="ru-RU"/>
        </a:p>
      </dgm:t>
    </dgm:pt>
    <dgm:pt modelId="{F461EF7B-DC77-46BC-AEF5-FB3629C8F74B}">
      <dgm:prSet phldrT="[Текст]" custT="1"/>
      <dgm:spPr>
        <a:solidFill>
          <a:srgbClr val="3333FF"/>
        </a:solidFill>
      </dgm:spPr>
      <dgm:t>
        <a:bodyPr/>
        <a:lstStyle/>
        <a:p>
          <a:r>
            <a:rPr lang="kk-KZ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Органикалық заттың құрамында болады</a:t>
          </a:r>
          <a:endParaRPr lang="ru-RU" sz="1800" dirty="0"/>
        </a:p>
      </dgm:t>
    </dgm:pt>
    <dgm:pt modelId="{3FF71053-B7CA-4DC4-82B7-39714D56A132}" type="parTrans" cxnId="{D6E3DAC8-C5C3-4AEC-BEC3-931A552E4BAC}">
      <dgm:prSet/>
      <dgm:spPr/>
      <dgm:t>
        <a:bodyPr/>
        <a:lstStyle/>
        <a:p>
          <a:endParaRPr lang="ru-RU"/>
        </a:p>
      </dgm:t>
    </dgm:pt>
    <dgm:pt modelId="{9562B043-5FDD-431D-AA68-791E73B66757}" type="sibTrans" cxnId="{D6E3DAC8-C5C3-4AEC-BEC3-931A552E4BAC}">
      <dgm:prSet/>
      <dgm:spPr/>
      <dgm:t>
        <a:bodyPr/>
        <a:lstStyle/>
        <a:p>
          <a:endParaRPr lang="ru-RU"/>
        </a:p>
      </dgm:t>
    </dgm:pt>
    <dgm:pt modelId="{159BDB66-501C-4F8A-AD3B-9398BB124942}">
      <dgm:prSet phldrT="[Текст]" custT="1"/>
      <dgm:spPr>
        <a:solidFill>
          <a:srgbClr val="3333FF"/>
        </a:solidFill>
      </dgm:spPr>
      <dgm:t>
        <a:bodyPr/>
        <a:lstStyle/>
        <a:p>
          <a:r>
            <a:rPr lang="kk-KZ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Озон газы- тіршілікті жоятын ультракүлгін сәулелерді тежейді</a:t>
          </a:r>
        </a:p>
      </dgm:t>
    </dgm:pt>
    <dgm:pt modelId="{618B8A2B-9D1B-4089-BB1B-C0F92546D90B}" type="parTrans" cxnId="{16B36159-F75A-4E61-934A-B8E7B73EE7BB}">
      <dgm:prSet/>
      <dgm:spPr/>
      <dgm:t>
        <a:bodyPr/>
        <a:lstStyle/>
        <a:p>
          <a:endParaRPr lang="ru-RU"/>
        </a:p>
      </dgm:t>
    </dgm:pt>
    <dgm:pt modelId="{FDBCF213-F8B3-4BC8-8CAF-4ABCB5D26C70}" type="sibTrans" cxnId="{16B36159-F75A-4E61-934A-B8E7B73EE7BB}">
      <dgm:prSet/>
      <dgm:spPr/>
      <dgm:t>
        <a:bodyPr/>
        <a:lstStyle/>
        <a:p>
          <a:endParaRPr lang="ru-RU"/>
        </a:p>
      </dgm:t>
    </dgm:pt>
    <dgm:pt modelId="{1836AF11-29AD-48F1-BC5A-26F10F41F24A}">
      <dgm:prSet phldrT="[Текст]" custT="1"/>
      <dgm:spPr>
        <a:solidFill>
          <a:srgbClr val="3333FF"/>
        </a:solidFill>
      </dgm:spPr>
      <dgm:t>
        <a:bodyPr/>
        <a:lstStyle/>
        <a:p>
          <a:r>
            <a:rPr lang="kk-KZ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Тірі ағзалардың тыныс алуы үшін</a:t>
          </a:r>
        </a:p>
      </dgm:t>
    </dgm:pt>
    <dgm:pt modelId="{D95FE0D8-E2F0-4881-8707-32C70CEEC760}" type="parTrans" cxnId="{19B52817-62B9-4C40-BB57-D2072F573A4E}">
      <dgm:prSet/>
      <dgm:spPr/>
      <dgm:t>
        <a:bodyPr/>
        <a:lstStyle/>
        <a:p>
          <a:endParaRPr lang="ru-RU"/>
        </a:p>
      </dgm:t>
    </dgm:pt>
    <dgm:pt modelId="{E1AC012A-0719-4B6D-8FE8-BEE5E31C3E91}" type="sibTrans" cxnId="{19B52817-62B9-4C40-BB57-D2072F573A4E}">
      <dgm:prSet/>
      <dgm:spPr/>
      <dgm:t>
        <a:bodyPr/>
        <a:lstStyle/>
        <a:p>
          <a:endParaRPr lang="ru-RU"/>
        </a:p>
      </dgm:t>
    </dgm:pt>
    <dgm:pt modelId="{D8953768-DF58-4845-8ECF-8E15404650DE}" type="pres">
      <dgm:prSet presAssocID="{0D12A79C-05F8-4751-89C8-32AA7BEE71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8DA0A7-9DF9-4476-A88C-E8C9A16470EE}" type="pres">
      <dgm:prSet presAssocID="{C194E08B-1760-484E-9FF7-25EB8E62E18F}" presName="hierRoot1" presStyleCnt="0">
        <dgm:presLayoutVars>
          <dgm:hierBranch val="init"/>
        </dgm:presLayoutVars>
      </dgm:prSet>
      <dgm:spPr/>
    </dgm:pt>
    <dgm:pt modelId="{46205834-B265-441B-9BEE-297CF9E2B763}" type="pres">
      <dgm:prSet presAssocID="{C194E08B-1760-484E-9FF7-25EB8E62E18F}" presName="rootComposite1" presStyleCnt="0"/>
      <dgm:spPr/>
    </dgm:pt>
    <dgm:pt modelId="{19E49025-B10B-4A0D-ABE9-AF157599D7B8}" type="pres">
      <dgm:prSet presAssocID="{C194E08B-1760-484E-9FF7-25EB8E62E18F}" presName="rootText1" presStyleLbl="node0" presStyleIdx="0" presStyleCnt="1" custScaleX="176466" custScaleY="106917" custLinFactNeighborX="-30302" custLinFactNeighborY="-3429">
        <dgm:presLayoutVars>
          <dgm:chPref val="3"/>
        </dgm:presLayoutVars>
      </dgm:prSet>
      <dgm:spPr/>
    </dgm:pt>
    <dgm:pt modelId="{3550F269-6B60-4E85-9AFB-F5AB853162C9}" type="pres">
      <dgm:prSet presAssocID="{C194E08B-1760-484E-9FF7-25EB8E62E18F}" presName="rootConnector1" presStyleLbl="node1" presStyleIdx="0" presStyleCnt="0"/>
      <dgm:spPr/>
    </dgm:pt>
    <dgm:pt modelId="{E1A8BE95-1BFF-462C-8DAA-495C79AD3776}" type="pres">
      <dgm:prSet presAssocID="{C194E08B-1760-484E-9FF7-25EB8E62E18F}" presName="hierChild2" presStyleCnt="0"/>
      <dgm:spPr/>
    </dgm:pt>
    <dgm:pt modelId="{6E8F1F53-BA11-4054-A421-1F105152DC98}" type="pres">
      <dgm:prSet presAssocID="{D95FE0D8-E2F0-4881-8707-32C70CEEC760}" presName="Name37" presStyleLbl="parChTrans1D2" presStyleIdx="0" presStyleCnt="4"/>
      <dgm:spPr/>
    </dgm:pt>
    <dgm:pt modelId="{CFD95FB0-5F59-48E4-9F5B-01691E370689}" type="pres">
      <dgm:prSet presAssocID="{1836AF11-29AD-48F1-BC5A-26F10F41F24A}" presName="hierRoot2" presStyleCnt="0">
        <dgm:presLayoutVars>
          <dgm:hierBranch val="init"/>
        </dgm:presLayoutVars>
      </dgm:prSet>
      <dgm:spPr/>
    </dgm:pt>
    <dgm:pt modelId="{B656065B-E702-4686-8BC2-4644358E66D0}" type="pres">
      <dgm:prSet presAssocID="{1836AF11-29AD-48F1-BC5A-26F10F41F24A}" presName="rootComposite" presStyleCnt="0"/>
      <dgm:spPr/>
    </dgm:pt>
    <dgm:pt modelId="{7E67B7C3-0056-4FBC-9A09-414C6CD2E8B7}" type="pres">
      <dgm:prSet presAssocID="{1836AF11-29AD-48F1-BC5A-26F10F41F24A}" presName="rootText" presStyleLbl="node2" presStyleIdx="0" presStyleCnt="4" custScaleX="111978" custScaleY="144524">
        <dgm:presLayoutVars>
          <dgm:chPref val="3"/>
        </dgm:presLayoutVars>
      </dgm:prSet>
      <dgm:spPr/>
    </dgm:pt>
    <dgm:pt modelId="{04B9A310-FC84-48AB-AC24-A3FA1FCC17F6}" type="pres">
      <dgm:prSet presAssocID="{1836AF11-29AD-48F1-BC5A-26F10F41F24A}" presName="rootConnector" presStyleLbl="node2" presStyleIdx="0" presStyleCnt="4"/>
      <dgm:spPr/>
    </dgm:pt>
    <dgm:pt modelId="{F0280DB0-F087-44F7-B526-154757B958C6}" type="pres">
      <dgm:prSet presAssocID="{1836AF11-29AD-48F1-BC5A-26F10F41F24A}" presName="hierChild4" presStyleCnt="0"/>
      <dgm:spPr/>
    </dgm:pt>
    <dgm:pt modelId="{7A6A2191-F0F9-470C-9691-5A8B63EA0F03}" type="pres">
      <dgm:prSet presAssocID="{1836AF11-29AD-48F1-BC5A-26F10F41F24A}" presName="hierChild5" presStyleCnt="0"/>
      <dgm:spPr/>
    </dgm:pt>
    <dgm:pt modelId="{E0F93F16-AF66-4DC0-9592-E3D504F5E433}" type="pres">
      <dgm:prSet presAssocID="{D36BAE83-764B-4D99-AC65-0471E2461884}" presName="Name37" presStyleLbl="parChTrans1D2" presStyleIdx="1" presStyleCnt="4"/>
      <dgm:spPr/>
    </dgm:pt>
    <dgm:pt modelId="{A16D7F73-704A-4C10-9167-7F81DC080BC5}" type="pres">
      <dgm:prSet presAssocID="{CFF2EA63-5CAD-4743-B3EB-33DF75F026E4}" presName="hierRoot2" presStyleCnt="0">
        <dgm:presLayoutVars>
          <dgm:hierBranch val="init"/>
        </dgm:presLayoutVars>
      </dgm:prSet>
      <dgm:spPr/>
    </dgm:pt>
    <dgm:pt modelId="{4C23DEAC-4656-4A34-9694-69E70FB81DBB}" type="pres">
      <dgm:prSet presAssocID="{CFF2EA63-5CAD-4743-B3EB-33DF75F026E4}" presName="rootComposite" presStyleCnt="0"/>
      <dgm:spPr/>
    </dgm:pt>
    <dgm:pt modelId="{53B8B5BB-5A43-4C25-BF45-65523942D92B}" type="pres">
      <dgm:prSet presAssocID="{CFF2EA63-5CAD-4743-B3EB-33DF75F026E4}" presName="rootText" presStyleLbl="node2" presStyleIdx="1" presStyleCnt="4" custScaleX="111978" custScaleY="144524">
        <dgm:presLayoutVars>
          <dgm:chPref val="3"/>
        </dgm:presLayoutVars>
      </dgm:prSet>
      <dgm:spPr/>
    </dgm:pt>
    <dgm:pt modelId="{048F0BBC-BA39-4E81-9568-D9901585652C}" type="pres">
      <dgm:prSet presAssocID="{CFF2EA63-5CAD-4743-B3EB-33DF75F026E4}" presName="rootConnector" presStyleLbl="node2" presStyleIdx="1" presStyleCnt="4"/>
      <dgm:spPr/>
    </dgm:pt>
    <dgm:pt modelId="{ED98F4C2-B96A-400A-A224-FA2FBEBF308E}" type="pres">
      <dgm:prSet presAssocID="{CFF2EA63-5CAD-4743-B3EB-33DF75F026E4}" presName="hierChild4" presStyleCnt="0"/>
      <dgm:spPr/>
    </dgm:pt>
    <dgm:pt modelId="{BDB6D599-0F18-4D0B-820C-0B52307E0936}" type="pres">
      <dgm:prSet presAssocID="{CFF2EA63-5CAD-4743-B3EB-33DF75F026E4}" presName="hierChild5" presStyleCnt="0"/>
      <dgm:spPr/>
    </dgm:pt>
    <dgm:pt modelId="{1BC43766-335C-477B-9BCE-183B193CC3D9}" type="pres">
      <dgm:prSet presAssocID="{3FF71053-B7CA-4DC4-82B7-39714D56A132}" presName="Name37" presStyleLbl="parChTrans1D2" presStyleIdx="2" presStyleCnt="4"/>
      <dgm:spPr/>
    </dgm:pt>
    <dgm:pt modelId="{66130E89-46C5-4051-99E2-A13A8F4B15B3}" type="pres">
      <dgm:prSet presAssocID="{F461EF7B-DC77-46BC-AEF5-FB3629C8F74B}" presName="hierRoot2" presStyleCnt="0">
        <dgm:presLayoutVars>
          <dgm:hierBranch val="init"/>
        </dgm:presLayoutVars>
      </dgm:prSet>
      <dgm:spPr/>
    </dgm:pt>
    <dgm:pt modelId="{FB1D88E8-C3EB-42CD-B5FE-92A41AECCF3E}" type="pres">
      <dgm:prSet presAssocID="{F461EF7B-DC77-46BC-AEF5-FB3629C8F74B}" presName="rootComposite" presStyleCnt="0"/>
      <dgm:spPr/>
    </dgm:pt>
    <dgm:pt modelId="{B0F465AA-1EC5-47A0-9BA8-20F87C3A1B52}" type="pres">
      <dgm:prSet presAssocID="{F461EF7B-DC77-46BC-AEF5-FB3629C8F74B}" presName="rootText" presStyleLbl="node2" presStyleIdx="2" presStyleCnt="4" custScaleX="111978" custScaleY="144524">
        <dgm:presLayoutVars>
          <dgm:chPref val="3"/>
        </dgm:presLayoutVars>
      </dgm:prSet>
      <dgm:spPr/>
    </dgm:pt>
    <dgm:pt modelId="{2B8D25CA-0919-4C90-98C8-59920E94F80B}" type="pres">
      <dgm:prSet presAssocID="{F461EF7B-DC77-46BC-AEF5-FB3629C8F74B}" presName="rootConnector" presStyleLbl="node2" presStyleIdx="2" presStyleCnt="4"/>
      <dgm:spPr/>
    </dgm:pt>
    <dgm:pt modelId="{3C134992-09C9-4AF7-8F20-71A24F34D546}" type="pres">
      <dgm:prSet presAssocID="{F461EF7B-DC77-46BC-AEF5-FB3629C8F74B}" presName="hierChild4" presStyleCnt="0"/>
      <dgm:spPr/>
    </dgm:pt>
    <dgm:pt modelId="{4A1F7F2F-6085-4B28-9D2C-7614BBD02A45}" type="pres">
      <dgm:prSet presAssocID="{F461EF7B-DC77-46BC-AEF5-FB3629C8F74B}" presName="hierChild5" presStyleCnt="0"/>
      <dgm:spPr/>
    </dgm:pt>
    <dgm:pt modelId="{D549CFC0-9FD8-4078-B640-AA00C8EFE7A9}" type="pres">
      <dgm:prSet presAssocID="{618B8A2B-9D1B-4089-BB1B-C0F92546D90B}" presName="Name37" presStyleLbl="parChTrans1D2" presStyleIdx="3" presStyleCnt="4"/>
      <dgm:spPr/>
    </dgm:pt>
    <dgm:pt modelId="{6767A9C1-915A-4017-93CD-2C28314C5FFE}" type="pres">
      <dgm:prSet presAssocID="{159BDB66-501C-4F8A-AD3B-9398BB124942}" presName="hierRoot2" presStyleCnt="0">
        <dgm:presLayoutVars>
          <dgm:hierBranch val="init"/>
        </dgm:presLayoutVars>
      </dgm:prSet>
      <dgm:spPr/>
    </dgm:pt>
    <dgm:pt modelId="{AADC7AD8-9370-4495-9F90-DC5737E1C2E7}" type="pres">
      <dgm:prSet presAssocID="{159BDB66-501C-4F8A-AD3B-9398BB124942}" presName="rootComposite" presStyleCnt="0"/>
      <dgm:spPr/>
    </dgm:pt>
    <dgm:pt modelId="{BB92FA45-2DF1-4773-94C4-1D972A375423}" type="pres">
      <dgm:prSet presAssocID="{159BDB66-501C-4F8A-AD3B-9398BB124942}" presName="rootText" presStyleLbl="node2" presStyleIdx="3" presStyleCnt="4" custScaleX="111978" custScaleY="144524">
        <dgm:presLayoutVars>
          <dgm:chPref val="3"/>
        </dgm:presLayoutVars>
      </dgm:prSet>
      <dgm:spPr/>
    </dgm:pt>
    <dgm:pt modelId="{D0EA96BF-F145-4D11-9D15-C809285502FA}" type="pres">
      <dgm:prSet presAssocID="{159BDB66-501C-4F8A-AD3B-9398BB124942}" presName="rootConnector" presStyleLbl="node2" presStyleIdx="3" presStyleCnt="4"/>
      <dgm:spPr/>
    </dgm:pt>
    <dgm:pt modelId="{02134ADA-E93D-455E-8CCF-7A3C953B0FEA}" type="pres">
      <dgm:prSet presAssocID="{159BDB66-501C-4F8A-AD3B-9398BB124942}" presName="hierChild4" presStyleCnt="0"/>
      <dgm:spPr/>
    </dgm:pt>
    <dgm:pt modelId="{0929C444-14F8-4EA3-82C6-B0A9935E6D94}" type="pres">
      <dgm:prSet presAssocID="{159BDB66-501C-4F8A-AD3B-9398BB124942}" presName="hierChild5" presStyleCnt="0"/>
      <dgm:spPr/>
    </dgm:pt>
    <dgm:pt modelId="{CBD60218-0A3C-43E6-8C71-C976D1C19F81}" type="pres">
      <dgm:prSet presAssocID="{C194E08B-1760-484E-9FF7-25EB8E62E18F}" presName="hierChild3" presStyleCnt="0"/>
      <dgm:spPr/>
    </dgm:pt>
  </dgm:ptLst>
  <dgm:cxnLst>
    <dgm:cxn modelId="{19B52817-62B9-4C40-BB57-D2072F573A4E}" srcId="{C194E08B-1760-484E-9FF7-25EB8E62E18F}" destId="{1836AF11-29AD-48F1-BC5A-26F10F41F24A}" srcOrd="0" destOrd="0" parTransId="{D95FE0D8-E2F0-4881-8707-32C70CEEC760}" sibTransId="{E1AC012A-0719-4B6D-8FE8-BEE5E31C3E91}"/>
    <dgm:cxn modelId="{EC1A531B-6569-45D0-B3FA-BEF769DBFFB8}" type="presOf" srcId="{CFF2EA63-5CAD-4743-B3EB-33DF75F026E4}" destId="{53B8B5BB-5A43-4C25-BF45-65523942D92B}" srcOrd="0" destOrd="0" presId="urn:microsoft.com/office/officeart/2005/8/layout/orgChart1"/>
    <dgm:cxn modelId="{DBFC1121-6D46-4C60-B0FB-8B2903757790}" type="presOf" srcId="{159BDB66-501C-4F8A-AD3B-9398BB124942}" destId="{BB92FA45-2DF1-4773-94C4-1D972A375423}" srcOrd="0" destOrd="0" presId="urn:microsoft.com/office/officeart/2005/8/layout/orgChart1"/>
    <dgm:cxn modelId="{4EF8F521-C660-4136-868D-E84BFA8A4EC1}" type="presOf" srcId="{618B8A2B-9D1B-4089-BB1B-C0F92546D90B}" destId="{D549CFC0-9FD8-4078-B640-AA00C8EFE7A9}" srcOrd="0" destOrd="0" presId="urn:microsoft.com/office/officeart/2005/8/layout/orgChart1"/>
    <dgm:cxn modelId="{40905435-B18D-4B05-BCF6-F93F65DCC9D7}" srcId="{0D12A79C-05F8-4751-89C8-32AA7BEE717D}" destId="{C194E08B-1760-484E-9FF7-25EB8E62E18F}" srcOrd="0" destOrd="0" parTransId="{91D35388-E2F1-4DE5-948D-37812F66287C}" sibTransId="{85F5B74A-154D-4B48-AFE4-E7E46CDFB10A}"/>
    <dgm:cxn modelId="{4A9A7B36-90B4-464D-9B98-7AD1B63A00AC}" type="presOf" srcId="{C194E08B-1760-484E-9FF7-25EB8E62E18F}" destId="{19E49025-B10B-4A0D-ABE9-AF157599D7B8}" srcOrd="0" destOrd="0" presId="urn:microsoft.com/office/officeart/2005/8/layout/orgChart1"/>
    <dgm:cxn modelId="{52029575-EF11-44DD-AB5D-1EDCEB405276}" type="presOf" srcId="{D36BAE83-764B-4D99-AC65-0471E2461884}" destId="{E0F93F16-AF66-4DC0-9592-E3D504F5E433}" srcOrd="0" destOrd="0" presId="urn:microsoft.com/office/officeart/2005/8/layout/orgChart1"/>
    <dgm:cxn modelId="{5F415558-4316-4101-B3B4-49EB11B20E72}" type="presOf" srcId="{0D12A79C-05F8-4751-89C8-32AA7BEE717D}" destId="{D8953768-DF58-4845-8ECF-8E15404650DE}" srcOrd="0" destOrd="0" presId="urn:microsoft.com/office/officeart/2005/8/layout/orgChart1"/>
    <dgm:cxn modelId="{16B36159-F75A-4E61-934A-B8E7B73EE7BB}" srcId="{C194E08B-1760-484E-9FF7-25EB8E62E18F}" destId="{159BDB66-501C-4F8A-AD3B-9398BB124942}" srcOrd="3" destOrd="0" parTransId="{618B8A2B-9D1B-4089-BB1B-C0F92546D90B}" sibTransId="{FDBCF213-F8B3-4BC8-8CAF-4ABCB5D26C70}"/>
    <dgm:cxn modelId="{93064F59-1CCA-438D-A809-BD849FAAC91C}" type="presOf" srcId="{3FF71053-B7CA-4DC4-82B7-39714D56A132}" destId="{1BC43766-335C-477B-9BCE-183B193CC3D9}" srcOrd="0" destOrd="0" presId="urn:microsoft.com/office/officeart/2005/8/layout/orgChart1"/>
    <dgm:cxn modelId="{C38C6C89-CC42-4100-8F1B-CFE14B8C246A}" type="presOf" srcId="{1836AF11-29AD-48F1-BC5A-26F10F41F24A}" destId="{04B9A310-FC84-48AB-AC24-A3FA1FCC17F6}" srcOrd="1" destOrd="0" presId="urn:microsoft.com/office/officeart/2005/8/layout/orgChart1"/>
    <dgm:cxn modelId="{C34F818E-5C3D-431F-808C-86AF8C08B130}" srcId="{C194E08B-1760-484E-9FF7-25EB8E62E18F}" destId="{CFF2EA63-5CAD-4743-B3EB-33DF75F026E4}" srcOrd="1" destOrd="0" parTransId="{D36BAE83-764B-4D99-AC65-0471E2461884}" sibTransId="{2FC23E47-BB8B-443C-B96E-61A305345751}"/>
    <dgm:cxn modelId="{BAAF808F-B36D-42EA-B406-4EC4B7AC33AB}" type="presOf" srcId="{C194E08B-1760-484E-9FF7-25EB8E62E18F}" destId="{3550F269-6B60-4E85-9AFB-F5AB853162C9}" srcOrd="1" destOrd="0" presId="urn:microsoft.com/office/officeart/2005/8/layout/orgChart1"/>
    <dgm:cxn modelId="{B2555292-2202-419B-A8C3-1DCEF77C2360}" type="presOf" srcId="{F461EF7B-DC77-46BC-AEF5-FB3629C8F74B}" destId="{B0F465AA-1EC5-47A0-9BA8-20F87C3A1B52}" srcOrd="0" destOrd="0" presId="urn:microsoft.com/office/officeart/2005/8/layout/orgChart1"/>
    <dgm:cxn modelId="{813C7B9E-9FA5-4FFE-85D3-DEF5D42BC600}" type="presOf" srcId="{F461EF7B-DC77-46BC-AEF5-FB3629C8F74B}" destId="{2B8D25CA-0919-4C90-98C8-59920E94F80B}" srcOrd="1" destOrd="0" presId="urn:microsoft.com/office/officeart/2005/8/layout/orgChart1"/>
    <dgm:cxn modelId="{A7CB21A8-68CD-4CD9-9C16-1239580D92C5}" type="presOf" srcId="{1836AF11-29AD-48F1-BC5A-26F10F41F24A}" destId="{7E67B7C3-0056-4FBC-9A09-414C6CD2E8B7}" srcOrd="0" destOrd="0" presId="urn:microsoft.com/office/officeart/2005/8/layout/orgChart1"/>
    <dgm:cxn modelId="{2C9698BF-6BC7-4932-9E6D-68692F47E508}" type="presOf" srcId="{159BDB66-501C-4F8A-AD3B-9398BB124942}" destId="{D0EA96BF-F145-4D11-9D15-C809285502FA}" srcOrd="1" destOrd="0" presId="urn:microsoft.com/office/officeart/2005/8/layout/orgChart1"/>
    <dgm:cxn modelId="{D6E3DAC8-C5C3-4AEC-BEC3-931A552E4BAC}" srcId="{C194E08B-1760-484E-9FF7-25EB8E62E18F}" destId="{F461EF7B-DC77-46BC-AEF5-FB3629C8F74B}" srcOrd="2" destOrd="0" parTransId="{3FF71053-B7CA-4DC4-82B7-39714D56A132}" sibTransId="{9562B043-5FDD-431D-AA68-791E73B66757}"/>
    <dgm:cxn modelId="{C63389D9-F82E-4135-A1E5-488BD1B2A833}" type="presOf" srcId="{D95FE0D8-E2F0-4881-8707-32C70CEEC760}" destId="{6E8F1F53-BA11-4054-A421-1F105152DC98}" srcOrd="0" destOrd="0" presId="urn:microsoft.com/office/officeart/2005/8/layout/orgChart1"/>
    <dgm:cxn modelId="{4EDCD5DF-144E-4000-B56B-7A7C2C2DBD27}" type="presOf" srcId="{CFF2EA63-5CAD-4743-B3EB-33DF75F026E4}" destId="{048F0BBC-BA39-4E81-9568-D9901585652C}" srcOrd="1" destOrd="0" presId="urn:microsoft.com/office/officeart/2005/8/layout/orgChart1"/>
    <dgm:cxn modelId="{3ED36C88-2EF4-43A2-8AB0-9DBDE071DDE1}" type="presParOf" srcId="{D8953768-DF58-4845-8ECF-8E15404650DE}" destId="{978DA0A7-9DF9-4476-A88C-E8C9A16470EE}" srcOrd="0" destOrd="0" presId="urn:microsoft.com/office/officeart/2005/8/layout/orgChart1"/>
    <dgm:cxn modelId="{AD1FDAA2-C627-4846-B590-7AFA9422AC0A}" type="presParOf" srcId="{978DA0A7-9DF9-4476-A88C-E8C9A16470EE}" destId="{46205834-B265-441B-9BEE-297CF9E2B763}" srcOrd="0" destOrd="0" presId="urn:microsoft.com/office/officeart/2005/8/layout/orgChart1"/>
    <dgm:cxn modelId="{B1349401-8D4C-4AA4-B48D-544378953FFD}" type="presParOf" srcId="{46205834-B265-441B-9BEE-297CF9E2B763}" destId="{19E49025-B10B-4A0D-ABE9-AF157599D7B8}" srcOrd="0" destOrd="0" presId="urn:microsoft.com/office/officeart/2005/8/layout/orgChart1"/>
    <dgm:cxn modelId="{84662002-046B-40EF-AC37-36C2B20138FA}" type="presParOf" srcId="{46205834-B265-441B-9BEE-297CF9E2B763}" destId="{3550F269-6B60-4E85-9AFB-F5AB853162C9}" srcOrd="1" destOrd="0" presId="urn:microsoft.com/office/officeart/2005/8/layout/orgChart1"/>
    <dgm:cxn modelId="{11451F66-4C06-4B41-BA76-CBD85D7DA6F9}" type="presParOf" srcId="{978DA0A7-9DF9-4476-A88C-E8C9A16470EE}" destId="{E1A8BE95-1BFF-462C-8DAA-495C79AD3776}" srcOrd="1" destOrd="0" presId="urn:microsoft.com/office/officeart/2005/8/layout/orgChart1"/>
    <dgm:cxn modelId="{94B86764-1768-4CD6-B6B4-C220B1245C20}" type="presParOf" srcId="{E1A8BE95-1BFF-462C-8DAA-495C79AD3776}" destId="{6E8F1F53-BA11-4054-A421-1F105152DC98}" srcOrd="0" destOrd="0" presId="urn:microsoft.com/office/officeart/2005/8/layout/orgChart1"/>
    <dgm:cxn modelId="{60965A99-446C-4F2A-BB43-C3DC18D92EF2}" type="presParOf" srcId="{E1A8BE95-1BFF-462C-8DAA-495C79AD3776}" destId="{CFD95FB0-5F59-48E4-9F5B-01691E370689}" srcOrd="1" destOrd="0" presId="urn:microsoft.com/office/officeart/2005/8/layout/orgChart1"/>
    <dgm:cxn modelId="{9CA04BB4-1B58-429C-964D-91BBB0FF0A6D}" type="presParOf" srcId="{CFD95FB0-5F59-48E4-9F5B-01691E370689}" destId="{B656065B-E702-4686-8BC2-4644358E66D0}" srcOrd="0" destOrd="0" presId="urn:microsoft.com/office/officeart/2005/8/layout/orgChart1"/>
    <dgm:cxn modelId="{41C7D6C1-898D-4005-9BE3-82F250FADD49}" type="presParOf" srcId="{B656065B-E702-4686-8BC2-4644358E66D0}" destId="{7E67B7C3-0056-4FBC-9A09-414C6CD2E8B7}" srcOrd="0" destOrd="0" presId="urn:microsoft.com/office/officeart/2005/8/layout/orgChart1"/>
    <dgm:cxn modelId="{7A279C35-19DB-4674-AE0B-9FFAB150ECD9}" type="presParOf" srcId="{B656065B-E702-4686-8BC2-4644358E66D0}" destId="{04B9A310-FC84-48AB-AC24-A3FA1FCC17F6}" srcOrd="1" destOrd="0" presId="urn:microsoft.com/office/officeart/2005/8/layout/orgChart1"/>
    <dgm:cxn modelId="{2D9413EC-24EB-461D-B6EC-CCCF6D64139C}" type="presParOf" srcId="{CFD95FB0-5F59-48E4-9F5B-01691E370689}" destId="{F0280DB0-F087-44F7-B526-154757B958C6}" srcOrd="1" destOrd="0" presId="urn:microsoft.com/office/officeart/2005/8/layout/orgChart1"/>
    <dgm:cxn modelId="{7C0C8684-A11C-4976-91A2-03C318EE998F}" type="presParOf" srcId="{CFD95FB0-5F59-48E4-9F5B-01691E370689}" destId="{7A6A2191-F0F9-470C-9691-5A8B63EA0F03}" srcOrd="2" destOrd="0" presId="urn:microsoft.com/office/officeart/2005/8/layout/orgChart1"/>
    <dgm:cxn modelId="{F4745B2B-E2DA-469B-89E2-98EA32176830}" type="presParOf" srcId="{E1A8BE95-1BFF-462C-8DAA-495C79AD3776}" destId="{E0F93F16-AF66-4DC0-9592-E3D504F5E433}" srcOrd="2" destOrd="0" presId="urn:microsoft.com/office/officeart/2005/8/layout/orgChart1"/>
    <dgm:cxn modelId="{8AD93DC8-B424-478B-8E24-1C03FECD02C4}" type="presParOf" srcId="{E1A8BE95-1BFF-462C-8DAA-495C79AD3776}" destId="{A16D7F73-704A-4C10-9167-7F81DC080BC5}" srcOrd="3" destOrd="0" presId="urn:microsoft.com/office/officeart/2005/8/layout/orgChart1"/>
    <dgm:cxn modelId="{92364B87-C4CC-4814-87B6-85478432F304}" type="presParOf" srcId="{A16D7F73-704A-4C10-9167-7F81DC080BC5}" destId="{4C23DEAC-4656-4A34-9694-69E70FB81DBB}" srcOrd="0" destOrd="0" presId="urn:microsoft.com/office/officeart/2005/8/layout/orgChart1"/>
    <dgm:cxn modelId="{0A00A1DF-FD17-4397-928A-E55C0B50FAD1}" type="presParOf" srcId="{4C23DEAC-4656-4A34-9694-69E70FB81DBB}" destId="{53B8B5BB-5A43-4C25-BF45-65523942D92B}" srcOrd="0" destOrd="0" presId="urn:microsoft.com/office/officeart/2005/8/layout/orgChart1"/>
    <dgm:cxn modelId="{F971DEDB-68BD-4E9B-8954-8117E042E555}" type="presParOf" srcId="{4C23DEAC-4656-4A34-9694-69E70FB81DBB}" destId="{048F0BBC-BA39-4E81-9568-D9901585652C}" srcOrd="1" destOrd="0" presId="urn:microsoft.com/office/officeart/2005/8/layout/orgChart1"/>
    <dgm:cxn modelId="{6748B144-690C-4F06-A5EA-4DF056963865}" type="presParOf" srcId="{A16D7F73-704A-4C10-9167-7F81DC080BC5}" destId="{ED98F4C2-B96A-400A-A224-FA2FBEBF308E}" srcOrd="1" destOrd="0" presId="urn:microsoft.com/office/officeart/2005/8/layout/orgChart1"/>
    <dgm:cxn modelId="{6DBC6B00-4B72-4B47-AE09-D830C395027C}" type="presParOf" srcId="{A16D7F73-704A-4C10-9167-7F81DC080BC5}" destId="{BDB6D599-0F18-4D0B-820C-0B52307E0936}" srcOrd="2" destOrd="0" presId="urn:microsoft.com/office/officeart/2005/8/layout/orgChart1"/>
    <dgm:cxn modelId="{BBB06EAB-1648-403A-9A50-8BB6F46147B3}" type="presParOf" srcId="{E1A8BE95-1BFF-462C-8DAA-495C79AD3776}" destId="{1BC43766-335C-477B-9BCE-183B193CC3D9}" srcOrd="4" destOrd="0" presId="urn:microsoft.com/office/officeart/2005/8/layout/orgChart1"/>
    <dgm:cxn modelId="{B4D4F3A3-2CC8-48A3-BC74-73B162BF6D96}" type="presParOf" srcId="{E1A8BE95-1BFF-462C-8DAA-495C79AD3776}" destId="{66130E89-46C5-4051-99E2-A13A8F4B15B3}" srcOrd="5" destOrd="0" presId="urn:microsoft.com/office/officeart/2005/8/layout/orgChart1"/>
    <dgm:cxn modelId="{6CF4276E-F860-48D4-B94C-863762405715}" type="presParOf" srcId="{66130E89-46C5-4051-99E2-A13A8F4B15B3}" destId="{FB1D88E8-C3EB-42CD-B5FE-92A41AECCF3E}" srcOrd="0" destOrd="0" presId="urn:microsoft.com/office/officeart/2005/8/layout/orgChart1"/>
    <dgm:cxn modelId="{1551107D-6B99-485D-81BA-E02730B985F0}" type="presParOf" srcId="{FB1D88E8-C3EB-42CD-B5FE-92A41AECCF3E}" destId="{B0F465AA-1EC5-47A0-9BA8-20F87C3A1B52}" srcOrd="0" destOrd="0" presId="urn:microsoft.com/office/officeart/2005/8/layout/orgChart1"/>
    <dgm:cxn modelId="{2691BDFB-E814-4753-A5D6-04E2E503A8AB}" type="presParOf" srcId="{FB1D88E8-C3EB-42CD-B5FE-92A41AECCF3E}" destId="{2B8D25CA-0919-4C90-98C8-59920E94F80B}" srcOrd="1" destOrd="0" presId="urn:microsoft.com/office/officeart/2005/8/layout/orgChart1"/>
    <dgm:cxn modelId="{63A3625E-C84F-4F9E-AB6C-EE23B1DF9197}" type="presParOf" srcId="{66130E89-46C5-4051-99E2-A13A8F4B15B3}" destId="{3C134992-09C9-4AF7-8F20-71A24F34D546}" srcOrd="1" destOrd="0" presId="urn:microsoft.com/office/officeart/2005/8/layout/orgChart1"/>
    <dgm:cxn modelId="{0F2F215C-DB05-42A2-820B-18C8CDDCBA5D}" type="presParOf" srcId="{66130E89-46C5-4051-99E2-A13A8F4B15B3}" destId="{4A1F7F2F-6085-4B28-9D2C-7614BBD02A45}" srcOrd="2" destOrd="0" presId="urn:microsoft.com/office/officeart/2005/8/layout/orgChart1"/>
    <dgm:cxn modelId="{0AA3BAAB-955D-427E-8D54-83C05B881A93}" type="presParOf" srcId="{E1A8BE95-1BFF-462C-8DAA-495C79AD3776}" destId="{D549CFC0-9FD8-4078-B640-AA00C8EFE7A9}" srcOrd="6" destOrd="0" presId="urn:microsoft.com/office/officeart/2005/8/layout/orgChart1"/>
    <dgm:cxn modelId="{52ECA6AA-531A-41E6-A1AA-097D112EA7D8}" type="presParOf" srcId="{E1A8BE95-1BFF-462C-8DAA-495C79AD3776}" destId="{6767A9C1-915A-4017-93CD-2C28314C5FFE}" srcOrd="7" destOrd="0" presId="urn:microsoft.com/office/officeart/2005/8/layout/orgChart1"/>
    <dgm:cxn modelId="{62AD6F73-F978-4D77-B5EF-28F97D4D8FDE}" type="presParOf" srcId="{6767A9C1-915A-4017-93CD-2C28314C5FFE}" destId="{AADC7AD8-9370-4495-9F90-DC5737E1C2E7}" srcOrd="0" destOrd="0" presId="urn:microsoft.com/office/officeart/2005/8/layout/orgChart1"/>
    <dgm:cxn modelId="{DEC7E8C0-2792-4AA9-B296-46F0E3CB51D4}" type="presParOf" srcId="{AADC7AD8-9370-4495-9F90-DC5737E1C2E7}" destId="{BB92FA45-2DF1-4773-94C4-1D972A375423}" srcOrd="0" destOrd="0" presId="urn:microsoft.com/office/officeart/2005/8/layout/orgChart1"/>
    <dgm:cxn modelId="{155D2644-3491-4AE6-BEE2-3A74321BD91A}" type="presParOf" srcId="{AADC7AD8-9370-4495-9F90-DC5737E1C2E7}" destId="{D0EA96BF-F145-4D11-9D15-C809285502FA}" srcOrd="1" destOrd="0" presId="urn:microsoft.com/office/officeart/2005/8/layout/orgChart1"/>
    <dgm:cxn modelId="{D28B9015-8ACA-471E-B7EA-3D555FF2FD1C}" type="presParOf" srcId="{6767A9C1-915A-4017-93CD-2C28314C5FFE}" destId="{02134ADA-E93D-455E-8CCF-7A3C953B0FEA}" srcOrd="1" destOrd="0" presId="urn:microsoft.com/office/officeart/2005/8/layout/orgChart1"/>
    <dgm:cxn modelId="{F186569E-31FF-43DD-9F8B-B1510B3962E8}" type="presParOf" srcId="{6767A9C1-915A-4017-93CD-2C28314C5FFE}" destId="{0929C444-14F8-4EA3-82C6-B0A9935E6D94}" srcOrd="2" destOrd="0" presId="urn:microsoft.com/office/officeart/2005/8/layout/orgChart1"/>
    <dgm:cxn modelId="{B82E5B07-C91C-4D3E-B8E3-89A254D54992}" type="presParOf" srcId="{978DA0A7-9DF9-4476-A88C-E8C9A16470EE}" destId="{CBD60218-0A3C-43E6-8C71-C976D1C19F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F44AD-22AE-46BD-88C7-3FBD4500FBA5}">
      <dsp:nvSpPr>
        <dsp:cNvPr id="0" name=""/>
        <dsp:cNvSpPr/>
      </dsp:nvSpPr>
      <dsp:spPr>
        <a:xfrm>
          <a:off x="11005" y="2125906"/>
          <a:ext cx="2213737" cy="2148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АТМОСФЕРАНЫҢ  МАҢЫЗЫ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947" y="2188848"/>
        <a:ext cx="2087853" cy="2023102"/>
      </dsp:txXfrm>
    </dsp:sp>
    <dsp:sp modelId="{D1C76667-A9B4-46C0-95AC-2DF182102335}">
      <dsp:nvSpPr>
        <dsp:cNvPr id="0" name=""/>
        <dsp:cNvSpPr/>
      </dsp:nvSpPr>
      <dsp:spPr>
        <a:xfrm rot="17350740">
          <a:off x="1319789" y="1911937"/>
          <a:ext cx="2695402" cy="31126"/>
        </a:xfrm>
        <a:custGeom>
          <a:avLst/>
          <a:gdLst/>
          <a:ahLst/>
          <a:cxnLst/>
          <a:rect l="0" t="0" r="0" b="0"/>
          <a:pathLst>
            <a:path>
              <a:moveTo>
                <a:pt x="0" y="15563"/>
              </a:moveTo>
              <a:lnTo>
                <a:pt x="2695402" y="155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600105" y="1860115"/>
        <a:ext cx="134770" cy="134770"/>
      </dsp:txXfrm>
    </dsp:sp>
    <dsp:sp modelId="{E568A4E2-FE6D-4458-8159-C5A6AF316375}">
      <dsp:nvSpPr>
        <dsp:cNvPr id="0" name=""/>
        <dsp:cNvSpPr/>
      </dsp:nvSpPr>
      <dsp:spPr>
        <a:xfrm>
          <a:off x="3110238" y="101166"/>
          <a:ext cx="7236643" cy="1106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Атмосфера күн сәулелерін шашыратып, жайып таратады, сондықтан күндіз жер беті өте қатты қызып кетпейді, ал түнде жер беті қатты салқындамайды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2657" y="133585"/>
        <a:ext cx="7171805" cy="1042030"/>
      </dsp:txXfrm>
    </dsp:sp>
    <dsp:sp modelId="{DDCEF9A7-45F5-4B38-8A90-CB571E0E130C}">
      <dsp:nvSpPr>
        <dsp:cNvPr id="0" name=""/>
        <dsp:cNvSpPr/>
      </dsp:nvSpPr>
      <dsp:spPr>
        <a:xfrm rot="18289469">
          <a:off x="1892188" y="2548386"/>
          <a:ext cx="1550604" cy="31126"/>
        </a:xfrm>
        <a:custGeom>
          <a:avLst/>
          <a:gdLst/>
          <a:ahLst/>
          <a:cxnLst/>
          <a:rect l="0" t="0" r="0" b="0"/>
          <a:pathLst>
            <a:path>
              <a:moveTo>
                <a:pt x="0" y="15563"/>
              </a:moveTo>
              <a:lnTo>
                <a:pt x="1550604" y="155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28725" y="2525185"/>
        <a:ext cx="77530" cy="77530"/>
      </dsp:txXfrm>
    </dsp:sp>
    <dsp:sp modelId="{30087352-EA6D-4F5D-92A7-B4762FEB91DB}">
      <dsp:nvSpPr>
        <dsp:cNvPr id="0" name=""/>
        <dsp:cNvSpPr/>
      </dsp:nvSpPr>
      <dsp:spPr>
        <a:xfrm>
          <a:off x="3110238" y="1374066"/>
          <a:ext cx="7236643" cy="1106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Төменгі қабатында жер бетіндегі ауа райы мен климат қалыптасады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2657" y="1406485"/>
        <a:ext cx="7171805" cy="1042030"/>
      </dsp:txXfrm>
    </dsp:sp>
    <dsp:sp modelId="{E0F91697-8ECF-42AA-B55E-047F8CB6E8ED}">
      <dsp:nvSpPr>
        <dsp:cNvPr id="0" name=""/>
        <dsp:cNvSpPr/>
      </dsp:nvSpPr>
      <dsp:spPr>
        <a:xfrm>
          <a:off x="2224743" y="3184836"/>
          <a:ext cx="885495" cy="31126"/>
        </a:xfrm>
        <a:custGeom>
          <a:avLst/>
          <a:gdLst/>
          <a:ahLst/>
          <a:cxnLst/>
          <a:rect l="0" t="0" r="0" b="0"/>
          <a:pathLst>
            <a:path>
              <a:moveTo>
                <a:pt x="0" y="15563"/>
              </a:moveTo>
              <a:lnTo>
                <a:pt x="885495" y="155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45353" y="3178262"/>
        <a:ext cx="44274" cy="44274"/>
      </dsp:txXfrm>
    </dsp:sp>
    <dsp:sp modelId="{5F4FB52C-21F6-475E-ACF1-3D7F52ADB4BA}">
      <dsp:nvSpPr>
        <dsp:cNvPr id="0" name=""/>
        <dsp:cNvSpPr/>
      </dsp:nvSpPr>
      <dsp:spPr>
        <a:xfrm>
          <a:off x="3110238" y="2646965"/>
          <a:ext cx="7236643" cy="1106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Жердегі тіршілікті  әлемдік кеңістіктен келетін метеорит-терден қорғайды.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2657" y="2679384"/>
        <a:ext cx="7171805" cy="1042030"/>
      </dsp:txXfrm>
    </dsp:sp>
    <dsp:sp modelId="{35F7C212-F542-46B3-8D05-52DCC66C5E74}">
      <dsp:nvSpPr>
        <dsp:cNvPr id="0" name=""/>
        <dsp:cNvSpPr/>
      </dsp:nvSpPr>
      <dsp:spPr>
        <a:xfrm rot="3310531">
          <a:off x="1892188" y="3821286"/>
          <a:ext cx="1550604" cy="31126"/>
        </a:xfrm>
        <a:custGeom>
          <a:avLst/>
          <a:gdLst/>
          <a:ahLst/>
          <a:cxnLst/>
          <a:rect l="0" t="0" r="0" b="0"/>
          <a:pathLst>
            <a:path>
              <a:moveTo>
                <a:pt x="0" y="15563"/>
              </a:moveTo>
              <a:lnTo>
                <a:pt x="1550604" y="155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28725" y="3798084"/>
        <a:ext cx="77530" cy="77530"/>
      </dsp:txXfrm>
    </dsp:sp>
    <dsp:sp modelId="{B894EC3A-00D8-4C86-B5B2-3F8B5C23BEB6}">
      <dsp:nvSpPr>
        <dsp:cNvPr id="0" name=""/>
        <dsp:cNvSpPr/>
      </dsp:nvSpPr>
      <dsp:spPr>
        <a:xfrm>
          <a:off x="3110238" y="3919864"/>
          <a:ext cx="7236643" cy="1106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Атмосфера газдарының ықпалымен литосферада мүжілу орын алады.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2657" y="3952283"/>
        <a:ext cx="7171805" cy="1042030"/>
      </dsp:txXfrm>
    </dsp:sp>
    <dsp:sp modelId="{8B35603F-751C-468E-9EB4-DC405157172F}">
      <dsp:nvSpPr>
        <dsp:cNvPr id="0" name=""/>
        <dsp:cNvSpPr/>
      </dsp:nvSpPr>
      <dsp:spPr>
        <a:xfrm rot="4249260">
          <a:off x="1319789" y="4457735"/>
          <a:ext cx="2695402" cy="31126"/>
        </a:xfrm>
        <a:custGeom>
          <a:avLst/>
          <a:gdLst/>
          <a:ahLst/>
          <a:cxnLst/>
          <a:rect l="0" t="0" r="0" b="0"/>
          <a:pathLst>
            <a:path>
              <a:moveTo>
                <a:pt x="0" y="15563"/>
              </a:moveTo>
              <a:lnTo>
                <a:pt x="2695402" y="155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600105" y="4405914"/>
        <a:ext cx="134770" cy="134770"/>
      </dsp:txXfrm>
    </dsp:sp>
    <dsp:sp modelId="{CA2B7D9F-3330-47D8-9513-CED8053B2B10}">
      <dsp:nvSpPr>
        <dsp:cNvPr id="0" name=""/>
        <dsp:cNvSpPr/>
      </dsp:nvSpPr>
      <dsp:spPr>
        <a:xfrm>
          <a:off x="3110238" y="5192764"/>
          <a:ext cx="7236643" cy="1106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Ауа құрамындағы оттегімен жер бетіндегі тіршілік иелері тыныс алады.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2657" y="5225183"/>
        <a:ext cx="7171805" cy="1042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9CFC0-9FD8-4078-B640-AA00C8EFE7A9}">
      <dsp:nvSpPr>
        <dsp:cNvPr id="0" name=""/>
        <dsp:cNvSpPr/>
      </dsp:nvSpPr>
      <dsp:spPr>
        <a:xfrm>
          <a:off x="4910411" y="2888837"/>
          <a:ext cx="5007843" cy="495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16"/>
              </a:lnTo>
              <a:lnTo>
                <a:pt x="5007843" y="266216"/>
              </a:lnTo>
              <a:lnTo>
                <a:pt x="5007843" y="4950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43766-335C-477B-9BCE-183B193CC3D9}">
      <dsp:nvSpPr>
        <dsp:cNvPr id="0" name=""/>
        <dsp:cNvSpPr/>
      </dsp:nvSpPr>
      <dsp:spPr>
        <a:xfrm>
          <a:off x="4910411" y="2888837"/>
          <a:ext cx="2109571" cy="495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16"/>
              </a:lnTo>
              <a:lnTo>
                <a:pt x="2109571" y="266216"/>
              </a:lnTo>
              <a:lnTo>
                <a:pt x="2109571" y="4950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93F16-AF66-4DC0-9592-E3D504F5E433}">
      <dsp:nvSpPr>
        <dsp:cNvPr id="0" name=""/>
        <dsp:cNvSpPr/>
      </dsp:nvSpPr>
      <dsp:spPr>
        <a:xfrm>
          <a:off x="4121711" y="2888837"/>
          <a:ext cx="788700" cy="495065"/>
        </a:xfrm>
        <a:custGeom>
          <a:avLst/>
          <a:gdLst/>
          <a:ahLst/>
          <a:cxnLst/>
          <a:rect l="0" t="0" r="0" b="0"/>
          <a:pathLst>
            <a:path>
              <a:moveTo>
                <a:pt x="788700" y="0"/>
              </a:moveTo>
              <a:lnTo>
                <a:pt x="788700" y="266216"/>
              </a:lnTo>
              <a:lnTo>
                <a:pt x="0" y="266216"/>
              </a:lnTo>
              <a:lnTo>
                <a:pt x="0" y="4950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F1F53-BA11-4054-A421-1F105152DC98}">
      <dsp:nvSpPr>
        <dsp:cNvPr id="0" name=""/>
        <dsp:cNvSpPr/>
      </dsp:nvSpPr>
      <dsp:spPr>
        <a:xfrm>
          <a:off x="1223439" y="2888837"/>
          <a:ext cx="3686971" cy="495065"/>
        </a:xfrm>
        <a:custGeom>
          <a:avLst/>
          <a:gdLst/>
          <a:ahLst/>
          <a:cxnLst/>
          <a:rect l="0" t="0" r="0" b="0"/>
          <a:pathLst>
            <a:path>
              <a:moveTo>
                <a:pt x="3686971" y="0"/>
              </a:moveTo>
              <a:lnTo>
                <a:pt x="3686971" y="266216"/>
              </a:lnTo>
              <a:lnTo>
                <a:pt x="0" y="266216"/>
              </a:lnTo>
              <a:lnTo>
                <a:pt x="0" y="4950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49025-B10B-4A0D-ABE9-AF157599D7B8}">
      <dsp:nvSpPr>
        <dsp:cNvPr id="0" name=""/>
        <dsp:cNvSpPr/>
      </dsp:nvSpPr>
      <dsp:spPr>
        <a:xfrm>
          <a:off x="2987362" y="1723702"/>
          <a:ext cx="3846098" cy="1165134"/>
        </a:xfrm>
        <a:prstGeom prst="rect">
          <a:avLst/>
        </a:prstGeom>
        <a:solidFill>
          <a:srgbClr val="3333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Оттегінің пайдасы</a:t>
          </a:r>
          <a:endParaRPr lang="ru-RU" sz="1800" kern="1200" dirty="0"/>
        </a:p>
      </dsp:txBody>
      <dsp:txXfrm>
        <a:off x="2987362" y="1723702"/>
        <a:ext cx="3846098" cy="1165134"/>
      </dsp:txXfrm>
    </dsp:sp>
    <dsp:sp modelId="{7E67B7C3-0056-4FBC-9A09-414C6CD2E8B7}">
      <dsp:nvSpPr>
        <dsp:cNvPr id="0" name=""/>
        <dsp:cNvSpPr/>
      </dsp:nvSpPr>
      <dsp:spPr>
        <a:xfrm>
          <a:off x="3152" y="3383902"/>
          <a:ext cx="2440574" cy="1574959"/>
        </a:xfrm>
        <a:prstGeom prst="rect">
          <a:avLst/>
        </a:prstGeom>
        <a:solidFill>
          <a:srgbClr val="3333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Тірі ағзалардың тыныс алуы үшін</a:t>
          </a:r>
        </a:p>
      </dsp:txBody>
      <dsp:txXfrm>
        <a:off x="3152" y="3383902"/>
        <a:ext cx="2440574" cy="1574959"/>
      </dsp:txXfrm>
    </dsp:sp>
    <dsp:sp modelId="{53B8B5BB-5A43-4C25-BF45-65523942D92B}">
      <dsp:nvSpPr>
        <dsp:cNvPr id="0" name=""/>
        <dsp:cNvSpPr/>
      </dsp:nvSpPr>
      <dsp:spPr>
        <a:xfrm>
          <a:off x="2901423" y="3383902"/>
          <a:ext cx="2440574" cy="1574959"/>
        </a:xfrm>
        <a:prstGeom prst="rect">
          <a:avLst/>
        </a:prstGeom>
        <a:solidFill>
          <a:srgbClr val="3333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Жану мен қышқылдану үдерісін демейді</a:t>
          </a:r>
          <a:endParaRPr lang="ru-RU" sz="1800" kern="1200" dirty="0"/>
        </a:p>
      </dsp:txBody>
      <dsp:txXfrm>
        <a:off x="2901423" y="3383902"/>
        <a:ext cx="2440574" cy="1574959"/>
      </dsp:txXfrm>
    </dsp:sp>
    <dsp:sp modelId="{B0F465AA-1EC5-47A0-9BA8-20F87C3A1B52}">
      <dsp:nvSpPr>
        <dsp:cNvPr id="0" name=""/>
        <dsp:cNvSpPr/>
      </dsp:nvSpPr>
      <dsp:spPr>
        <a:xfrm>
          <a:off x="5799695" y="3383902"/>
          <a:ext cx="2440574" cy="1574959"/>
        </a:xfrm>
        <a:prstGeom prst="rect">
          <a:avLst/>
        </a:prstGeom>
        <a:solidFill>
          <a:srgbClr val="3333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Органикалық заттың құрамында болады</a:t>
          </a:r>
          <a:endParaRPr lang="ru-RU" sz="1800" kern="1200" dirty="0"/>
        </a:p>
      </dsp:txBody>
      <dsp:txXfrm>
        <a:off x="5799695" y="3383902"/>
        <a:ext cx="2440574" cy="1574959"/>
      </dsp:txXfrm>
    </dsp:sp>
    <dsp:sp modelId="{BB92FA45-2DF1-4773-94C4-1D972A375423}">
      <dsp:nvSpPr>
        <dsp:cNvPr id="0" name=""/>
        <dsp:cNvSpPr/>
      </dsp:nvSpPr>
      <dsp:spPr>
        <a:xfrm>
          <a:off x="8697967" y="3383902"/>
          <a:ext cx="2440574" cy="1574959"/>
        </a:xfrm>
        <a:prstGeom prst="rect">
          <a:avLst/>
        </a:prstGeom>
        <a:solidFill>
          <a:srgbClr val="3333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Озон газы- тіршілікті жоятын ультракүлгін сәулелерді тежейді</a:t>
          </a:r>
        </a:p>
      </dsp:txBody>
      <dsp:txXfrm>
        <a:off x="8697967" y="3383902"/>
        <a:ext cx="2440574" cy="1574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22/11/2020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B24B6A-211D-4FE3-BEA3-1876F2693B90}"/>
              </a:ext>
            </a:extLst>
          </p:cNvPr>
          <p:cNvSpPr txBox="1"/>
          <p:nvPr/>
        </p:nvSpPr>
        <p:spPr>
          <a:xfrm>
            <a:off x="803381" y="2162294"/>
            <a:ext cx="10358651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kk-KZ" sz="4800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 </a:t>
            </a:r>
          </a:p>
          <a:p>
            <a:pPr algn="ctr"/>
            <a:r>
              <a:rPr lang="kk-KZ" sz="4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 және оның құрамдас бөліктері</a:t>
            </a:r>
            <a:endParaRPr lang="ru-RU" sz="48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/>
          <p:nvPr/>
        </p:nvSpPr>
        <p:spPr>
          <a:xfrm>
            <a:off x="5571026" y="1411165"/>
            <a:ext cx="4586287" cy="4514850"/>
          </a:xfrm>
          <a:prstGeom prst="triangl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885351" y="4868740"/>
            <a:ext cx="342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42551" y="3892427"/>
            <a:ext cx="342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52138" y="2963740"/>
            <a:ext cx="342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295051" y="2035052"/>
            <a:ext cx="342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30561" y="468407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0066"/>
                </a:solidFill>
              </a:rPr>
              <a:t>1000 м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5128" y="366859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0066"/>
                </a:solidFill>
              </a:rPr>
              <a:t>1000 м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1693" y="277907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0066"/>
                </a:solidFill>
              </a:rPr>
              <a:t>1000 м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0088" y="181812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0066"/>
                </a:solidFill>
              </a:rPr>
              <a:t>1000 м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2551" y="46840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 ̊ С </a:t>
            </a:r>
            <a:endParaRPr lang="en-US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6248" y="37231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 ̊ С </a:t>
            </a:r>
            <a:endParaRPr lang="en-US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9945" y="27944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 ̊ С </a:t>
            </a:r>
            <a:endParaRPr lang="en-US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6501" y="188955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 ̊ С </a:t>
            </a:r>
            <a:endParaRPr lang="en-US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2867" y="587975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+18 ̊ С</a:t>
            </a:r>
            <a:endParaRPr lang="en-US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33260" y="67803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-12 ̊ С</a:t>
            </a:r>
            <a:endParaRPr lang="en-US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517298" y="1411165"/>
            <a:ext cx="342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27663" y="119628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 ̊ С </a:t>
            </a:r>
            <a:endParaRPr lang="en-US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359" y="1889557"/>
            <a:ext cx="5139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Тропосферада жоғары қарай </a:t>
            </a:r>
          </a:p>
          <a:p>
            <a:r>
              <a:rPr lang="kk-KZ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көтерілген сайын температура </a:t>
            </a:r>
          </a:p>
          <a:p>
            <a:r>
              <a:rPr lang="kk-KZ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төмендейді:</a:t>
            </a:r>
          </a:p>
          <a:p>
            <a:r>
              <a:rPr lang="kk-KZ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м сайын -0,6 ̊ С</a:t>
            </a:r>
          </a:p>
          <a:p>
            <a:r>
              <a:rPr lang="kk-KZ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м сайын - 6 ̊ С </a:t>
            </a:r>
            <a:endParaRPr lang="en-US" sz="20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4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457/00007986-8d44052c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/>
          <a:stretch/>
        </p:blipFill>
        <p:spPr bwMode="auto">
          <a:xfrm>
            <a:off x="1700214" y="666751"/>
            <a:ext cx="8458200" cy="53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58262" y="921037"/>
            <a:ext cx="3128962" cy="857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0214" y="3629026"/>
            <a:ext cx="1828799" cy="557212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Жаңбыр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29561" y="5040656"/>
            <a:ext cx="1828799" cy="557212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3364" y="3400427"/>
            <a:ext cx="1828799" cy="557212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Бұршақ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8262" y="1057274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Тропосфера </a:t>
            </a:r>
            <a:endParaRPr lang="en-US" sz="3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700213" y="4843849"/>
            <a:ext cx="1828799" cy="612648"/>
          </a:xfrm>
          <a:prstGeom prst="flowChartAlternateProcess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Найзағай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7853365" y="4231201"/>
            <a:ext cx="1828798" cy="612648"/>
          </a:xfrm>
          <a:prstGeom prst="flowChartAlternateProcess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Боран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853365" y="5156030"/>
            <a:ext cx="1828798" cy="612648"/>
          </a:xfrm>
          <a:prstGeom prst="flowChartAlternateProcess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Дауыл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2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jimcdn.com/app/cms/image/transf/none/path/s52b7c9b2fa79ef41/image/i3975112208ecb7be/version/1430663465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06" y="1060852"/>
            <a:ext cx="5127223" cy="50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5487" y="1319620"/>
            <a:ext cx="296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Стратосфера</a:t>
            </a:r>
            <a:endParaRPr lang="en-US" sz="3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487" y="2747938"/>
            <a:ext cx="4864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Стратосфераның төменгі бөлігінде  шамамен -45 ̊ С-тан  75 ̊ С- қа дейін, ал  биіктеген сайын ауа температурасы +10 ̊ С дейін көтеріледі.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3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gdz4you.com/files/slides/875/a3686c7ae41ca2f7dcf12f21227d6d8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23934" r="12705" b="3607"/>
          <a:stretch/>
        </p:blipFill>
        <p:spPr bwMode="auto">
          <a:xfrm>
            <a:off x="4814885" y="468026"/>
            <a:ext cx="6800851" cy="4960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09525" y="1125569"/>
            <a:ext cx="3918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Стратосфераның 20 -30 км биіктігінде  озон қабаты шоғырланған.</a:t>
            </a:r>
          </a:p>
          <a:p>
            <a:pPr algn="just"/>
            <a:endParaRPr lang="kk-KZ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Озон қабаты- Күннен </a:t>
            </a:r>
          </a:p>
          <a:p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түсетін ультракүлгін сәулелерге тосқауыл </a:t>
            </a:r>
          </a:p>
          <a:p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болады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879" y="468026"/>
            <a:ext cx="2912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Озон қабаты</a:t>
            </a:r>
            <a:endParaRPr lang="en-US" sz="3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369" y="5963719"/>
            <a:ext cx="1112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Озон газы- өте тұрақсыз газ. Оның қалыптасуы және ыдырауы  Күннің ультракүлгін сәулелерін қабылдауына байланысты. </a:t>
            </a:r>
            <a:endParaRPr lang="en-US" sz="20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2963" t="13541" r="4051" b="6250"/>
          <a:stretch/>
        </p:blipFill>
        <p:spPr>
          <a:xfrm>
            <a:off x="1592507" y="4245325"/>
            <a:ext cx="1590309" cy="15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5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.jimcdn.com/app/cms/image/transf/none/path/s52b7c9b2fa79ef41/image/i3975112208ecb7be/version/1430663465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64" y="1171909"/>
            <a:ext cx="5127223" cy="50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0983" y="1386019"/>
            <a:ext cx="259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Мезосфера</a:t>
            </a:r>
            <a:endParaRPr lang="en-US" sz="3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983" y="2335775"/>
            <a:ext cx="48022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Мезосферада ауа температурасы -75 ̊ С- тан  - 90 ̊ С- қа дейін төмендейді. Ауа тығыздығы Жер бетіндегіге  қарағанда 200 есе аз. Мұнда күміс түстес бұлттар пайда болады.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6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s11.popmeh.ru/upload/gallery/0f5/0f5393ee8478c3c649e67678e43fd6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96" y="1285471"/>
            <a:ext cx="5414350" cy="406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714454" y="1964353"/>
            <a:ext cx="4822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Термосфера  қабаты 80-800 км биіктікте орналасқан. 100 км биіктікте температура шамамен 0 ̊ С, 150-200 км биіктікте  500 ̊ С дейін жетеді. 500-600 км биіктікте 1500 ̊ С  асады. Жоғары термосферада  температура 2000 ̊ С-қа дейін жетеді.</a:t>
            </a:r>
          </a:p>
          <a:p>
            <a:pPr algn="just"/>
            <a:endParaRPr lang="kk-KZ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kk-KZ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0933" y="993083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Термосфера</a:t>
            </a:r>
            <a:endParaRPr lang="en-US" sz="3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0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ews.agu.org/files/2015/03/earth20150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6" y="1837827"/>
            <a:ext cx="4837010" cy="3038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732584" y="1837827"/>
            <a:ext cx="6137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км- ден 1000 км биіктікте  ғарыш сәулелерінің  ықпалынан газ  молекулалары жеке зарядталған  бөлшектерге 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(иондарға) ыдырайды. </a:t>
            </a:r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Сондықтан аргон, азот және оттегінің зарядталған атомдары мен молекулаларынан тұратын өте сұйытылған ауасы бар осы қабатты ионосфера деп атайды.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32584" y="1035015"/>
            <a:ext cx="2300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Ионосфера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9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dn.photosight.ru/img/1/17c/5894368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9" y="1314450"/>
            <a:ext cx="6028143" cy="3882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09954" y="2088173"/>
            <a:ext cx="4466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Аргон, азот және оттегінің зарядталған атомдары мен молекула-ларынан тұратын ауаның жарқырауы нәтижесінде ионосферада поляр шұғы-ласы пайда болады. 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1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bs.twimg.com/media/Cm1WW43XgAAF4O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/>
          <a:stretch/>
        </p:blipFill>
        <p:spPr bwMode="auto">
          <a:xfrm>
            <a:off x="4767015" y="1227088"/>
            <a:ext cx="6940108" cy="4471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41603" y="3341638"/>
            <a:ext cx="2314575" cy="242887"/>
          </a:xfrm>
          <a:prstGeom prst="round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Күміс түсті бұлт</a:t>
            </a:r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41602" y="2351038"/>
            <a:ext cx="2314575" cy="242887"/>
          </a:xfrm>
          <a:prstGeom prst="round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Поляр шұғыласы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0377" y="1691699"/>
            <a:ext cx="41859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800-1000 км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атмосфера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қабаты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экзосфера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шашырау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сферасы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аталады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Өйткені</a:t>
            </a:r>
            <a:r>
              <a:rPr lang="en-US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мұндағы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газ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бөлшектері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үлкен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жылдамдықпен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қозғалады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ғарыш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кеңістігіне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шашырай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алады</a:t>
            </a:r>
            <a:r>
              <a:rPr lang="en-US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7124" y="965478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Экзосфера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2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7508" y="755310"/>
            <a:ext cx="584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Атмосфераның қабаттары</a:t>
            </a:r>
            <a:endParaRPr lang="en-US" sz="3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https://alash.info/uploads/ckeditor/pictures/363/content_atmosfera-qabatt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17" y="484650"/>
            <a:ext cx="3747983" cy="57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get.wallhere.com/photo/digital-art-planet-space-sky-clouds-Earth-space-art-atmosphere-cloud-atmosphere-of-earth-outer-space-astronomical-object-122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7" y="1745473"/>
            <a:ext cx="6291418" cy="3538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3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636858" y="878430"/>
            <a:ext cx="3203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 мақсаты:</a:t>
            </a:r>
            <a:endParaRPr lang="kk-KZ" sz="32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5E7E05-D0EC-4BBC-A129-6D444166CC7E}"/>
              </a:ext>
            </a:extLst>
          </p:cNvPr>
          <p:cNvSpPr/>
          <p:nvPr/>
        </p:nvSpPr>
        <p:spPr>
          <a:xfrm>
            <a:off x="6814223" y="1778639"/>
            <a:ext cx="951552" cy="2489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354DF-BA94-48E1-86D9-D0EDB3E465DB}"/>
              </a:ext>
            </a:extLst>
          </p:cNvPr>
          <p:cNvSpPr txBox="1"/>
          <p:nvPr/>
        </p:nvSpPr>
        <p:spPr>
          <a:xfrm>
            <a:off x="487573" y="1763647"/>
            <a:ext cx="6326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7.3.2.1 - атмосфера құрамын сипаттайды. </a:t>
            </a:r>
            <a:endParaRPr lang="ru-RU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7.3.2.2 - атмосфераның құрылысы мен   қабаттарының ерекшеліктерін графикалық түрде бейнелеп түсіндіреді.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https://envirosustain.files.wordpress.com/2013/12/a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06" y="878430"/>
            <a:ext cx="4033502" cy="3494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102" y="1104313"/>
            <a:ext cx="10529667" cy="166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тапсырма</a:t>
            </a:r>
          </a:p>
          <a:p>
            <a:endParaRPr lang="kk-KZ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6200">
              <a:lnSpc>
                <a:spcPct val="113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ауаны құрайтын газдардың пайыздық үлесін, берілген диаграммада көрсетіңіз.</a:t>
            </a:r>
            <a:endParaRPr lang="ru-RU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3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74043" y="218532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chemeClr val="bg1"/>
                </a:solidFill>
              </a:rPr>
              <a:t>0,03</a:t>
            </a:r>
            <a:r>
              <a:rPr lang="ru-RU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6312734" y="368305"/>
            <a:ext cx="5139895" cy="1068314"/>
          </a:xfrm>
          <a:custGeom>
            <a:avLst/>
            <a:gdLst>
              <a:gd name="connsiteX0" fmla="*/ 0 w 4273256"/>
              <a:gd name="connsiteY0" fmla="*/ 0 h 1068314"/>
              <a:gd name="connsiteX1" fmla="*/ 4273256 w 4273256"/>
              <a:gd name="connsiteY1" fmla="*/ 0 h 1068314"/>
              <a:gd name="connsiteX2" fmla="*/ 4273256 w 4273256"/>
              <a:gd name="connsiteY2" fmla="*/ 1068314 h 1068314"/>
              <a:gd name="connsiteX3" fmla="*/ 0 w 4273256"/>
              <a:gd name="connsiteY3" fmla="*/ 1068314 h 1068314"/>
              <a:gd name="connsiteX4" fmla="*/ 0 w 4273256"/>
              <a:gd name="connsiteY4" fmla="*/ 0 h 10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3256" h="1068314">
                <a:moveTo>
                  <a:pt x="0" y="0"/>
                </a:moveTo>
                <a:lnTo>
                  <a:pt x="4273256" y="0"/>
                </a:lnTo>
                <a:lnTo>
                  <a:pt x="4273256" y="1068314"/>
                </a:lnTo>
                <a:lnTo>
                  <a:pt x="0" y="10683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8920" tIns="248920" rIns="248920" bIns="24892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3500" b="1" kern="1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Ауаның құрамы, %</a:t>
            </a:r>
            <a:endParaRPr lang="ru-RU" sz="3500" b="1" kern="1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188001" y="90246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5461" y="671629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</a:t>
            </a:r>
          </a:p>
        </p:txBody>
      </p:sp>
    </p:spTree>
    <p:extLst>
      <p:ext uri="{BB962C8B-B14F-4D97-AF65-F5344CB8AC3E}">
        <p14:creationId xmlns:p14="http://schemas.microsoft.com/office/powerpoint/2010/main" val="123785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102" y="1596683"/>
            <a:ext cx="56059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тапсырма</a:t>
            </a:r>
          </a:p>
          <a:p>
            <a:endParaRPr lang="kk-KZ" sz="20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Атмосфераның қай қабатын «ауа райын жасаушы қабат» деп  атайды? Неліктен олай атайды?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https://alash.info/uploads/ckeditor/pictures/363/content_atmosfera-qabatt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555" y="519819"/>
            <a:ext cx="3747983" cy="57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4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457/00007986-8d44052c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/>
          <a:stretch/>
        </p:blipFill>
        <p:spPr bwMode="auto">
          <a:xfrm>
            <a:off x="1700214" y="666751"/>
            <a:ext cx="8458200" cy="53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58262" y="921037"/>
            <a:ext cx="3128962" cy="857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0214" y="3629026"/>
            <a:ext cx="1828799" cy="557212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Жаңбыр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29561" y="5040656"/>
            <a:ext cx="1828799" cy="557212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3364" y="3400427"/>
            <a:ext cx="1828799" cy="557212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Бұршақ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2024" y="1057274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Тропосфера </a:t>
            </a:r>
            <a:endParaRPr lang="en-US" sz="3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700213" y="4843849"/>
            <a:ext cx="1828799" cy="612648"/>
          </a:xfrm>
          <a:prstGeom prst="flowChartAlternateProcess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Найзағай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7853365" y="4231201"/>
            <a:ext cx="1828798" cy="612648"/>
          </a:xfrm>
          <a:prstGeom prst="flowChartAlternateProcess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Боран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853365" y="5156030"/>
            <a:ext cx="1828798" cy="612648"/>
          </a:xfrm>
          <a:prstGeom prst="flowChartAlternateProcess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Дауыл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1719" y="690204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8263" y="595609"/>
            <a:ext cx="4029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бетіндегі ауа райы мен </a:t>
            </a:r>
          </a:p>
          <a:p>
            <a:pPr algn="just"/>
            <a:r>
              <a:rPr lang="kk-KZ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климаттың қалыптасуы үдерісі жүреді.</a:t>
            </a:r>
            <a:endParaRPr lang="ru-RU" sz="20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76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010492"/>
            <a:ext cx="5482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Тау етегінде ауа температурасы   + 17̊ С көрсетіп тұр. Тау етегінен тау  басына дейінгі биіктік  4500м. Тау шыңындағы температура қанша болады?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https://www.mount-track.com/images/Evgen/Program-Elbrus-Treck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16" y="1414774"/>
            <a:ext cx="5090990" cy="381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74650" y="1487272"/>
            <a:ext cx="2515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 тапсырма</a:t>
            </a:r>
          </a:p>
        </p:txBody>
      </p:sp>
    </p:spTree>
    <p:extLst>
      <p:ext uri="{BB962C8B-B14F-4D97-AF65-F5344CB8AC3E}">
        <p14:creationId xmlns:p14="http://schemas.microsoft.com/office/powerpoint/2010/main" val="1195874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247" y="871736"/>
            <a:ext cx="1058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Тропосферада жоғары қарай көтерілген сайын температура төмендейді:</a:t>
            </a:r>
          </a:p>
          <a:p>
            <a:r>
              <a:rPr lang="kk-KZ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м сайын -0,6 ̊ С</a:t>
            </a:r>
          </a:p>
          <a:p>
            <a:r>
              <a:rPr lang="kk-KZ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м сайын - 6 ̊ С </a:t>
            </a:r>
            <a:endParaRPr lang="en-US" sz="20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631" y="2911634"/>
            <a:ext cx="25218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</a:t>
            </a:r>
          </a:p>
          <a:p>
            <a:endParaRPr lang="kk-KZ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6*4,5 </a:t>
            </a:r>
            <a:r>
              <a:rPr lang="ru-RU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27</a:t>
            </a:r>
            <a:endParaRPr lang="en-US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kk-KZ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+17 ̊ С – 27= –10 ̊ С</a:t>
            </a:r>
          </a:p>
          <a:p>
            <a:endParaRPr lang="en-US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3074" name="Picture 2" descr="https://www.mount-track.com/images/Evgen/Program-Elbrus-Treck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3" y="1887399"/>
            <a:ext cx="5090990" cy="381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8966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E29F67-EA83-4EB2-B874-037BA4490C4A}"/>
              </a:ext>
            </a:extLst>
          </p:cNvPr>
          <p:cNvSpPr txBox="1"/>
          <p:nvPr/>
        </p:nvSpPr>
        <p:spPr>
          <a:xfrm>
            <a:off x="993311" y="567276"/>
            <a:ext cx="255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Қорытынды </a:t>
            </a:r>
            <a:endParaRPr lang="ru-RU" sz="28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7846" y="1241083"/>
            <a:ext cx="10720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Бүгінгі сабақта біз атмосфераның құрамын сипаттап, </a:t>
            </a:r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атмосфераның құрылысы мен қабаттарының ерекшеліктерін графикалық түрде бейнеледік.</a:t>
            </a:r>
            <a:endParaRPr lang="ru-RU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 descr="https://mondrian.mashable.com/2016%252F02%252F16%252F55%252FGettyImages.116dd.jpg%252F1200x630.jpg?signature=CrfWYYGARBVjdfS_t4aVV2UuvwY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95" y="2591999"/>
            <a:ext cx="6651958" cy="3492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98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217" y="1679733"/>
            <a:ext cx="36291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Ежелгі гректер Жерді қоршап тұрған қабатты атмосфера </a:t>
            </a:r>
          </a:p>
          <a:p>
            <a:pPr algn="ctr"/>
            <a:r>
              <a:rPr lang="kk-KZ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atmos</a:t>
            </a:r>
            <a:r>
              <a:rPr lang="kk-KZ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–бу және «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sphaira</a:t>
            </a:r>
            <a:r>
              <a:rPr lang="kk-KZ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kk-KZ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шар) деп атаған.</a:t>
            </a:r>
            <a:endParaRPr lang="en-US" sz="28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s://get.wallhere.com/photo/digital-art-planet-space-sky-clouds-Earth-space-art-atmosphere-cloud-atmosphere-of-earth-outer-space-astronomical-object-122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25" y="1569628"/>
            <a:ext cx="6291418" cy="3538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688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9871480"/>
              </p:ext>
            </p:extLst>
          </p:nvPr>
        </p:nvGraphicFramePr>
        <p:xfrm>
          <a:off x="878682" y="316524"/>
          <a:ext cx="10357887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10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74043" y="218532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chemeClr val="bg1"/>
                </a:solidFill>
              </a:rPr>
              <a:t>0,03</a:t>
            </a:r>
            <a:r>
              <a:rPr lang="ru-RU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6312734" y="368305"/>
            <a:ext cx="5139895" cy="1068314"/>
          </a:xfrm>
          <a:custGeom>
            <a:avLst/>
            <a:gdLst>
              <a:gd name="connsiteX0" fmla="*/ 0 w 4273256"/>
              <a:gd name="connsiteY0" fmla="*/ 0 h 1068314"/>
              <a:gd name="connsiteX1" fmla="*/ 4273256 w 4273256"/>
              <a:gd name="connsiteY1" fmla="*/ 0 h 1068314"/>
              <a:gd name="connsiteX2" fmla="*/ 4273256 w 4273256"/>
              <a:gd name="connsiteY2" fmla="*/ 1068314 h 1068314"/>
              <a:gd name="connsiteX3" fmla="*/ 0 w 4273256"/>
              <a:gd name="connsiteY3" fmla="*/ 1068314 h 1068314"/>
              <a:gd name="connsiteX4" fmla="*/ 0 w 4273256"/>
              <a:gd name="connsiteY4" fmla="*/ 0 h 10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3256" h="1068314">
                <a:moveTo>
                  <a:pt x="0" y="0"/>
                </a:moveTo>
                <a:lnTo>
                  <a:pt x="4273256" y="0"/>
                </a:lnTo>
                <a:lnTo>
                  <a:pt x="4273256" y="1068314"/>
                </a:lnTo>
                <a:lnTo>
                  <a:pt x="0" y="10683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8920" tIns="248920" rIns="248920" bIns="24892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3500" b="1" kern="1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Ауаның құрамы, %</a:t>
            </a:r>
            <a:endParaRPr lang="ru-RU" sz="3500" b="1" kern="1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21638650"/>
              </p:ext>
            </p:extLst>
          </p:nvPr>
        </p:nvGraphicFramePr>
        <p:xfrm>
          <a:off x="1188001" y="90246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68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3640" y="490080"/>
            <a:ext cx="874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 құрамындағы газдардың маңызы</a:t>
            </a:r>
            <a:endParaRPr lang="en-US" sz="2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256" y="1513793"/>
            <a:ext cx="4346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Азот- атмосфераның негізгі газы  және оттегі бөлетін өсімдіктердің тіршілігін қолдау үшін қажет.</a:t>
            </a:r>
          </a:p>
        </p:txBody>
      </p:sp>
      <p:pic>
        <p:nvPicPr>
          <p:cNvPr id="3074" name="Picture 2" descr="https://www.madhyamam.com/velicham/sites/default/files/Nitr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6" y="2780319"/>
            <a:ext cx="4362266" cy="3053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780875" y="4028284"/>
            <a:ext cx="5609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Көмірқышқыл газы фотосинтез барысында органикалық зат жасауға арналған негізгі құрылыс материалы. Көмірқышқыл газы күн энергиясын    өткізетін және жылулық сәулеленуді тежейтін бірегей қабілетке ие.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4" descr="https://www.airtro.com/wp-content/uploads/2011/05/c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09" y="1642698"/>
            <a:ext cx="2947270" cy="2450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66655" y="2350189"/>
            <a:ext cx="3221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Жерді салқындаудан қорғап, оның ерекше жылу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жамылғысы» болады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3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88828771"/>
              </p:ext>
            </p:extLst>
          </p:nvPr>
        </p:nvGraphicFramePr>
        <p:xfrm>
          <a:off x="569660" y="437006"/>
          <a:ext cx="11141694" cy="6719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43588" y="-28575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dirty="0"/>
          </a:p>
          <a:p>
            <a:endParaRPr lang="kk-KZ" dirty="0"/>
          </a:p>
          <a:p>
            <a:endParaRPr lang="en-US" dirty="0"/>
          </a:p>
        </p:txBody>
      </p:sp>
      <p:pic>
        <p:nvPicPr>
          <p:cNvPr id="4102" name="Picture 6" descr="http://queen-time.ru/media/staff/d7dd3b2d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66" y="437006"/>
            <a:ext cx="3595296" cy="2396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s://miro.medium.com/max/2400/1*iI_BmDsoteYMYwJnZr8rsA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4" y="437006"/>
            <a:ext cx="2306271" cy="23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7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01013" y="4729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4170" y="5098495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Магма ошағы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6396" y="1361778"/>
            <a:ext cx="513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Атмосфераның құрылысы</a:t>
            </a:r>
            <a:endParaRPr lang="en-US" sz="2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s://alash.info/uploads/ckeditor/pictures/363/content_atmosfera-qabatt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17" y="484650"/>
            <a:ext cx="3747983" cy="57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9630" y="2451617"/>
            <a:ext cx="59226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Атмосфераның құрылысы бірнеше қабаттардан тұрады. Әртүрлі биіктіктегі  ауаның мөлшері бірдей емес.</a:t>
            </a:r>
          </a:p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Қабаттардың температурасы, тығыздығы, құрамындағы газ бен судың мөлшері бойынша айырмашылығы бар.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3644" y="1027336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Тропосфера </a:t>
            </a:r>
            <a:endParaRPr lang="en-US" sz="3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631" y="2038629"/>
            <a:ext cx="5840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Грекше   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tropos</a:t>
            </a:r>
            <a:r>
              <a:rPr lang="en-US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өзгеріс) атмосфераның жер бетіне жақын орналасқан төменгі тығыз қабаты. </a:t>
            </a:r>
          </a:p>
          <a:p>
            <a:endParaRPr lang="kk-KZ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Жоғарғы шекарасы – экватор үстінде 16-18 км,</a:t>
            </a:r>
            <a:r>
              <a:rPr lang="en-US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қоңыржай ендікте 10-12 км,  полюстердің  үстінде- 8-9 км болады. </a:t>
            </a:r>
          </a:p>
          <a:p>
            <a:r>
              <a:rPr lang="kk-KZ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https://cf2.ppt-online.org/files2/slide/y/yOLUTgeQCNFwq7JpEDMtPoXYsru3dbfn5k8xWhVZ9/slide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18254" r="8714" b="1368"/>
          <a:stretch/>
        </p:blipFill>
        <p:spPr bwMode="auto">
          <a:xfrm>
            <a:off x="6701937" y="1612111"/>
            <a:ext cx="4886326" cy="334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665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14741</TotalTime>
  <Words>710</Words>
  <Application>Microsoft Office PowerPoint</Application>
  <PresentationFormat>Широкоэкранный</PresentationFormat>
  <Paragraphs>114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Zhuldyz Qabdygali</cp:lastModifiedBy>
  <cp:revision>988</cp:revision>
  <dcterms:created xsi:type="dcterms:W3CDTF">2017-01-10T11:09:36Z</dcterms:created>
  <dcterms:modified xsi:type="dcterms:W3CDTF">2020-11-22T05:43:30Z</dcterms:modified>
</cp:coreProperties>
</file>