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7" r:id="rId7"/>
    <p:sldId id="268" r:id="rId8"/>
    <p:sldId id="261" r:id="rId9"/>
    <p:sldId id="259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4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4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5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3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8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51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7 сынып</a:t>
            </a:r>
            <a:br>
              <a:rPr lang="kk-KZ" dirty="0" smtClean="0"/>
            </a:br>
            <a:r>
              <a:rPr lang="kk-KZ" dirty="0" smtClean="0"/>
              <a:t>Сабақтың тақырыбы: Гидросфера және оның құрамдас бөліктері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5575" y="8590306"/>
            <a:ext cx="8348133" cy="13410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001/00028488-5a10499b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6261100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3.infourok.ru/uploads/ex/0001/00028488-5a10499b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2526506"/>
            <a:ext cx="5775325" cy="43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41200" cy="1130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Тапсырма №3 Картамен жұмыс: Атласты пайдаланып кестені толтыр.</a:t>
            </a:r>
            <a:endParaRPr lang="ru-RU" dirty="0"/>
          </a:p>
        </p:txBody>
      </p:sp>
      <p:pic>
        <p:nvPicPr>
          <p:cNvPr id="8194" name="Picture 2" descr="https://ds04.infourok.ru/uploads/ex/0d02/00107439-b7045652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12141200" cy="5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5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1fd/0007a31c-0ede875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5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2967335"/>
            <a:ext cx="106553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Назарларыңызға</a:t>
            </a:r>
            <a:r>
              <a:rPr lang="kk-KZ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kk-KZ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рахмет</a:t>
            </a:r>
            <a:endParaRPr lang="ru-RU" sz="10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9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d02/00107439-b7045652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4"/>
            <a:ext cx="12192000" cy="68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d.kopilkaurokov.ru/uploads/user_file_548358065a45c/img_user_file_548358065a45c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5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sent5.com/presentation/3/261134527_329847851.pdf-img/261134527_329847851.pdf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d02/00107439-b7045652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Дүниежүзіндегі ең ірі өзендер</a:t>
            </a:r>
            <a:endParaRPr lang="ru-RU" dirty="0"/>
          </a:p>
        </p:txBody>
      </p:sp>
      <p:pic>
        <p:nvPicPr>
          <p:cNvPr id="10242" name="Picture 2" descr="https://ds02.infourok.ru/uploads/ex/0b3f/0001f386-61c42a5a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4"/>
            <a:ext cx="35814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4.infourok.ru/uploads/ex/11ef/000c950e-76fe0d87/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444624"/>
            <a:ext cx="40132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f2.ppt-online.org/files2/slide/e/eNqjoBwgSxlbU93mE6LyX4p7Rzr8Mh1YVsATWDk2c/slid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1" y="1444623"/>
            <a:ext cx="4379912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9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hd.videouroki.net/1/f/a/1faebc61c1fa48edbec0fcafa84c3ae74f18665b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3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Тапсырма№1</a:t>
            </a:r>
            <a:br>
              <a:rPr lang="kk-KZ" dirty="0" smtClean="0"/>
            </a:br>
            <a:endParaRPr lang="ru-RU" dirty="0"/>
          </a:p>
        </p:txBody>
      </p:sp>
      <p:pic>
        <p:nvPicPr>
          <p:cNvPr id="6146" name="Picture 2" descr="https://ds04.infourok.ru/uploads/ex/0d02/00107439-b7045652/640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121920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3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100"/>
            <a:ext cx="12192000" cy="1690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Тапсырма №2</a:t>
            </a:r>
            <a:br>
              <a:rPr lang="kk-KZ" dirty="0" smtClean="0"/>
            </a:br>
            <a:r>
              <a:rPr lang="kk-KZ" dirty="0" smtClean="0"/>
              <a:t>Сұрақтарға жауап бер?  Жауабын дәптерге жазып ал.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9"/>
            <a:ext cx="11353800" cy="4486274"/>
          </a:xfrm>
        </p:spPr>
        <p:txBody>
          <a:bodyPr/>
          <a:lstStyle/>
          <a:p>
            <a:r>
              <a:rPr lang="kk-KZ" dirty="0" smtClean="0"/>
              <a:t>Табиғатта үш күйде кездесетін зат?</a:t>
            </a:r>
          </a:p>
          <a:p>
            <a:r>
              <a:rPr lang="kk-KZ" dirty="0" smtClean="0"/>
              <a:t>Гидросфера дегеніміз не?</a:t>
            </a:r>
          </a:p>
          <a:p>
            <a:r>
              <a:rPr lang="kk-KZ" dirty="0" smtClean="0"/>
              <a:t>Гидросфераның құрамдас бөліктерін ата?</a:t>
            </a:r>
          </a:p>
          <a:p>
            <a:r>
              <a:rPr lang="kk-KZ" dirty="0" smtClean="0"/>
              <a:t>Ғаламшарда ащы су мен тұщы су қалай таралған?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591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7 сынып Сабақтың тақырыбы: Гидросфера және оның құрамдас бөліктері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Дүниежүзіндегі ең ірі өзендер</vt:lpstr>
      <vt:lpstr>Презентация PowerPoint</vt:lpstr>
      <vt:lpstr>Тапсырма№1 </vt:lpstr>
      <vt:lpstr>Тапсырма №2 Сұрақтарға жауап бер?  Жауабын дәптерге жазып ал.</vt:lpstr>
      <vt:lpstr>Тапсырма №3 Картамен жұмыс: Атласты пайдаланып кестені толтыр.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сынып Сабақтың тақырыбы: Гидросфера және оның құрамдас бөліктері</dc:title>
  <dc:creator>Admin</dc:creator>
  <cp:lastModifiedBy>Admin</cp:lastModifiedBy>
  <cp:revision>4</cp:revision>
  <dcterms:created xsi:type="dcterms:W3CDTF">2020-08-13T01:57:44Z</dcterms:created>
  <dcterms:modified xsi:type="dcterms:W3CDTF">2020-08-13T04:18:47Z</dcterms:modified>
</cp:coreProperties>
</file>