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70" r:id="rId5"/>
    <p:sldId id="271" r:id="rId6"/>
    <p:sldId id="272" r:id="rId7"/>
    <p:sldId id="274" r:id="rId8"/>
    <p:sldId id="259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54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4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5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5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94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9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53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82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23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8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43A2D-1650-41D2-8AE2-8CF58F969BF1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E59D-9B31-4E85-A559-5DBDFFE35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5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463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7 сынып</a:t>
            </a:r>
            <a:br>
              <a:rPr lang="kk-KZ" dirty="0" smtClean="0"/>
            </a:br>
            <a:r>
              <a:rPr lang="kk-KZ" dirty="0" smtClean="0"/>
              <a:t>Сабақтың тақырыбы: </a:t>
            </a:r>
            <a:r>
              <a:rPr lang="kk-KZ" dirty="0" smtClean="0"/>
              <a:t>Дүниежүзілік мұхит және оның құрамдас бөліктерінің географиялық жағдайы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5575" y="8590306"/>
            <a:ext cx="8348133" cy="13410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www.g-edu.ru/wp-content/uploads/2018/12/q01-768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9100"/>
            <a:ext cx="12192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4.infourok.ru/uploads/ex/01fd/0007a31c-0ede8755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35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1353800" cy="6176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3700" y="2967335"/>
            <a:ext cx="106553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Назарларыңызға</a:t>
            </a:r>
            <a:r>
              <a:rPr lang="kk-KZ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kk-KZ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рахмет</a:t>
            </a:r>
            <a:endParaRPr lang="ru-RU" sz="10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895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www.g-edu.ru/wp-content/uploads/2018/12/q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12192000" cy="681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015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f.ppt-online.org/files/slide/b/bPpk3SO95svcZxBj6hlnQE41N7IFDK0qYWRGdT/slide-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5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d02/00107439-b7045652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6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ds04.infourok.ru/uploads/ex/09cc/00033e1b-da816bc2/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7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cf2.ppt-online.org/files2/slide/a/a7l4rLXk6CAynoYve5DImZ2OEBsVQqf1jHSKFN9gz/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810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/>
              <a:t>Тапсырма №1 Географиялық диктант</a:t>
            </a:r>
            <a:endParaRPr lang="ru-RU" dirty="0"/>
          </a:p>
        </p:txBody>
      </p:sp>
      <p:pic>
        <p:nvPicPr>
          <p:cNvPr id="7170" name="Picture 2" descr="https://fsd.kopilkaurokov.ru/up/html/2017/01/19/k_5880bb98c8326/img_user_file_5880bb9966bb4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0"/>
            <a:ext cx="121920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2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100"/>
            <a:ext cx="12192000" cy="16906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/>
              <a:t>Тапсырма №2</a:t>
            </a:r>
            <a:br>
              <a:rPr lang="kk-KZ" dirty="0" smtClean="0"/>
            </a:br>
            <a:r>
              <a:rPr lang="kk-KZ" dirty="0" smtClean="0"/>
              <a:t>Сәйкестендір.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692477"/>
              </p:ext>
            </p:extLst>
          </p:nvPr>
        </p:nvGraphicFramePr>
        <p:xfrm>
          <a:off x="0" y="1690688"/>
          <a:ext cx="12192000" cy="516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1033462"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Ең ыстық</a:t>
                      </a:r>
                      <a:r>
                        <a:rPr lang="kk-KZ" sz="2500" baseline="0" dirty="0" smtClean="0"/>
                        <a:t> материк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Гренландия</a:t>
                      </a:r>
                      <a:endParaRPr lang="ru-RU" sz="2500" dirty="0"/>
                    </a:p>
                  </a:txBody>
                  <a:tcPr/>
                </a:tc>
              </a:tr>
              <a:tr h="1033462"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Аустралия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Аралдар тобы</a:t>
                      </a:r>
                      <a:endParaRPr lang="ru-RU" sz="2500" dirty="0"/>
                    </a:p>
                  </a:txBody>
                  <a:tcPr/>
                </a:tc>
              </a:tr>
              <a:tr h="1033462"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Ең</a:t>
                      </a:r>
                      <a:r>
                        <a:rPr lang="kk-KZ" sz="2500" baseline="0" dirty="0" smtClean="0"/>
                        <a:t> үлкен арал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Ауданы жағынан ең кіші материк</a:t>
                      </a:r>
                      <a:endParaRPr lang="ru-RU" sz="2500" dirty="0"/>
                    </a:p>
                  </a:txBody>
                  <a:tcPr/>
                </a:tc>
              </a:tr>
              <a:tr h="1033462"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Архипелаг</a:t>
                      </a:r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Еуразия</a:t>
                      </a:r>
                      <a:endParaRPr lang="ru-RU" sz="2500" dirty="0"/>
                    </a:p>
                  </a:txBody>
                  <a:tcPr/>
                </a:tc>
              </a:tr>
              <a:tr h="10334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500" dirty="0" smtClean="0"/>
                        <a:t>Ең үлкен</a:t>
                      </a:r>
                      <a:r>
                        <a:rPr lang="kk-KZ" sz="2500" baseline="0" dirty="0" smtClean="0"/>
                        <a:t> материк</a:t>
                      </a:r>
                      <a:endParaRPr lang="ru-RU" sz="2500" dirty="0" smtClean="0"/>
                    </a:p>
                    <a:p>
                      <a:endParaRPr lang="ru-RU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500" dirty="0" smtClean="0"/>
                        <a:t>Африка</a:t>
                      </a:r>
                      <a:endParaRPr lang="ru-RU" sz="2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59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41200" cy="2311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Тапсырма №3 Картамен жұмыс: Атласты пайдаланып </a:t>
            </a:r>
            <a:r>
              <a:rPr lang="kk-KZ" dirty="0" smtClean="0"/>
              <a:t>картадан аталған  мұхиттарды, теңіздерді, ірі аралдарды, түбектерді , бұғаздарды кескін картаға түсір.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11400"/>
            <a:ext cx="12141200" cy="4356099"/>
          </a:xfrm>
        </p:spPr>
        <p:txBody>
          <a:bodyPr/>
          <a:lstStyle/>
          <a:p>
            <a:r>
              <a:rPr lang="kk-KZ" dirty="0" smtClean="0"/>
              <a:t>Тынық, Атлант, Үнді, Солтүстік мұзды мұхиттары</a:t>
            </a:r>
          </a:p>
          <a:p>
            <a:r>
              <a:rPr lang="kk-KZ" dirty="0" smtClean="0"/>
              <a:t>Жерорта, Қара, Қызыл, Өлі теңіздері</a:t>
            </a:r>
          </a:p>
          <a:p>
            <a:r>
              <a:rPr lang="kk-KZ" dirty="0" smtClean="0"/>
              <a:t>Гренландия, Мадагаскар, Исландия, Тасмания, Жана Зеландия, Гвинея аралдары</a:t>
            </a:r>
          </a:p>
          <a:p>
            <a:r>
              <a:rPr lang="kk-KZ" dirty="0" smtClean="0"/>
              <a:t>Аппенин, Пиреней, Үндістан түбектері</a:t>
            </a:r>
          </a:p>
          <a:p>
            <a:r>
              <a:rPr lang="kk-KZ" dirty="0" smtClean="0"/>
              <a:t>Магеллан, Босфор, Беринг, Дрейк бұғаздары</a:t>
            </a:r>
          </a:p>
          <a:p>
            <a:endParaRPr lang="kk-KZ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352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101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7 сынып Сабақтың тақырыбы: Дүниежүзілік мұхит және оның құрамдас бөліктерінің географиялық жағдайы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Тапсырма №1 Географиялық диктант</vt:lpstr>
      <vt:lpstr>Тапсырма №2 Сәйкестендір.</vt:lpstr>
      <vt:lpstr>Тапсырма №3 Картамен жұмыс: Атласты пайдаланып картадан аталған  мұхиттарды, теңіздерді, ірі аралдарды, түбектерді , бұғаздарды кескін картаға түсір.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сынып Сабақтың тақырыбы: Гидросфера және оның құрамдас бөліктері</dc:title>
  <dc:creator>Admin</dc:creator>
  <cp:lastModifiedBy>Admin</cp:lastModifiedBy>
  <cp:revision>8</cp:revision>
  <dcterms:created xsi:type="dcterms:W3CDTF">2020-08-13T01:57:44Z</dcterms:created>
  <dcterms:modified xsi:type="dcterms:W3CDTF">2020-08-13T05:01:57Z</dcterms:modified>
</cp:coreProperties>
</file>