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61" r:id="rId4"/>
    <p:sldId id="269" r:id="rId5"/>
    <p:sldId id="270" r:id="rId6"/>
    <p:sldId id="271" r:id="rId7"/>
    <p:sldId id="276" r:id="rId8"/>
    <p:sldId id="272" r:id="rId9"/>
    <p:sldId id="273" r:id="rId10"/>
    <p:sldId id="274" r:id="rId11"/>
    <p:sldId id="275" r:id="rId12"/>
    <p:sldId id="266" r:id="rId13"/>
    <p:sldId id="267" r:id="rId14"/>
    <p:sldId id="268" r:id="rId15"/>
    <p:sldId id="265"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36A2"/>
  </p:clrMru>
</p:presentationPr>
</file>

<file path=ppt/tableStyles.xml><?xml version="1.0" encoding="utf-8"?>
<a:tblStyleLst xmlns:a="http://schemas.openxmlformats.org/drawingml/2006/main" def="{5C22544A-7EE6-4342-B048-85BDC9FD1C3A}">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29" autoAdjust="0"/>
  </p:normalViewPr>
  <p:slideViewPr>
    <p:cSldViewPr>
      <p:cViewPr>
        <p:scale>
          <a:sx n="73" d="100"/>
          <a:sy n="73" d="100"/>
        </p:scale>
        <p:origin x="-320" y="-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F2467-6426-4C41-B4CD-F461657401E7}" type="doc">
      <dgm:prSet loTypeId="urn:microsoft.com/office/officeart/2005/8/layout/bList2" loCatId="list" qsTypeId="urn:microsoft.com/office/officeart/2005/8/quickstyle/simple3" qsCatId="simple" csTypeId="urn:microsoft.com/office/officeart/2005/8/colors/colorful5" csCatId="colorful" phldr="1"/>
      <dgm:spPr/>
    </dgm:pt>
    <dgm:pt modelId="{C7E3AD97-3BA7-4716-8A3D-9A5DACA270C3}">
      <dgm:prSet phldrT="[Текст]" custT="1"/>
      <dgm:spPr/>
      <dgm:t>
        <a:bodyPr/>
        <a:lstStyle/>
        <a:p>
          <a:pPr algn="ctr"/>
          <a:r>
            <a:rPr lang="kk-KZ" sz="2400" b="1" dirty="0" smtClean="0">
              <a:solidFill>
                <a:srgbClr val="FF0000"/>
              </a:solidFill>
              <a:latin typeface="Times New Roman" pitchFamily="18" charset="0"/>
              <a:cs typeface="Times New Roman" pitchFamily="18" charset="0"/>
            </a:rPr>
            <a:t>Тайфун</a:t>
          </a:r>
          <a:endParaRPr lang="ru-RU" sz="2400" b="1" dirty="0">
            <a:solidFill>
              <a:srgbClr val="FF0000"/>
            </a:solidFill>
            <a:latin typeface="Times New Roman" pitchFamily="18" charset="0"/>
            <a:cs typeface="Times New Roman" pitchFamily="18" charset="0"/>
          </a:endParaRPr>
        </a:p>
      </dgm:t>
    </dgm:pt>
    <dgm:pt modelId="{9852C32C-DC23-4E39-BECC-ACA0BB84B2B0}" type="parTrans" cxnId="{3C3AE237-C5D8-4196-8A37-DBBC6B6C69FD}">
      <dgm:prSet/>
      <dgm:spPr/>
      <dgm:t>
        <a:bodyPr/>
        <a:lstStyle/>
        <a:p>
          <a:endParaRPr lang="ru-RU"/>
        </a:p>
      </dgm:t>
    </dgm:pt>
    <dgm:pt modelId="{DF177F75-2627-416C-AFF5-B8CD5D5DF064}" type="sibTrans" cxnId="{3C3AE237-C5D8-4196-8A37-DBBC6B6C69FD}">
      <dgm:prSet/>
      <dgm:spPr/>
      <dgm:t>
        <a:bodyPr/>
        <a:lstStyle/>
        <a:p>
          <a:endParaRPr lang="ru-RU"/>
        </a:p>
      </dgm:t>
    </dgm:pt>
    <dgm:pt modelId="{38277AD6-938C-4A16-BAD4-2CFAEC5CA092}">
      <dgm:prSet phldrT="[Текст]" custT="1"/>
      <dgm:spPr/>
      <dgm:t>
        <a:bodyPr/>
        <a:lstStyle/>
        <a:p>
          <a:pPr algn="ctr"/>
          <a:r>
            <a:rPr lang="kk-KZ" sz="2400" b="1" dirty="0" smtClean="0">
              <a:solidFill>
                <a:srgbClr val="FF0000"/>
              </a:solidFill>
              <a:latin typeface="Times New Roman" pitchFamily="18" charset="0"/>
              <a:cs typeface="Times New Roman" pitchFamily="18" charset="0"/>
            </a:rPr>
            <a:t>Вилли-вилли</a:t>
          </a:r>
          <a:endParaRPr lang="ru-RU" sz="2400" b="1" dirty="0">
            <a:solidFill>
              <a:srgbClr val="FF0000"/>
            </a:solidFill>
            <a:latin typeface="Times New Roman" pitchFamily="18" charset="0"/>
            <a:cs typeface="Times New Roman" pitchFamily="18" charset="0"/>
          </a:endParaRPr>
        </a:p>
      </dgm:t>
    </dgm:pt>
    <dgm:pt modelId="{477B6CB4-D373-453E-AB99-6F49DA9A9E76}" type="parTrans" cxnId="{D5D0F10C-209D-4015-A62D-B77B7F5966A2}">
      <dgm:prSet/>
      <dgm:spPr/>
      <dgm:t>
        <a:bodyPr/>
        <a:lstStyle/>
        <a:p>
          <a:endParaRPr lang="ru-RU"/>
        </a:p>
      </dgm:t>
    </dgm:pt>
    <dgm:pt modelId="{5792BF40-D873-40FA-8806-A649773C9426}" type="sibTrans" cxnId="{D5D0F10C-209D-4015-A62D-B77B7F5966A2}">
      <dgm:prSet/>
      <dgm:spPr/>
      <dgm:t>
        <a:bodyPr/>
        <a:lstStyle/>
        <a:p>
          <a:endParaRPr lang="ru-RU"/>
        </a:p>
      </dgm:t>
    </dgm:pt>
    <dgm:pt modelId="{ED96FE2F-EEE5-469C-8669-4486256B879D}">
      <dgm:prSet phldrT="[Текст]" custT="1"/>
      <dgm:spPr/>
      <dgm:t>
        <a:bodyPr/>
        <a:lstStyle/>
        <a:p>
          <a:pPr algn="ctr"/>
          <a:r>
            <a:rPr lang="kk-KZ" sz="2400" b="1" dirty="0" smtClean="0">
              <a:solidFill>
                <a:srgbClr val="FF0000"/>
              </a:solidFill>
              <a:latin typeface="Times New Roman" pitchFamily="18" charset="0"/>
              <a:cs typeface="Times New Roman" pitchFamily="18" charset="0"/>
            </a:rPr>
            <a:t>Дауыл</a:t>
          </a:r>
          <a:endParaRPr lang="ru-RU" sz="2400" b="1" dirty="0">
            <a:solidFill>
              <a:srgbClr val="FF0000"/>
            </a:solidFill>
            <a:latin typeface="Times New Roman" pitchFamily="18" charset="0"/>
            <a:cs typeface="Times New Roman" pitchFamily="18" charset="0"/>
          </a:endParaRPr>
        </a:p>
      </dgm:t>
    </dgm:pt>
    <dgm:pt modelId="{D6DF2A66-EAB0-445F-9FE2-8AFD6FC03D72}" type="parTrans" cxnId="{A24F4450-1CB1-495B-A0ED-C8A6753AB73C}">
      <dgm:prSet/>
      <dgm:spPr/>
      <dgm:t>
        <a:bodyPr/>
        <a:lstStyle/>
        <a:p>
          <a:endParaRPr lang="ru-RU"/>
        </a:p>
      </dgm:t>
    </dgm:pt>
    <dgm:pt modelId="{9535E5A8-706C-4F39-A1EA-D2682A81D5C5}" type="sibTrans" cxnId="{A24F4450-1CB1-495B-A0ED-C8A6753AB73C}">
      <dgm:prSet/>
      <dgm:spPr/>
      <dgm:t>
        <a:bodyPr/>
        <a:lstStyle/>
        <a:p>
          <a:endParaRPr lang="ru-RU"/>
        </a:p>
      </dgm:t>
    </dgm:pt>
    <dgm:pt modelId="{049ACBD3-C713-4D20-AF94-08309BE85034}">
      <dgm:prSet phldrT="[Текст]" custT="1"/>
      <dgm:spPr/>
      <dgm:t>
        <a:bodyPr/>
        <a:lstStyle/>
        <a:p>
          <a:pPr algn="ctr"/>
          <a:r>
            <a:rPr lang="kk-KZ" sz="2400" b="1" dirty="0" smtClean="0">
              <a:solidFill>
                <a:srgbClr val="FF0000"/>
              </a:solidFill>
              <a:latin typeface="Times New Roman" pitchFamily="18" charset="0"/>
              <a:cs typeface="Times New Roman" pitchFamily="18" charset="0"/>
            </a:rPr>
            <a:t>Циклондар немесе дауылдар</a:t>
          </a:r>
          <a:endParaRPr lang="ru-RU" sz="2400" b="1" dirty="0">
            <a:solidFill>
              <a:srgbClr val="FF0000"/>
            </a:solidFill>
            <a:latin typeface="Times New Roman" pitchFamily="18" charset="0"/>
            <a:cs typeface="Times New Roman" pitchFamily="18" charset="0"/>
          </a:endParaRPr>
        </a:p>
      </dgm:t>
    </dgm:pt>
    <dgm:pt modelId="{35C9471F-F8A8-40AA-A87A-7359CC2F7379}" type="parTrans" cxnId="{BBDEC802-3ABA-4399-AC1E-212766DCCCBC}">
      <dgm:prSet/>
      <dgm:spPr/>
      <dgm:t>
        <a:bodyPr/>
        <a:lstStyle/>
        <a:p>
          <a:endParaRPr lang="ru-RU"/>
        </a:p>
      </dgm:t>
    </dgm:pt>
    <dgm:pt modelId="{2EC036EB-29A0-4363-9727-79B14B07A26F}" type="sibTrans" cxnId="{BBDEC802-3ABA-4399-AC1E-212766DCCCBC}">
      <dgm:prSet/>
      <dgm:spPr/>
      <dgm:t>
        <a:bodyPr/>
        <a:lstStyle/>
        <a:p>
          <a:endParaRPr lang="ru-RU"/>
        </a:p>
      </dgm:t>
    </dgm:pt>
    <dgm:pt modelId="{27577407-47FA-4661-8F4A-4240C987D61F}">
      <dgm:prSet phldrT="[Текст]" custT="1"/>
      <dgm:spPr/>
      <dgm:t>
        <a:bodyPr/>
        <a:lstStyle/>
        <a:p>
          <a:r>
            <a:rPr lang="kk-KZ" sz="2400" b="1" dirty="0" smtClean="0">
              <a:solidFill>
                <a:srgbClr val="FF0000"/>
              </a:solidFill>
              <a:latin typeface="Times New Roman" pitchFamily="18" charset="0"/>
              <a:cs typeface="Times New Roman" pitchFamily="18" charset="0"/>
            </a:rPr>
            <a:t>Аракандар</a:t>
          </a:r>
          <a:endParaRPr lang="ru-RU" sz="2400" b="1" dirty="0">
            <a:solidFill>
              <a:srgbClr val="FF0000"/>
            </a:solidFill>
            <a:latin typeface="Times New Roman" pitchFamily="18" charset="0"/>
            <a:cs typeface="Times New Roman" pitchFamily="18" charset="0"/>
          </a:endParaRPr>
        </a:p>
      </dgm:t>
    </dgm:pt>
    <dgm:pt modelId="{F72F81DB-C83C-4881-939F-1D7B6A7BD4E9}" type="parTrans" cxnId="{00E67ABD-D721-41C9-A396-01779A019E90}">
      <dgm:prSet/>
      <dgm:spPr/>
      <dgm:t>
        <a:bodyPr/>
        <a:lstStyle/>
        <a:p>
          <a:endParaRPr lang="ru-RU"/>
        </a:p>
      </dgm:t>
    </dgm:pt>
    <dgm:pt modelId="{78C0C651-B2AB-48C4-ABC6-1C5D1F9703BE}" type="sibTrans" cxnId="{00E67ABD-D721-41C9-A396-01779A019E90}">
      <dgm:prSet/>
      <dgm:spPr/>
      <dgm:t>
        <a:bodyPr/>
        <a:lstStyle/>
        <a:p>
          <a:endParaRPr lang="ru-RU"/>
        </a:p>
      </dgm:t>
    </dgm:pt>
    <dgm:pt modelId="{AAA3FF08-53B6-4CCD-B9A2-3CA2A2F0FB65}">
      <dgm:prSet custT="1"/>
      <dgm:spPr/>
      <dgm:t>
        <a:bodyPr/>
        <a:lstStyle/>
        <a:p>
          <a:pPr algn="l"/>
          <a:r>
            <a:rPr lang="kk-KZ" sz="2400" b="1" dirty="0" smtClean="0">
              <a:solidFill>
                <a:srgbClr val="002060"/>
              </a:solidFill>
              <a:latin typeface="Times New Roman" pitchFamily="18" charset="0"/>
              <a:cs typeface="Times New Roman" pitchFamily="18" charset="0"/>
            </a:rPr>
            <a:t>Қытай </a:t>
          </a:r>
          <a:endParaRPr lang="ru-RU" sz="2400" b="1" dirty="0">
            <a:solidFill>
              <a:srgbClr val="002060"/>
            </a:solidFill>
            <a:latin typeface="Times New Roman" pitchFamily="18" charset="0"/>
            <a:cs typeface="Times New Roman" pitchFamily="18" charset="0"/>
          </a:endParaRPr>
        </a:p>
      </dgm:t>
    </dgm:pt>
    <dgm:pt modelId="{591A9398-3A42-4609-8657-7C88355C8115}" type="parTrans" cxnId="{C6441036-1C78-4D49-B784-BA219CD7EB89}">
      <dgm:prSet/>
      <dgm:spPr/>
      <dgm:t>
        <a:bodyPr/>
        <a:lstStyle/>
        <a:p>
          <a:endParaRPr lang="ru-RU"/>
        </a:p>
      </dgm:t>
    </dgm:pt>
    <dgm:pt modelId="{11334DA7-C907-4F8C-AA81-38D8CEB9E896}" type="sibTrans" cxnId="{C6441036-1C78-4D49-B784-BA219CD7EB89}">
      <dgm:prSet/>
      <dgm:spPr/>
      <dgm:t>
        <a:bodyPr/>
        <a:lstStyle/>
        <a:p>
          <a:endParaRPr lang="ru-RU"/>
        </a:p>
      </dgm:t>
    </dgm:pt>
    <dgm:pt modelId="{31DA6BC3-2920-4016-9D6D-99027114944D}">
      <dgm:prSet custT="1"/>
      <dgm:spPr/>
      <dgm:t>
        <a:bodyPr/>
        <a:lstStyle/>
        <a:p>
          <a:pPr algn="l"/>
          <a:r>
            <a:rPr lang="kk-KZ" sz="2400" b="1" dirty="0" smtClean="0">
              <a:solidFill>
                <a:srgbClr val="002060"/>
              </a:solidFill>
              <a:latin typeface="Times New Roman" pitchFamily="18" charset="0"/>
              <a:cs typeface="Times New Roman" pitchFamily="18" charset="0"/>
            </a:rPr>
            <a:t>Жапония </a:t>
          </a:r>
          <a:endParaRPr lang="ru-RU" sz="2400" b="1" dirty="0">
            <a:solidFill>
              <a:srgbClr val="002060"/>
            </a:solidFill>
            <a:latin typeface="Times New Roman" pitchFamily="18" charset="0"/>
            <a:cs typeface="Times New Roman" pitchFamily="18" charset="0"/>
          </a:endParaRPr>
        </a:p>
      </dgm:t>
    </dgm:pt>
    <dgm:pt modelId="{78FA515D-2BE5-4314-9D5D-60E9014E8BCF}" type="parTrans" cxnId="{C7A3910D-D26A-44B9-BFF0-8174D5D9579A}">
      <dgm:prSet/>
      <dgm:spPr/>
      <dgm:t>
        <a:bodyPr/>
        <a:lstStyle/>
        <a:p>
          <a:endParaRPr lang="ru-RU"/>
        </a:p>
      </dgm:t>
    </dgm:pt>
    <dgm:pt modelId="{35A6028D-935A-4E81-83F1-19C09E690DBE}" type="sibTrans" cxnId="{C7A3910D-D26A-44B9-BFF0-8174D5D9579A}">
      <dgm:prSet/>
      <dgm:spPr/>
      <dgm:t>
        <a:bodyPr/>
        <a:lstStyle/>
        <a:p>
          <a:endParaRPr lang="ru-RU"/>
        </a:p>
      </dgm:t>
    </dgm:pt>
    <dgm:pt modelId="{C271A283-7BD5-4F38-A2DF-6F936365078D}">
      <dgm:prSet custT="1"/>
      <dgm:spPr/>
      <dgm:t>
        <a:bodyPr/>
        <a:lstStyle/>
        <a:p>
          <a:pPr algn="l"/>
          <a:r>
            <a:rPr lang="kk-KZ" sz="2400" b="1" dirty="0" smtClean="0">
              <a:solidFill>
                <a:srgbClr val="002060"/>
              </a:solidFill>
              <a:latin typeface="Times New Roman" pitchFamily="18" charset="0"/>
              <a:cs typeface="Times New Roman" pitchFamily="18" charset="0"/>
            </a:rPr>
            <a:t>Вьетнамда</a:t>
          </a:r>
          <a:endParaRPr lang="ru-RU" sz="2400" b="1" dirty="0">
            <a:solidFill>
              <a:srgbClr val="002060"/>
            </a:solidFill>
            <a:latin typeface="Times New Roman" pitchFamily="18" charset="0"/>
            <a:cs typeface="Times New Roman" pitchFamily="18" charset="0"/>
          </a:endParaRPr>
        </a:p>
      </dgm:t>
    </dgm:pt>
    <dgm:pt modelId="{FBBB3291-7B01-476C-895C-72C3CA103D70}" type="parTrans" cxnId="{215C7C81-D1DB-4EE2-B585-4B4F1006C2C1}">
      <dgm:prSet/>
      <dgm:spPr/>
      <dgm:t>
        <a:bodyPr/>
        <a:lstStyle/>
        <a:p>
          <a:endParaRPr lang="ru-RU"/>
        </a:p>
      </dgm:t>
    </dgm:pt>
    <dgm:pt modelId="{28F480D9-3417-4DB6-95A8-1939829555AD}" type="sibTrans" cxnId="{215C7C81-D1DB-4EE2-B585-4B4F1006C2C1}">
      <dgm:prSet/>
      <dgm:spPr/>
      <dgm:t>
        <a:bodyPr/>
        <a:lstStyle/>
        <a:p>
          <a:endParaRPr lang="ru-RU"/>
        </a:p>
      </dgm:t>
    </dgm:pt>
    <dgm:pt modelId="{28C5909E-A763-434B-8B5B-6C44A4F76498}">
      <dgm:prSet custT="1"/>
      <dgm:spPr/>
      <dgm:t>
        <a:bodyPr/>
        <a:lstStyle/>
        <a:p>
          <a:r>
            <a:rPr lang="kk-KZ" sz="2400" b="1" dirty="0" smtClean="0">
              <a:solidFill>
                <a:srgbClr val="002060"/>
              </a:solidFill>
              <a:latin typeface="Times New Roman" pitchFamily="18" charset="0"/>
              <a:cs typeface="Times New Roman" pitchFamily="18" charset="0"/>
            </a:rPr>
            <a:t>Аустралия</a:t>
          </a:r>
          <a:endParaRPr lang="ru-RU" sz="2400" b="1" dirty="0">
            <a:solidFill>
              <a:srgbClr val="002060"/>
            </a:solidFill>
            <a:latin typeface="Times New Roman" pitchFamily="18" charset="0"/>
            <a:cs typeface="Times New Roman" pitchFamily="18" charset="0"/>
          </a:endParaRPr>
        </a:p>
      </dgm:t>
    </dgm:pt>
    <dgm:pt modelId="{AECF7107-5F00-48E2-AC69-6E8D8F5356D3}" type="parTrans" cxnId="{B1168869-66FD-45F6-8A72-6A5A92CE4CAA}">
      <dgm:prSet/>
      <dgm:spPr/>
      <dgm:t>
        <a:bodyPr/>
        <a:lstStyle/>
        <a:p>
          <a:endParaRPr lang="ru-RU"/>
        </a:p>
      </dgm:t>
    </dgm:pt>
    <dgm:pt modelId="{A996FC50-4A9A-438D-B2CC-9C6263F33653}" type="sibTrans" cxnId="{B1168869-66FD-45F6-8A72-6A5A92CE4CAA}">
      <dgm:prSet/>
      <dgm:spPr/>
      <dgm:t>
        <a:bodyPr/>
        <a:lstStyle/>
        <a:p>
          <a:endParaRPr lang="ru-RU"/>
        </a:p>
      </dgm:t>
    </dgm:pt>
    <dgm:pt modelId="{008BE920-86DC-4CEB-AC4B-46F8D33E2AE6}">
      <dgm:prSet custT="1"/>
      <dgm:spPr/>
      <dgm:t>
        <a:bodyPr/>
        <a:lstStyle/>
        <a:p>
          <a:r>
            <a:rPr lang="kk-KZ" sz="2400" b="1" dirty="0" smtClean="0">
              <a:solidFill>
                <a:srgbClr val="002060"/>
              </a:solidFill>
              <a:latin typeface="Times New Roman" pitchFamily="18" charset="0"/>
              <a:cs typeface="Times New Roman" pitchFamily="18" charset="0"/>
            </a:rPr>
            <a:t>Үнді мұхитында</a:t>
          </a:r>
          <a:endParaRPr lang="ru-RU" sz="2400" b="1" dirty="0">
            <a:solidFill>
              <a:srgbClr val="002060"/>
            </a:solidFill>
            <a:latin typeface="Times New Roman" pitchFamily="18" charset="0"/>
            <a:cs typeface="Times New Roman" pitchFamily="18" charset="0"/>
          </a:endParaRPr>
        </a:p>
      </dgm:t>
    </dgm:pt>
    <dgm:pt modelId="{1E221A8B-0D66-4EE6-89AF-E47E3D8FE7CC}" type="parTrans" cxnId="{BAC90C0C-B4F0-4C02-A00A-13B4445CF261}">
      <dgm:prSet/>
      <dgm:spPr/>
      <dgm:t>
        <a:bodyPr/>
        <a:lstStyle/>
        <a:p>
          <a:endParaRPr lang="ru-RU"/>
        </a:p>
      </dgm:t>
    </dgm:pt>
    <dgm:pt modelId="{1EE2F5B2-8036-4C50-BE0E-E203FFF1F737}" type="sibTrans" cxnId="{BAC90C0C-B4F0-4C02-A00A-13B4445CF261}">
      <dgm:prSet/>
      <dgm:spPr/>
      <dgm:t>
        <a:bodyPr/>
        <a:lstStyle/>
        <a:p>
          <a:endParaRPr lang="ru-RU"/>
        </a:p>
      </dgm:t>
    </dgm:pt>
    <dgm:pt modelId="{259920DE-416A-49C8-BE1B-DA5010C2902C}">
      <dgm:prSet custT="1"/>
      <dgm:spPr/>
      <dgm:t>
        <a:bodyPr/>
        <a:lstStyle/>
        <a:p>
          <a:r>
            <a:rPr lang="kk-KZ" sz="2400" b="1" dirty="0" smtClean="0">
              <a:solidFill>
                <a:srgbClr val="002060"/>
              </a:solidFill>
              <a:latin typeface="Times New Roman" pitchFamily="18" charset="0"/>
              <a:cs typeface="Times New Roman" pitchFamily="18" charset="0"/>
            </a:rPr>
            <a:t>Солтүстік Атлант</a:t>
          </a:r>
          <a:endParaRPr lang="ru-RU" sz="2400" b="1" dirty="0">
            <a:solidFill>
              <a:srgbClr val="002060"/>
            </a:solidFill>
            <a:latin typeface="Times New Roman" pitchFamily="18" charset="0"/>
            <a:cs typeface="Times New Roman" pitchFamily="18" charset="0"/>
          </a:endParaRPr>
        </a:p>
      </dgm:t>
    </dgm:pt>
    <dgm:pt modelId="{569B5403-31CE-4836-9E1C-0393843F9951}" type="parTrans" cxnId="{559395AB-9854-4A70-90CF-F74C2F97D87A}">
      <dgm:prSet/>
      <dgm:spPr/>
      <dgm:t>
        <a:bodyPr/>
        <a:lstStyle/>
        <a:p>
          <a:endParaRPr lang="ru-RU"/>
        </a:p>
      </dgm:t>
    </dgm:pt>
    <dgm:pt modelId="{87C4B816-66BE-416A-9AC1-BE78164B186A}" type="sibTrans" cxnId="{559395AB-9854-4A70-90CF-F74C2F97D87A}">
      <dgm:prSet/>
      <dgm:spPr/>
      <dgm:t>
        <a:bodyPr/>
        <a:lstStyle/>
        <a:p>
          <a:endParaRPr lang="ru-RU"/>
        </a:p>
      </dgm:t>
    </dgm:pt>
    <dgm:pt modelId="{5EBA4A6E-9880-4D7F-A5F7-7A4235A36C06}">
      <dgm:prSet custT="1"/>
      <dgm:spPr/>
      <dgm:t>
        <a:bodyPr/>
        <a:lstStyle/>
        <a:p>
          <a:r>
            <a:rPr lang="kk-KZ" sz="2400" b="1" dirty="0" smtClean="0">
              <a:solidFill>
                <a:srgbClr val="002060"/>
              </a:solidFill>
              <a:latin typeface="Times New Roman" pitchFamily="18" charset="0"/>
              <a:cs typeface="Times New Roman" pitchFamily="18" charset="0"/>
            </a:rPr>
            <a:t>Солтүстік Америка</a:t>
          </a:r>
          <a:endParaRPr lang="ru-RU" sz="2400" b="1" dirty="0">
            <a:solidFill>
              <a:srgbClr val="002060"/>
            </a:solidFill>
            <a:latin typeface="Times New Roman" pitchFamily="18" charset="0"/>
            <a:cs typeface="Times New Roman" pitchFamily="18" charset="0"/>
          </a:endParaRPr>
        </a:p>
      </dgm:t>
    </dgm:pt>
    <dgm:pt modelId="{3D6F60A0-7097-440D-BEB9-95A747DDFA80}" type="parTrans" cxnId="{46DD3867-D20D-443E-A03D-F92594FC1233}">
      <dgm:prSet/>
      <dgm:spPr/>
      <dgm:t>
        <a:bodyPr/>
        <a:lstStyle/>
        <a:p>
          <a:endParaRPr lang="ru-RU"/>
        </a:p>
      </dgm:t>
    </dgm:pt>
    <dgm:pt modelId="{823D9E30-119D-464E-9E14-FF39BAB7FAEC}" type="sibTrans" cxnId="{46DD3867-D20D-443E-A03D-F92594FC1233}">
      <dgm:prSet/>
      <dgm:spPr/>
      <dgm:t>
        <a:bodyPr/>
        <a:lstStyle/>
        <a:p>
          <a:endParaRPr lang="ru-RU"/>
        </a:p>
      </dgm:t>
    </dgm:pt>
    <dgm:pt modelId="{0C24A9AB-890B-4599-8280-0EF240D92D22}">
      <dgm:prSet custT="1"/>
      <dgm:spPr/>
      <dgm:t>
        <a:bodyPr/>
        <a:lstStyle/>
        <a:p>
          <a:r>
            <a:rPr lang="kk-KZ" sz="2400" b="1" dirty="0" smtClean="0">
              <a:solidFill>
                <a:srgbClr val="002060"/>
              </a:solidFill>
              <a:latin typeface="Times New Roman" pitchFamily="18" charset="0"/>
              <a:cs typeface="Times New Roman" pitchFamily="18" charset="0"/>
            </a:rPr>
            <a:t>Тынық мұхит оңтүстігінде</a:t>
          </a:r>
          <a:endParaRPr lang="ru-RU" sz="2400" b="1" dirty="0">
            <a:solidFill>
              <a:srgbClr val="002060"/>
            </a:solidFill>
            <a:latin typeface="Times New Roman" pitchFamily="18" charset="0"/>
            <a:cs typeface="Times New Roman" pitchFamily="18" charset="0"/>
          </a:endParaRPr>
        </a:p>
      </dgm:t>
    </dgm:pt>
    <dgm:pt modelId="{4AA50E1B-50A2-4D1B-A972-F6776B50B5D2}" type="parTrans" cxnId="{381FEA92-9F6B-422C-A9A4-73A48D969D5B}">
      <dgm:prSet/>
      <dgm:spPr/>
      <dgm:t>
        <a:bodyPr/>
        <a:lstStyle/>
        <a:p>
          <a:endParaRPr lang="ru-RU"/>
        </a:p>
      </dgm:t>
    </dgm:pt>
    <dgm:pt modelId="{D6CEDED0-6AD8-4A0D-890A-8F3067C17C8D}" type="sibTrans" cxnId="{381FEA92-9F6B-422C-A9A4-73A48D969D5B}">
      <dgm:prSet/>
      <dgm:spPr/>
      <dgm:t>
        <a:bodyPr/>
        <a:lstStyle/>
        <a:p>
          <a:endParaRPr lang="ru-RU"/>
        </a:p>
      </dgm:t>
    </dgm:pt>
    <dgm:pt modelId="{1A8D0E6D-3272-4C6B-8310-0056689D434B}">
      <dgm:prSet custT="1"/>
      <dgm:spPr/>
      <dgm:t>
        <a:bodyPr/>
        <a:lstStyle/>
        <a:p>
          <a:pPr algn="ctr"/>
          <a:r>
            <a:rPr lang="kk-KZ" sz="2400" b="1" dirty="0" smtClean="0">
              <a:solidFill>
                <a:srgbClr val="002060"/>
              </a:solidFill>
              <a:latin typeface="Times New Roman" pitchFamily="18" charset="0"/>
              <a:cs typeface="Times New Roman" pitchFamily="18" charset="0"/>
            </a:rPr>
            <a:t>Оңтүстік Үнді мұхитында</a:t>
          </a:r>
          <a:endParaRPr lang="ru-RU" sz="2400" b="1" dirty="0">
            <a:solidFill>
              <a:srgbClr val="002060"/>
            </a:solidFill>
            <a:latin typeface="Times New Roman" pitchFamily="18" charset="0"/>
            <a:cs typeface="Times New Roman" pitchFamily="18" charset="0"/>
          </a:endParaRPr>
        </a:p>
      </dgm:t>
    </dgm:pt>
    <dgm:pt modelId="{8101F474-AAFA-4B7D-8931-1C1F0C9825A7}" type="parTrans" cxnId="{99CCDCFC-31C9-49AA-82B0-722E792811D5}">
      <dgm:prSet/>
      <dgm:spPr/>
      <dgm:t>
        <a:bodyPr/>
        <a:lstStyle/>
        <a:p>
          <a:endParaRPr lang="ru-RU"/>
        </a:p>
      </dgm:t>
    </dgm:pt>
    <dgm:pt modelId="{2FF4F522-7DFD-4BD7-9127-D41099613E0F}" type="sibTrans" cxnId="{99CCDCFC-31C9-49AA-82B0-722E792811D5}">
      <dgm:prSet/>
      <dgm:spPr/>
      <dgm:t>
        <a:bodyPr/>
        <a:lstStyle/>
        <a:p>
          <a:endParaRPr lang="ru-RU"/>
        </a:p>
      </dgm:t>
    </dgm:pt>
    <dgm:pt modelId="{BE6BE09F-6EF1-4892-A476-DC0AADCC11CB}">
      <dgm:prSet custT="1"/>
      <dgm:spPr/>
      <dgm:t>
        <a:bodyPr/>
        <a:lstStyle/>
        <a:p>
          <a:r>
            <a:rPr lang="kk-KZ" sz="2400" b="1" dirty="0" smtClean="0">
              <a:solidFill>
                <a:srgbClr val="002060"/>
              </a:solidFill>
              <a:latin typeface="Times New Roman" pitchFamily="18" charset="0"/>
              <a:cs typeface="Times New Roman" pitchFamily="18" charset="0"/>
            </a:rPr>
            <a:t>Арабия теңізі</a:t>
          </a:r>
          <a:endParaRPr lang="ru-RU" sz="2400" b="1" dirty="0">
            <a:solidFill>
              <a:srgbClr val="002060"/>
            </a:solidFill>
            <a:latin typeface="Times New Roman" pitchFamily="18" charset="0"/>
            <a:cs typeface="Times New Roman" pitchFamily="18" charset="0"/>
          </a:endParaRPr>
        </a:p>
      </dgm:t>
    </dgm:pt>
    <dgm:pt modelId="{ACBBF9B3-5924-4337-BC65-BD6FC890C3D0}" type="parTrans" cxnId="{8482E0EA-C6EA-4B6B-AF07-8CEE0635D970}">
      <dgm:prSet/>
      <dgm:spPr/>
      <dgm:t>
        <a:bodyPr/>
        <a:lstStyle/>
        <a:p>
          <a:endParaRPr lang="ru-RU"/>
        </a:p>
      </dgm:t>
    </dgm:pt>
    <dgm:pt modelId="{4AA4DEBE-CD0E-492C-A41B-06BBA2849684}" type="sibTrans" cxnId="{8482E0EA-C6EA-4B6B-AF07-8CEE0635D970}">
      <dgm:prSet/>
      <dgm:spPr/>
      <dgm:t>
        <a:bodyPr/>
        <a:lstStyle/>
        <a:p>
          <a:endParaRPr lang="ru-RU"/>
        </a:p>
      </dgm:t>
    </dgm:pt>
    <dgm:pt modelId="{7BA9C5D4-C6BC-4633-9D14-5FFB527F499F}">
      <dgm:prSet custT="1"/>
      <dgm:spPr/>
      <dgm:t>
        <a:bodyPr/>
        <a:lstStyle/>
        <a:p>
          <a:r>
            <a:rPr lang="kk-KZ" sz="2400" b="1" smtClean="0">
              <a:solidFill>
                <a:srgbClr val="002060"/>
              </a:solidFill>
              <a:latin typeface="Times New Roman" pitchFamily="18" charset="0"/>
              <a:cs typeface="Times New Roman" pitchFamily="18" charset="0"/>
            </a:rPr>
            <a:t>Бенгал шығанағында</a:t>
          </a:r>
          <a:endParaRPr lang="ru-RU" sz="2400" b="1" dirty="0">
            <a:solidFill>
              <a:srgbClr val="002060"/>
            </a:solidFill>
            <a:latin typeface="Times New Roman" pitchFamily="18" charset="0"/>
            <a:cs typeface="Times New Roman" pitchFamily="18" charset="0"/>
          </a:endParaRPr>
        </a:p>
      </dgm:t>
    </dgm:pt>
    <dgm:pt modelId="{E4106D6B-6EDF-439A-8100-CBC577E8FA6A}" type="parTrans" cxnId="{E4FDB830-1520-4B14-9A4D-D0730B205BDB}">
      <dgm:prSet/>
      <dgm:spPr/>
      <dgm:t>
        <a:bodyPr/>
        <a:lstStyle/>
        <a:p>
          <a:endParaRPr lang="ru-RU"/>
        </a:p>
      </dgm:t>
    </dgm:pt>
    <dgm:pt modelId="{86E93A26-3C29-432E-B030-8A326C10CFC2}" type="sibTrans" cxnId="{E4FDB830-1520-4B14-9A4D-D0730B205BDB}">
      <dgm:prSet/>
      <dgm:spPr/>
      <dgm:t>
        <a:bodyPr/>
        <a:lstStyle/>
        <a:p>
          <a:endParaRPr lang="ru-RU"/>
        </a:p>
      </dgm:t>
    </dgm:pt>
    <dgm:pt modelId="{320019E3-4314-4D2E-96FD-C2CEFB8EF0F1}" type="pres">
      <dgm:prSet presAssocID="{608F2467-6426-4C41-B4CD-F461657401E7}" presName="diagram" presStyleCnt="0">
        <dgm:presLayoutVars>
          <dgm:dir/>
          <dgm:animLvl val="lvl"/>
          <dgm:resizeHandles val="exact"/>
        </dgm:presLayoutVars>
      </dgm:prSet>
      <dgm:spPr/>
    </dgm:pt>
    <dgm:pt modelId="{7E28F6EC-7312-448A-A43D-FEEF3BAA63CB}" type="pres">
      <dgm:prSet presAssocID="{C7E3AD97-3BA7-4716-8A3D-9A5DACA270C3}" presName="compNode" presStyleCnt="0"/>
      <dgm:spPr/>
    </dgm:pt>
    <dgm:pt modelId="{A43C0439-623E-47D0-9B38-5737C02D50BC}" type="pres">
      <dgm:prSet presAssocID="{C7E3AD97-3BA7-4716-8A3D-9A5DACA270C3}" presName="childRect" presStyleLbl="bgAcc1" presStyleIdx="0" presStyleCnt="5" custScaleX="107889">
        <dgm:presLayoutVars>
          <dgm:bulletEnabled val="1"/>
        </dgm:presLayoutVars>
      </dgm:prSet>
      <dgm:spPr/>
      <dgm:t>
        <a:bodyPr/>
        <a:lstStyle/>
        <a:p>
          <a:endParaRPr lang="ru-RU"/>
        </a:p>
      </dgm:t>
    </dgm:pt>
    <dgm:pt modelId="{E8FAF4D1-82DB-41A0-8FC4-DE6C3C510837}" type="pres">
      <dgm:prSet presAssocID="{C7E3AD97-3BA7-4716-8A3D-9A5DACA270C3}" presName="parentText" presStyleLbl="node1" presStyleIdx="0" presStyleCnt="0">
        <dgm:presLayoutVars>
          <dgm:chMax val="0"/>
          <dgm:bulletEnabled val="1"/>
        </dgm:presLayoutVars>
      </dgm:prSet>
      <dgm:spPr/>
      <dgm:t>
        <a:bodyPr/>
        <a:lstStyle/>
        <a:p>
          <a:endParaRPr lang="ru-RU"/>
        </a:p>
      </dgm:t>
    </dgm:pt>
    <dgm:pt modelId="{93C6382D-C3B0-442E-BA58-9BADE8F7B798}" type="pres">
      <dgm:prSet presAssocID="{C7E3AD97-3BA7-4716-8A3D-9A5DACA270C3}" presName="parentRect" presStyleLbl="alignNode1" presStyleIdx="0" presStyleCnt="5" custScaleX="110068" custLinFactNeighborX="-491" custLinFactNeighborY="593"/>
      <dgm:spPr/>
      <dgm:t>
        <a:bodyPr/>
        <a:lstStyle/>
        <a:p>
          <a:endParaRPr lang="ru-RU"/>
        </a:p>
      </dgm:t>
    </dgm:pt>
    <dgm:pt modelId="{38509E19-D005-42FB-865E-808FF5617515}" type="pres">
      <dgm:prSet presAssocID="{C7E3AD97-3BA7-4716-8A3D-9A5DACA270C3}" presName="adorn" presStyleLbl="fgAccFollowNode1" presStyleIdx="0" presStyleCnt="5" custLinFactNeighborX="-3498" custLinFactNeighborY="-14024"/>
      <dgm:spPr>
        <a:blipFill rotWithShape="0">
          <a:blip xmlns:r="http://schemas.openxmlformats.org/officeDocument/2006/relationships" r:embed="rId1"/>
          <a:stretch>
            <a:fillRect/>
          </a:stretch>
        </a:blipFill>
      </dgm:spPr>
    </dgm:pt>
    <dgm:pt modelId="{A873BA21-BCF0-4BD3-8E38-10007E5E4B3D}" type="pres">
      <dgm:prSet presAssocID="{DF177F75-2627-416C-AFF5-B8CD5D5DF064}" presName="sibTrans" presStyleLbl="sibTrans2D1" presStyleIdx="0" presStyleCnt="0"/>
      <dgm:spPr/>
      <dgm:t>
        <a:bodyPr/>
        <a:lstStyle/>
        <a:p>
          <a:endParaRPr lang="ru-RU"/>
        </a:p>
      </dgm:t>
    </dgm:pt>
    <dgm:pt modelId="{54C81576-2A80-4FBB-A7EE-926B9F962E90}" type="pres">
      <dgm:prSet presAssocID="{38277AD6-938C-4A16-BAD4-2CFAEC5CA092}" presName="compNode" presStyleCnt="0"/>
      <dgm:spPr/>
    </dgm:pt>
    <dgm:pt modelId="{32E68146-9DAE-41E4-AE5E-4A53C408E986}" type="pres">
      <dgm:prSet presAssocID="{38277AD6-938C-4A16-BAD4-2CFAEC5CA092}" presName="childRect" presStyleLbl="bgAcc1" presStyleIdx="1" presStyleCnt="5" custScaleX="114842" custLinFactNeighborX="4375" custLinFactNeighborY="-2524">
        <dgm:presLayoutVars>
          <dgm:bulletEnabled val="1"/>
        </dgm:presLayoutVars>
      </dgm:prSet>
      <dgm:spPr/>
      <dgm:t>
        <a:bodyPr/>
        <a:lstStyle/>
        <a:p>
          <a:endParaRPr lang="ru-RU"/>
        </a:p>
      </dgm:t>
    </dgm:pt>
    <dgm:pt modelId="{A52FBDB2-E112-467D-ADBB-23E4C9F82AC5}" type="pres">
      <dgm:prSet presAssocID="{38277AD6-938C-4A16-BAD4-2CFAEC5CA092}" presName="parentText" presStyleLbl="node1" presStyleIdx="0" presStyleCnt="0">
        <dgm:presLayoutVars>
          <dgm:chMax val="0"/>
          <dgm:bulletEnabled val="1"/>
        </dgm:presLayoutVars>
      </dgm:prSet>
      <dgm:spPr/>
      <dgm:t>
        <a:bodyPr/>
        <a:lstStyle/>
        <a:p>
          <a:endParaRPr lang="ru-RU"/>
        </a:p>
      </dgm:t>
    </dgm:pt>
    <dgm:pt modelId="{729568E4-2C3D-43C0-8ADB-5893862FB456}" type="pres">
      <dgm:prSet presAssocID="{38277AD6-938C-4A16-BAD4-2CFAEC5CA092}" presName="parentRect" presStyleLbl="alignNode1" presStyleIdx="1" presStyleCnt="5" custScaleX="116170" custLinFactNeighborX="3561" custLinFactNeighborY="592"/>
      <dgm:spPr/>
      <dgm:t>
        <a:bodyPr/>
        <a:lstStyle/>
        <a:p>
          <a:endParaRPr lang="ru-RU"/>
        </a:p>
      </dgm:t>
    </dgm:pt>
    <dgm:pt modelId="{19502480-16A8-4720-96D9-8906A7BF1A74}" type="pres">
      <dgm:prSet presAssocID="{38277AD6-938C-4A16-BAD4-2CFAEC5CA092}" presName="adorn" presStyleLbl="fgAccFollowNode1" presStyleIdx="1" presStyleCnt="5" custLinFactNeighborX="8528" custLinFactNeighborY="-14024"/>
      <dgm:spPr>
        <a:blipFill rotWithShape="0">
          <a:blip xmlns:r="http://schemas.openxmlformats.org/officeDocument/2006/relationships" r:embed="rId2"/>
          <a:stretch>
            <a:fillRect/>
          </a:stretch>
        </a:blipFill>
      </dgm:spPr>
    </dgm:pt>
    <dgm:pt modelId="{24CBCDAE-2721-465D-90B7-8BA5A8DDA75E}" type="pres">
      <dgm:prSet presAssocID="{5792BF40-D873-40FA-8806-A649773C9426}" presName="sibTrans" presStyleLbl="sibTrans2D1" presStyleIdx="0" presStyleCnt="0"/>
      <dgm:spPr/>
      <dgm:t>
        <a:bodyPr/>
        <a:lstStyle/>
        <a:p>
          <a:endParaRPr lang="ru-RU"/>
        </a:p>
      </dgm:t>
    </dgm:pt>
    <dgm:pt modelId="{A144CC4C-3633-4CFA-8A72-7C5C2D19A7C4}" type="pres">
      <dgm:prSet presAssocID="{ED96FE2F-EEE5-469C-8669-4486256B879D}" presName="compNode" presStyleCnt="0"/>
      <dgm:spPr/>
    </dgm:pt>
    <dgm:pt modelId="{9BB83D2A-0DD7-43E2-A330-56DDCB0912F2}" type="pres">
      <dgm:prSet presAssocID="{ED96FE2F-EEE5-469C-8669-4486256B879D}" presName="childRect" presStyleLbl="bgAcc1" presStyleIdx="2" presStyleCnt="5" custScaleX="172671" custScaleY="118090">
        <dgm:presLayoutVars>
          <dgm:bulletEnabled val="1"/>
        </dgm:presLayoutVars>
      </dgm:prSet>
      <dgm:spPr/>
      <dgm:t>
        <a:bodyPr/>
        <a:lstStyle/>
        <a:p>
          <a:endParaRPr lang="ru-RU"/>
        </a:p>
      </dgm:t>
    </dgm:pt>
    <dgm:pt modelId="{A20EDD69-6301-47F2-86D2-A5739E09E0FB}" type="pres">
      <dgm:prSet presAssocID="{ED96FE2F-EEE5-469C-8669-4486256B879D}" presName="parentText" presStyleLbl="node1" presStyleIdx="0" presStyleCnt="0">
        <dgm:presLayoutVars>
          <dgm:chMax val="0"/>
          <dgm:bulletEnabled val="1"/>
        </dgm:presLayoutVars>
      </dgm:prSet>
      <dgm:spPr/>
      <dgm:t>
        <a:bodyPr/>
        <a:lstStyle/>
        <a:p>
          <a:endParaRPr lang="ru-RU"/>
        </a:p>
      </dgm:t>
    </dgm:pt>
    <dgm:pt modelId="{C4FF527A-B887-43F4-BE08-671A815A71E5}" type="pres">
      <dgm:prSet presAssocID="{ED96FE2F-EEE5-469C-8669-4486256B879D}" presName="parentRect" presStyleLbl="alignNode1" presStyleIdx="2" presStyleCnt="5" custScaleX="173667" custLinFactNeighborX="66" custLinFactNeighborY="15235"/>
      <dgm:spPr/>
      <dgm:t>
        <a:bodyPr/>
        <a:lstStyle/>
        <a:p>
          <a:endParaRPr lang="ru-RU"/>
        </a:p>
      </dgm:t>
    </dgm:pt>
    <dgm:pt modelId="{4F39531C-AC67-40A4-B5B9-605F12A65344}" type="pres">
      <dgm:prSet presAssocID="{ED96FE2F-EEE5-469C-8669-4486256B879D}" presName="adorn" presStyleLbl="fgAccFollowNode1" presStyleIdx="2" presStyleCnt="5" custLinFactNeighborX="66272" custLinFactNeighborY="-595"/>
      <dgm:spPr>
        <a:blipFill rotWithShape="0">
          <a:blip xmlns:r="http://schemas.openxmlformats.org/officeDocument/2006/relationships" r:embed="rId3"/>
          <a:stretch>
            <a:fillRect/>
          </a:stretch>
        </a:blipFill>
      </dgm:spPr>
    </dgm:pt>
    <dgm:pt modelId="{ABDED646-9DA4-43DC-BFA9-E090A0B0AAF6}" type="pres">
      <dgm:prSet presAssocID="{9535E5A8-706C-4F39-A1EA-D2682A81D5C5}" presName="sibTrans" presStyleLbl="sibTrans2D1" presStyleIdx="0" presStyleCnt="0"/>
      <dgm:spPr/>
      <dgm:t>
        <a:bodyPr/>
        <a:lstStyle/>
        <a:p>
          <a:endParaRPr lang="ru-RU"/>
        </a:p>
      </dgm:t>
    </dgm:pt>
    <dgm:pt modelId="{C4DA47A1-2210-4DD5-A23E-23A9423E826D}" type="pres">
      <dgm:prSet presAssocID="{27577407-47FA-4661-8F4A-4240C987D61F}" presName="compNode" presStyleCnt="0"/>
      <dgm:spPr/>
    </dgm:pt>
    <dgm:pt modelId="{179FEBF2-CB9F-4D83-A11B-4D26EC015426}" type="pres">
      <dgm:prSet presAssocID="{27577407-47FA-4661-8F4A-4240C987D61F}" presName="childRect" presStyleLbl="bgAcc1" presStyleIdx="3" presStyleCnt="5" custScaleX="142354" custScaleY="66137" custLinFactNeighborX="4508" custLinFactNeighborY="2288">
        <dgm:presLayoutVars>
          <dgm:bulletEnabled val="1"/>
        </dgm:presLayoutVars>
      </dgm:prSet>
      <dgm:spPr/>
      <dgm:t>
        <a:bodyPr/>
        <a:lstStyle/>
        <a:p>
          <a:endParaRPr lang="ru-RU"/>
        </a:p>
      </dgm:t>
    </dgm:pt>
    <dgm:pt modelId="{DA643BB2-1EB2-43BA-A090-F7CA2638C739}" type="pres">
      <dgm:prSet presAssocID="{27577407-47FA-4661-8F4A-4240C987D61F}" presName="parentText" presStyleLbl="node1" presStyleIdx="0" presStyleCnt="0">
        <dgm:presLayoutVars>
          <dgm:chMax val="0"/>
          <dgm:bulletEnabled val="1"/>
        </dgm:presLayoutVars>
      </dgm:prSet>
      <dgm:spPr/>
      <dgm:t>
        <a:bodyPr/>
        <a:lstStyle/>
        <a:p>
          <a:endParaRPr lang="ru-RU"/>
        </a:p>
      </dgm:t>
    </dgm:pt>
    <dgm:pt modelId="{1F2A63D3-0202-4605-86EC-A92C8FC1FF67}" type="pres">
      <dgm:prSet presAssocID="{27577407-47FA-4661-8F4A-4240C987D61F}" presName="parentRect" presStyleLbl="alignNode1" presStyleIdx="3" presStyleCnt="5" custScaleX="142534" custLinFactNeighborX="4598" custLinFactNeighborY="-36902"/>
      <dgm:spPr/>
      <dgm:t>
        <a:bodyPr/>
        <a:lstStyle/>
        <a:p>
          <a:endParaRPr lang="ru-RU"/>
        </a:p>
      </dgm:t>
    </dgm:pt>
    <dgm:pt modelId="{69751E6D-EBA5-47B8-BFE3-1D879559DC2E}" type="pres">
      <dgm:prSet presAssocID="{27577407-47FA-4661-8F4A-4240C987D61F}" presName="adorn" presStyleLbl="fgAccFollowNode1" presStyleIdx="3" presStyleCnt="5" custLinFactNeighborX="8302" custLinFactNeighborY="-59948"/>
      <dgm:spPr>
        <a:blipFill rotWithShape="0">
          <a:blip xmlns:r="http://schemas.openxmlformats.org/officeDocument/2006/relationships" r:embed="rId4"/>
          <a:stretch>
            <a:fillRect/>
          </a:stretch>
        </a:blipFill>
      </dgm:spPr>
    </dgm:pt>
    <dgm:pt modelId="{CE512DAC-BC05-4427-B295-C9EF29AF0715}" type="pres">
      <dgm:prSet presAssocID="{78C0C651-B2AB-48C4-ABC6-1C5D1F9703BE}" presName="sibTrans" presStyleLbl="sibTrans2D1" presStyleIdx="0" presStyleCnt="0"/>
      <dgm:spPr/>
      <dgm:t>
        <a:bodyPr/>
        <a:lstStyle/>
        <a:p>
          <a:endParaRPr lang="ru-RU"/>
        </a:p>
      </dgm:t>
    </dgm:pt>
    <dgm:pt modelId="{9BA04D5A-804D-4978-9DD1-C79228F0DF35}" type="pres">
      <dgm:prSet presAssocID="{049ACBD3-C713-4D20-AF94-08309BE85034}" presName="compNode" presStyleCnt="0"/>
      <dgm:spPr/>
    </dgm:pt>
    <dgm:pt modelId="{2CB58EA7-DC1E-4B60-BE9F-2B5BB55EAA62}" type="pres">
      <dgm:prSet presAssocID="{049ACBD3-C713-4D20-AF94-08309BE85034}" presName="childRect" presStyleLbl="bgAcc1" presStyleIdx="4" presStyleCnt="5" custScaleX="205629" custScaleY="70495" custLinFactNeighborX="18952" custLinFactNeighborY="10753">
        <dgm:presLayoutVars>
          <dgm:bulletEnabled val="1"/>
        </dgm:presLayoutVars>
      </dgm:prSet>
      <dgm:spPr/>
      <dgm:t>
        <a:bodyPr/>
        <a:lstStyle/>
        <a:p>
          <a:endParaRPr lang="ru-RU"/>
        </a:p>
      </dgm:t>
    </dgm:pt>
    <dgm:pt modelId="{EAE2053B-6E52-46BB-9BF5-8A9A2AAD7E1C}" type="pres">
      <dgm:prSet presAssocID="{049ACBD3-C713-4D20-AF94-08309BE85034}" presName="parentText" presStyleLbl="node1" presStyleIdx="0" presStyleCnt="0">
        <dgm:presLayoutVars>
          <dgm:chMax val="0"/>
          <dgm:bulletEnabled val="1"/>
        </dgm:presLayoutVars>
      </dgm:prSet>
      <dgm:spPr/>
      <dgm:t>
        <a:bodyPr/>
        <a:lstStyle/>
        <a:p>
          <a:endParaRPr lang="ru-RU"/>
        </a:p>
      </dgm:t>
    </dgm:pt>
    <dgm:pt modelId="{27005CB8-3576-4423-8ED2-A22B49731D80}" type="pres">
      <dgm:prSet presAssocID="{049ACBD3-C713-4D20-AF94-08309BE85034}" presName="parentRect" presStyleLbl="alignNode1" presStyleIdx="4" presStyleCnt="5" custScaleX="206672" custLinFactNeighborX="19448" custLinFactNeighborY="-17228"/>
      <dgm:spPr/>
      <dgm:t>
        <a:bodyPr/>
        <a:lstStyle/>
        <a:p>
          <a:endParaRPr lang="ru-RU"/>
        </a:p>
      </dgm:t>
    </dgm:pt>
    <dgm:pt modelId="{D0C059AC-8CCF-4EA9-A9B8-4E4586A3FBAE}" type="pres">
      <dgm:prSet presAssocID="{049ACBD3-C713-4D20-AF94-08309BE85034}" presName="adorn" presStyleLbl="fgAccFollowNode1" presStyleIdx="4" presStyleCnt="5" custLinFactX="68759" custLinFactNeighborX="100000" custLinFactNeighborY="-30367"/>
      <dgm:spPr>
        <a:blipFill rotWithShape="0">
          <a:blip xmlns:r="http://schemas.openxmlformats.org/officeDocument/2006/relationships" r:embed="rId5"/>
          <a:stretch>
            <a:fillRect/>
          </a:stretch>
        </a:blipFill>
      </dgm:spPr>
    </dgm:pt>
  </dgm:ptLst>
  <dgm:cxnLst>
    <dgm:cxn modelId="{215C7C81-D1DB-4EE2-B585-4B4F1006C2C1}" srcId="{C7E3AD97-3BA7-4716-8A3D-9A5DACA270C3}" destId="{C271A283-7BD5-4F38-A2DF-6F936365078D}" srcOrd="2" destOrd="0" parTransId="{FBBB3291-7B01-476C-895C-72C3CA103D70}" sibTransId="{28F480D9-3417-4DB6-95A8-1939829555AD}"/>
    <dgm:cxn modelId="{BD15E129-4A48-4FE4-B80B-CE892491368E}" type="presOf" srcId="{C7E3AD97-3BA7-4716-8A3D-9A5DACA270C3}" destId="{E8FAF4D1-82DB-41A0-8FC4-DE6C3C510837}" srcOrd="0" destOrd="0" presId="urn:microsoft.com/office/officeart/2005/8/layout/bList2"/>
    <dgm:cxn modelId="{ABFD82F2-C018-4B5A-B80C-8C7BAF74DE01}" type="presOf" srcId="{27577407-47FA-4661-8F4A-4240C987D61F}" destId="{1F2A63D3-0202-4605-86EC-A92C8FC1FF67}" srcOrd="1" destOrd="0" presId="urn:microsoft.com/office/officeart/2005/8/layout/bList2"/>
    <dgm:cxn modelId="{6FFAF664-3C7C-4792-A48B-A6CBF657854E}" type="presOf" srcId="{AAA3FF08-53B6-4CCD-B9A2-3CA2A2F0FB65}" destId="{A43C0439-623E-47D0-9B38-5737C02D50BC}" srcOrd="0" destOrd="0" presId="urn:microsoft.com/office/officeart/2005/8/layout/bList2"/>
    <dgm:cxn modelId="{C6441036-1C78-4D49-B784-BA219CD7EB89}" srcId="{C7E3AD97-3BA7-4716-8A3D-9A5DACA270C3}" destId="{AAA3FF08-53B6-4CCD-B9A2-3CA2A2F0FB65}" srcOrd="0" destOrd="0" parTransId="{591A9398-3A42-4609-8657-7C88355C8115}" sibTransId="{11334DA7-C907-4F8C-AA81-38D8CEB9E896}"/>
    <dgm:cxn modelId="{A16A4E2E-30F3-4F47-8F4A-D9564C102747}" type="presOf" srcId="{31DA6BC3-2920-4016-9D6D-99027114944D}" destId="{A43C0439-623E-47D0-9B38-5737C02D50BC}" srcOrd="0" destOrd="1" presId="urn:microsoft.com/office/officeart/2005/8/layout/bList2"/>
    <dgm:cxn modelId="{99CCDCFC-31C9-49AA-82B0-722E792811D5}" srcId="{27577407-47FA-4661-8F4A-4240C987D61F}" destId="{1A8D0E6D-3272-4C6B-8310-0056689D434B}" srcOrd="0" destOrd="0" parTransId="{8101F474-AAFA-4B7D-8931-1C1F0C9825A7}" sibTransId="{2FF4F522-7DFD-4BD7-9127-D41099613E0F}"/>
    <dgm:cxn modelId="{B1168869-66FD-45F6-8A72-6A5A92CE4CAA}" srcId="{38277AD6-938C-4A16-BAD4-2CFAEC5CA092}" destId="{28C5909E-A763-434B-8B5B-6C44A4F76498}" srcOrd="0" destOrd="0" parTransId="{AECF7107-5F00-48E2-AC69-6E8D8F5356D3}" sibTransId="{A996FC50-4A9A-438D-B2CC-9C6263F33653}"/>
    <dgm:cxn modelId="{CAE31CEA-769F-4F8D-8018-24C627E1DAF9}" type="presOf" srcId="{5EBA4A6E-9880-4D7F-A5F7-7A4235A36C06}" destId="{9BB83D2A-0DD7-43E2-A330-56DDCB0912F2}" srcOrd="0" destOrd="1" presId="urn:microsoft.com/office/officeart/2005/8/layout/bList2"/>
    <dgm:cxn modelId="{46DD3867-D20D-443E-A03D-F92594FC1233}" srcId="{ED96FE2F-EEE5-469C-8669-4486256B879D}" destId="{5EBA4A6E-9880-4D7F-A5F7-7A4235A36C06}" srcOrd="1" destOrd="0" parTransId="{3D6F60A0-7097-440D-BEB9-95A747DDFA80}" sibTransId="{823D9E30-119D-464E-9E14-FF39BAB7FAEC}"/>
    <dgm:cxn modelId="{B82F2471-D505-4D10-9E3F-61189BA8B951}" type="presOf" srcId="{ED96FE2F-EEE5-469C-8669-4486256B879D}" destId="{C4FF527A-B887-43F4-BE08-671A815A71E5}" srcOrd="1" destOrd="0" presId="urn:microsoft.com/office/officeart/2005/8/layout/bList2"/>
    <dgm:cxn modelId="{B58E2CE4-E4DE-493E-939D-31C970274DD6}" type="presOf" srcId="{5792BF40-D873-40FA-8806-A649773C9426}" destId="{24CBCDAE-2721-465D-90B7-8BA5A8DDA75E}" srcOrd="0" destOrd="0" presId="urn:microsoft.com/office/officeart/2005/8/layout/bList2"/>
    <dgm:cxn modelId="{33D0E278-3B9C-44A7-9A62-B9FA40DD96A7}" type="presOf" srcId="{78C0C651-B2AB-48C4-ABC6-1C5D1F9703BE}" destId="{CE512DAC-BC05-4427-B295-C9EF29AF0715}" srcOrd="0" destOrd="0" presId="urn:microsoft.com/office/officeart/2005/8/layout/bList2"/>
    <dgm:cxn modelId="{0EBB8CD1-5A7E-4E5A-AF8A-C6AF54AE9348}" type="presOf" srcId="{27577407-47FA-4661-8F4A-4240C987D61F}" destId="{DA643BB2-1EB2-43BA-A090-F7CA2638C739}" srcOrd="0" destOrd="0" presId="urn:microsoft.com/office/officeart/2005/8/layout/bList2"/>
    <dgm:cxn modelId="{6989093C-D8B7-4855-9967-2425E0487322}" type="presOf" srcId="{C271A283-7BD5-4F38-A2DF-6F936365078D}" destId="{A43C0439-623E-47D0-9B38-5737C02D50BC}" srcOrd="0" destOrd="2" presId="urn:microsoft.com/office/officeart/2005/8/layout/bList2"/>
    <dgm:cxn modelId="{DCBF0796-FB46-42FB-965B-899430ACC3F0}" type="presOf" srcId="{049ACBD3-C713-4D20-AF94-08309BE85034}" destId="{EAE2053B-6E52-46BB-9BF5-8A9A2AAD7E1C}" srcOrd="0" destOrd="0" presId="urn:microsoft.com/office/officeart/2005/8/layout/bList2"/>
    <dgm:cxn modelId="{BBDEC802-3ABA-4399-AC1E-212766DCCCBC}" srcId="{608F2467-6426-4C41-B4CD-F461657401E7}" destId="{049ACBD3-C713-4D20-AF94-08309BE85034}" srcOrd="4" destOrd="0" parTransId="{35C9471F-F8A8-40AA-A87A-7359CC2F7379}" sibTransId="{2EC036EB-29A0-4363-9727-79B14B07A26F}"/>
    <dgm:cxn modelId="{3C3AE237-C5D8-4196-8A37-DBBC6B6C69FD}" srcId="{608F2467-6426-4C41-B4CD-F461657401E7}" destId="{C7E3AD97-3BA7-4716-8A3D-9A5DACA270C3}" srcOrd="0" destOrd="0" parTransId="{9852C32C-DC23-4E39-BECC-ACA0BB84B2B0}" sibTransId="{DF177F75-2627-416C-AFF5-B8CD5D5DF064}"/>
    <dgm:cxn modelId="{8482E0EA-C6EA-4B6B-AF07-8CEE0635D970}" srcId="{049ACBD3-C713-4D20-AF94-08309BE85034}" destId="{BE6BE09F-6EF1-4892-A476-DC0AADCC11CB}" srcOrd="0" destOrd="0" parTransId="{ACBBF9B3-5924-4337-BC65-BD6FC890C3D0}" sibTransId="{4AA4DEBE-CD0E-492C-A41B-06BBA2849684}"/>
    <dgm:cxn modelId="{BAC90C0C-B4F0-4C02-A00A-13B4445CF261}" srcId="{38277AD6-938C-4A16-BAD4-2CFAEC5CA092}" destId="{008BE920-86DC-4CEB-AC4B-46F8D33E2AE6}" srcOrd="1" destOrd="0" parTransId="{1E221A8B-0D66-4EE6-89AF-E47E3D8FE7CC}" sibTransId="{1EE2F5B2-8036-4C50-BE0E-E203FFF1F737}"/>
    <dgm:cxn modelId="{E4FDB830-1520-4B14-9A4D-D0730B205BDB}" srcId="{049ACBD3-C713-4D20-AF94-08309BE85034}" destId="{7BA9C5D4-C6BC-4633-9D14-5FFB527F499F}" srcOrd="1" destOrd="0" parTransId="{E4106D6B-6EDF-439A-8100-CBC577E8FA6A}" sibTransId="{86E93A26-3C29-432E-B030-8A326C10CFC2}"/>
    <dgm:cxn modelId="{42208D0D-AC0B-47C6-8F45-1E99A80191DD}" type="presOf" srcId="{1A8D0E6D-3272-4C6B-8310-0056689D434B}" destId="{179FEBF2-CB9F-4D83-A11B-4D26EC015426}" srcOrd="0" destOrd="0" presId="urn:microsoft.com/office/officeart/2005/8/layout/bList2"/>
    <dgm:cxn modelId="{0AC63D4A-FB48-4E77-BAC8-D95581672809}" type="presOf" srcId="{C7E3AD97-3BA7-4716-8A3D-9A5DACA270C3}" destId="{93C6382D-C3B0-442E-BA58-9BADE8F7B798}" srcOrd="1" destOrd="0" presId="urn:microsoft.com/office/officeart/2005/8/layout/bList2"/>
    <dgm:cxn modelId="{C7A3910D-D26A-44B9-BFF0-8174D5D9579A}" srcId="{C7E3AD97-3BA7-4716-8A3D-9A5DACA270C3}" destId="{31DA6BC3-2920-4016-9D6D-99027114944D}" srcOrd="1" destOrd="0" parTransId="{78FA515D-2BE5-4314-9D5D-60E9014E8BCF}" sibTransId="{35A6028D-935A-4E81-83F1-19C09E690DBE}"/>
    <dgm:cxn modelId="{A24F4450-1CB1-495B-A0ED-C8A6753AB73C}" srcId="{608F2467-6426-4C41-B4CD-F461657401E7}" destId="{ED96FE2F-EEE5-469C-8669-4486256B879D}" srcOrd="2" destOrd="0" parTransId="{D6DF2A66-EAB0-445F-9FE2-8AFD6FC03D72}" sibTransId="{9535E5A8-706C-4F39-A1EA-D2682A81D5C5}"/>
    <dgm:cxn modelId="{559395AB-9854-4A70-90CF-F74C2F97D87A}" srcId="{ED96FE2F-EEE5-469C-8669-4486256B879D}" destId="{259920DE-416A-49C8-BE1B-DA5010C2902C}" srcOrd="0" destOrd="0" parTransId="{569B5403-31CE-4836-9E1C-0393843F9951}" sibTransId="{87C4B816-66BE-416A-9AC1-BE78164B186A}"/>
    <dgm:cxn modelId="{64695D15-2243-4317-A082-A26E061FEED8}" type="presOf" srcId="{049ACBD3-C713-4D20-AF94-08309BE85034}" destId="{27005CB8-3576-4423-8ED2-A22B49731D80}" srcOrd="1" destOrd="0" presId="urn:microsoft.com/office/officeart/2005/8/layout/bList2"/>
    <dgm:cxn modelId="{E2D8F4A2-1B8B-448D-B1EC-14DB6AC6C9B7}" type="presOf" srcId="{0C24A9AB-890B-4599-8280-0EF240D92D22}" destId="{9BB83D2A-0DD7-43E2-A330-56DDCB0912F2}" srcOrd="0" destOrd="2" presId="urn:microsoft.com/office/officeart/2005/8/layout/bList2"/>
    <dgm:cxn modelId="{00E67ABD-D721-41C9-A396-01779A019E90}" srcId="{608F2467-6426-4C41-B4CD-F461657401E7}" destId="{27577407-47FA-4661-8F4A-4240C987D61F}" srcOrd="3" destOrd="0" parTransId="{F72F81DB-C83C-4881-939F-1D7B6A7BD4E9}" sibTransId="{78C0C651-B2AB-48C4-ABC6-1C5D1F9703BE}"/>
    <dgm:cxn modelId="{81F88209-E2CB-428F-8B2A-752E99229767}" type="presOf" srcId="{28C5909E-A763-434B-8B5B-6C44A4F76498}" destId="{32E68146-9DAE-41E4-AE5E-4A53C408E986}" srcOrd="0" destOrd="0" presId="urn:microsoft.com/office/officeart/2005/8/layout/bList2"/>
    <dgm:cxn modelId="{4FC2FDC0-34A9-44B4-AC30-174C998A9165}" type="presOf" srcId="{9535E5A8-706C-4F39-A1EA-D2682A81D5C5}" destId="{ABDED646-9DA4-43DC-BFA9-E090A0B0AAF6}" srcOrd="0" destOrd="0" presId="urn:microsoft.com/office/officeart/2005/8/layout/bList2"/>
    <dgm:cxn modelId="{C01B2A1E-B078-483F-800D-37C1084AEF79}" type="presOf" srcId="{BE6BE09F-6EF1-4892-A476-DC0AADCC11CB}" destId="{2CB58EA7-DC1E-4B60-BE9F-2B5BB55EAA62}" srcOrd="0" destOrd="0" presId="urn:microsoft.com/office/officeart/2005/8/layout/bList2"/>
    <dgm:cxn modelId="{E257FBEA-2926-409A-BCCC-F8FC5EC8427C}" type="presOf" srcId="{38277AD6-938C-4A16-BAD4-2CFAEC5CA092}" destId="{A52FBDB2-E112-467D-ADBB-23E4C9F82AC5}" srcOrd="0" destOrd="0" presId="urn:microsoft.com/office/officeart/2005/8/layout/bList2"/>
    <dgm:cxn modelId="{D5D0F10C-209D-4015-A62D-B77B7F5966A2}" srcId="{608F2467-6426-4C41-B4CD-F461657401E7}" destId="{38277AD6-938C-4A16-BAD4-2CFAEC5CA092}" srcOrd="1" destOrd="0" parTransId="{477B6CB4-D373-453E-AB99-6F49DA9A9E76}" sibTransId="{5792BF40-D873-40FA-8806-A649773C9426}"/>
    <dgm:cxn modelId="{381FEA92-9F6B-422C-A9A4-73A48D969D5B}" srcId="{ED96FE2F-EEE5-469C-8669-4486256B879D}" destId="{0C24A9AB-890B-4599-8280-0EF240D92D22}" srcOrd="2" destOrd="0" parTransId="{4AA50E1B-50A2-4D1B-A972-F6776B50B5D2}" sibTransId="{D6CEDED0-6AD8-4A0D-890A-8F3067C17C8D}"/>
    <dgm:cxn modelId="{1E1E9AF1-E6DC-4263-8E34-18985D7E91FD}" type="presOf" srcId="{38277AD6-938C-4A16-BAD4-2CFAEC5CA092}" destId="{729568E4-2C3D-43C0-8ADB-5893862FB456}" srcOrd="1" destOrd="0" presId="urn:microsoft.com/office/officeart/2005/8/layout/bList2"/>
    <dgm:cxn modelId="{8325B752-936E-49DE-AC5F-AD385F2E714E}" type="presOf" srcId="{DF177F75-2627-416C-AFF5-B8CD5D5DF064}" destId="{A873BA21-BCF0-4BD3-8E38-10007E5E4B3D}" srcOrd="0" destOrd="0" presId="urn:microsoft.com/office/officeart/2005/8/layout/bList2"/>
    <dgm:cxn modelId="{CA60BF08-F1B6-4ABA-AF12-FEBF12E449A9}" type="presOf" srcId="{259920DE-416A-49C8-BE1B-DA5010C2902C}" destId="{9BB83D2A-0DD7-43E2-A330-56DDCB0912F2}" srcOrd="0" destOrd="0" presId="urn:microsoft.com/office/officeart/2005/8/layout/bList2"/>
    <dgm:cxn modelId="{DCC83EA4-7DFB-4E7F-8DD1-798970C0B22D}" type="presOf" srcId="{ED96FE2F-EEE5-469C-8669-4486256B879D}" destId="{A20EDD69-6301-47F2-86D2-A5739E09E0FB}" srcOrd="0" destOrd="0" presId="urn:microsoft.com/office/officeart/2005/8/layout/bList2"/>
    <dgm:cxn modelId="{9C05BA02-B599-4317-BCB2-6486D4F642BC}" type="presOf" srcId="{7BA9C5D4-C6BC-4633-9D14-5FFB527F499F}" destId="{2CB58EA7-DC1E-4B60-BE9F-2B5BB55EAA62}" srcOrd="0" destOrd="1" presId="urn:microsoft.com/office/officeart/2005/8/layout/bList2"/>
    <dgm:cxn modelId="{74612AFA-423A-4B5C-A33B-CEBCB0229D60}" type="presOf" srcId="{608F2467-6426-4C41-B4CD-F461657401E7}" destId="{320019E3-4314-4D2E-96FD-C2CEFB8EF0F1}" srcOrd="0" destOrd="0" presId="urn:microsoft.com/office/officeart/2005/8/layout/bList2"/>
    <dgm:cxn modelId="{7F3190E8-D160-46F9-8D6A-AF5F53E2D72D}" type="presOf" srcId="{008BE920-86DC-4CEB-AC4B-46F8D33E2AE6}" destId="{32E68146-9DAE-41E4-AE5E-4A53C408E986}" srcOrd="0" destOrd="1" presId="urn:microsoft.com/office/officeart/2005/8/layout/bList2"/>
    <dgm:cxn modelId="{B8324544-3DFF-4318-9F4A-1E01814A92A6}" type="presParOf" srcId="{320019E3-4314-4D2E-96FD-C2CEFB8EF0F1}" destId="{7E28F6EC-7312-448A-A43D-FEEF3BAA63CB}" srcOrd="0" destOrd="0" presId="urn:microsoft.com/office/officeart/2005/8/layout/bList2"/>
    <dgm:cxn modelId="{184AA2A5-EBB0-480E-8072-3BC8247E6FD8}" type="presParOf" srcId="{7E28F6EC-7312-448A-A43D-FEEF3BAA63CB}" destId="{A43C0439-623E-47D0-9B38-5737C02D50BC}" srcOrd="0" destOrd="0" presId="urn:microsoft.com/office/officeart/2005/8/layout/bList2"/>
    <dgm:cxn modelId="{CF4F0701-D39B-45D3-996F-6030ECE6BA98}" type="presParOf" srcId="{7E28F6EC-7312-448A-A43D-FEEF3BAA63CB}" destId="{E8FAF4D1-82DB-41A0-8FC4-DE6C3C510837}" srcOrd="1" destOrd="0" presId="urn:microsoft.com/office/officeart/2005/8/layout/bList2"/>
    <dgm:cxn modelId="{0FC9C657-11F4-4DF2-B96C-B9F57B53AA2D}" type="presParOf" srcId="{7E28F6EC-7312-448A-A43D-FEEF3BAA63CB}" destId="{93C6382D-C3B0-442E-BA58-9BADE8F7B798}" srcOrd="2" destOrd="0" presId="urn:microsoft.com/office/officeart/2005/8/layout/bList2"/>
    <dgm:cxn modelId="{FE3A0812-D27B-4EFC-AEEA-DBE0F9EA48CF}" type="presParOf" srcId="{7E28F6EC-7312-448A-A43D-FEEF3BAA63CB}" destId="{38509E19-D005-42FB-865E-808FF5617515}" srcOrd="3" destOrd="0" presId="urn:microsoft.com/office/officeart/2005/8/layout/bList2"/>
    <dgm:cxn modelId="{5B2A6F0B-1B62-40E5-BD23-850F206B94A4}" type="presParOf" srcId="{320019E3-4314-4D2E-96FD-C2CEFB8EF0F1}" destId="{A873BA21-BCF0-4BD3-8E38-10007E5E4B3D}" srcOrd="1" destOrd="0" presId="urn:microsoft.com/office/officeart/2005/8/layout/bList2"/>
    <dgm:cxn modelId="{43633A24-B653-4AA7-A6BF-E6443CA26D36}" type="presParOf" srcId="{320019E3-4314-4D2E-96FD-C2CEFB8EF0F1}" destId="{54C81576-2A80-4FBB-A7EE-926B9F962E90}" srcOrd="2" destOrd="0" presId="urn:microsoft.com/office/officeart/2005/8/layout/bList2"/>
    <dgm:cxn modelId="{38D2D584-9677-4EE5-B135-102286E250A0}" type="presParOf" srcId="{54C81576-2A80-4FBB-A7EE-926B9F962E90}" destId="{32E68146-9DAE-41E4-AE5E-4A53C408E986}" srcOrd="0" destOrd="0" presId="urn:microsoft.com/office/officeart/2005/8/layout/bList2"/>
    <dgm:cxn modelId="{24D04A2E-954C-44E6-87DD-6FDDF6933425}" type="presParOf" srcId="{54C81576-2A80-4FBB-A7EE-926B9F962E90}" destId="{A52FBDB2-E112-467D-ADBB-23E4C9F82AC5}" srcOrd="1" destOrd="0" presId="urn:microsoft.com/office/officeart/2005/8/layout/bList2"/>
    <dgm:cxn modelId="{6A1426A7-9215-40B3-98D8-C850091907CA}" type="presParOf" srcId="{54C81576-2A80-4FBB-A7EE-926B9F962E90}" destId="{729568E4-2C3D-43C0-8ADB-5893862FB456}" srcOrd="2" destOrd="0" presId="urn:microsoft.com/office/officeart/2005/8/layout/bList2"/>
    <dgm:cxn modelId="{1C9DD432-2EE4-4DAC-959C-822A08D87F3B}" type="presParOf" srcId="{54C81576-2A80-4FBB-A7EE-926B9F962E90}" destId="{19502480-16A8-4720-96D9-8906A7BF1A74}" srcOrd="3" destOrd="0" presId="urn:microsoft.com/office/officeart/2005/8/layout/bList2"/>
    <dgm:cxn modelId="{65B8048E-EA96-40C4-87C9-4888E5E65C7B}" type="presParOf" srcId="{320019E3-4314-4D2E-96FD-C2CEFB8EF0F1}" destId="{24CBCDAE-2721-465D-90B7-8BA5A8DDA75E}" srcOrd="3" destOrd="0" presId="urn:microsoft.com/office/officeart/2005/8/layout/bList2"/>
    <dgm:cxn modelId="{817FC31F-AC96-45D5-8F29-85DF9493E4EF}" type="presParOf" srcId="{320019E3-4314-4D2E-96FD-C2CEFB8EF0F1}" destId="{A144CC4C-3633-4CFA-8A72-7C5C2D19A7C4}" srcOrd="4" destOrd="0" presId="urn:microsoft.com/office/officeart/2005/8/layout/bList2"/>
    <dgm:cxn modelId="{F05A0832-C0F7-4EB3-9782-8A5E3B346CA4}" type="presParOf" srcId="{A144CC4C-3633-4CFA-8A72-7C5C2D19A7C4}" destId="{9BB83D2A-0DD7-43E2-A330-56DDCB0912F2}" srcOrd="0" destOrd="0" presId="urn:microsoft.com/office/officeart/2005/8/layout/bList2"/>
    <dgm:cxn modelId="{168A9526-A9A4-49B9-8752-053FC1EA4D7D}" type="presParOf" srcId="{A144CC4C-3633-4CFA-8A72-7C5C2D19A7C4}" destId="{A20EDD69-6301-47F2-86D2-A5739E09E0FB}" srcOrd="1" destOrd="0" presId="urn:microsoft.com/office/officeart/2005/8/layout/bList2"/>
    <dgm:cxn modelId="{C571D934-EA3C-406D-B5C0-5AD77EA65497}" type="presParOf" srcId="{A144CC4C-3633-4CFA-8A72-7C5C2D19A7C4}" destId="{C4FF527A-B887-43F4-BE08-671A815A71E5}" srcOrd="2" destOrd="0" presId="urn:microsoft.com/office/officeart/2005/8/layout/bList2"/>
    <dgm:cxn modelId="{55296F63-DC43-4688-8D5C-BEF217C11C72}" type="presParOf" srcId="{A144CC4C-3633-4CFA-8A72-7C5C2D19A7C4}" destId="{4F39531C-AC67-40A4-B5B9-605F12A65344}" srcOrd="3" destOrd="0" presId="urn:microsoft.com/office/officeart/2005/8/layout/bList2"/>
    <dgm:cxn modelId="{9AD5A63F-E07F-4EEA-A514-C0A8496F8748}" type="presParOf" srcId="{320019E3-4314-4D2E-96FD-C2CEFB8EF0F1}" destId="{ABDED646-9DA4-43DC-BFA9-E090A0B0AAF6}" srcOrd="5" destOrd="0" presId="urn:microsoft.com/office/officeart/2005/8/layout/bList2"/>
    <dgm:cxn modelId="{65DAA248-1B52-4E98-827C-E5193616DDC0}" type="presParOf" srcId="{320019E3-4314-4D2E-96FD-C2CEFB8EF0F1}" destId="{C4DA47A1-2210-4DD5-A23E-23A9423E826D}" srcOrd="6" destOrd="0" presId="urn:microsoft.com/office/officeart/2005/8/layout/bList2"/>
    <dgm:cxn modelId="{31BEF1AA-AE96-4527-92F3-CBBA857FBB07}" type="presParOf" srcId="{C4DA47A1-2210-4DD5-A23E-23A9423E826D}" destId="{179FEBF2-CB9F-4D83-A11B-4D26EC015426}" srcOrd="0" destOrd="0" presId="urn:microsoft.com/office/officeart/2005/8/layout/bList2"/>
    <dgm:cxn modelId="{5D2BB6D2-0AB9-49D1-A2E7-B8560696ABBC}" type="presParOf" srcId="{C4DA47A1-2210-4DD5-A23E-23A9423E826D}" destId="{DA643BB2-1EB2-43BA-A090-F7CA2638C739}" srcOrd="1" destOrd="0" presId="urn:microsoft.com/office/officeart/2005/8/layout/bList2"/>
    <dgm:cxn modelId="{AFD8C3EC-891D-4BE9-AAD2-77D7DC6DD637}" type="presParOf" srcId="{C4DA47A1-2210-4DD5-A23E-23A9423E826D}" destId="{1F2A63D3-0202-4605-86EC-A92C8FC1FF67}" srcOrd="2" destOrd="0" presId="urn:microsoft.com/office/officeart/2005/8/layout/bList2"/>
    <dgm:cxn modelId="{A34794E6-DB3F-476E-B43B-5D9F5A1CB643}" type="presParOf" srcId="{C4DA47A1-2210-4DD5-A23E-23A9423E826D}" destId="{69751E6D-EBA5-47B8-BFE3-1D879559DC2E}" srcOrd="3" destOrd="0" presId="urn:microsoft.com/office/officeart/2005/8/layout/bList2"/>
    <dgm:cxn modelId="{0A3720C3-5A3D-4F77-BD92-CF6F7F654DCD}" type="presParOf" srcId="{320019E3-4314-4D2E-96FD-C2CEFB8EF0F1}" destId="{CE512DAC-BC05-4427-B295-C9EF29AF0715}" srcOrd="7" destOrd="0" presId="urn:microsoft.com/office/officeart/2005/8/layout/bList2"/>
    <dgm:cxn modelId="{889BE746-384E-4C47-A396-9A8DFCB258FD}" type="presParOf" srcId="{320019E3-4314-4D2E-96FD-C2CEFB8EF0F1}" destId="{9BA04D5A-804D-4978-9DD1-C79228F0DF35}" srcOrd="8" destOrd="0" presId="urn:microsoft.com/office/officeart/2005/8/layout/bList2"/>
    <dgm:cxn modelId="{2A616597-6A1A-4FC5-83AD-93ABAF82A93A}" type="presParOf" srcId="{9BA04D5A-804D-4978-9DD1-C79228F0DF35}" destId="{2CB58EA7-DC1E-4B60-BE9F-2B5BB55EAA62}" srcOrd="0" destOrd="0" presId="urn:microsoft.com/office/officeart/2005/8/layout/bList2"/>
    <dgm:cxn modelId="{47B61165-3DAB-40FF-A897-FFA18874321B}" type="presParOf" srcId="{9BA04D5A-804D-4978-9DD1-C79228F0DF35}" destId="{EAE2053B-6E52-46BB-9BF5-8A9A2AAD7E1C}" srcOrd="1" destOrd="0" presId="urn:microsoft.com/office/officeart/2005/8/layout/bList2"/>
    <dgm:cxn modelId="{31A2A79B-96FD-4C72-A232-2B69B415C815}" type="presParOf" srcId="{9BA04D5A-804D-4978-9DD1-C79228F0DF35}" destId="{27005CB8-3576-4423-8ED2-A22B49731D80}" srcOrd="2" destOrd="0" presId="urn:microsoft.com/office/officeart/2005/8/layout/bList2"/>
    <dgm:cxn modelId="{D9E99871-6DDE-4CFE-AE97-19202A154347}" type="presParOf" srcId="{9BA04D5A-804D-4978-9DD1-C79228F0DF35}" destId="{D0C059AC-8CCF-4EA9-A9B8-4E4586A3FBAE}" srcOrd="3" destOrd="0" presId="urn:microsoft.com/office/officeart/2005/8/layout/b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A45B0-DB0F-4C11-A7C7-9EEAB541729E}"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ru-RU"/>
        </a:p>
      </dgm:t>
    </dgm:pt>
    <dgm:pt modelId="{AA7FD6C2-1A74-4E8D-9C47-C009AAF5C6BE}">
      <dgm:prSet phldrT="[Текст]" custT="1"/>
      <dgm:spPr/>
      <dgm:t>
        <a:bodyPr/>
        <a:lstStyle/>
        <a:p>
          <a:r>
            <a:rPr lang="kk-KZ" sz="2800" b="1" dirty="0" smtClean="0">
              <a:solidFill>
                <a:srgbClr val="00B050"/>
              </a:solidFill>
              <a:latin typeface="Times New Roman" pitchFamily="18" charset="0"/>
              <a:cs typeface="Times New Roman" pitchFamily="18" charset="0"/>
            </a:rPr>
            <a:t>Мұхиттың табиғи байлығы</a:t>
          </a:r>
          <a:endParaRPr lang="ru-RU" sz="2800" b="1" dirty="0">
            <a:solidFill>
              <a:srgbClr val="00B050"/>
            </a:solidFill>
            <a:latin typeface="Times New Roman" pitchFamily="18" charset="0"/>
            <a:cs typeface="Times New Roman" pitchFamily="18" charset="0"/>
          </a:endParaRPr>
        </a:p>
      </dgm:t>
    </dgm:pt>
    <dgm:pt modelId="{611CE200-BA05-4E9D-BBC9-349F0DBFB8E4}" type="parTrans" cxnId="{540C52C8-8087-4F35-A6AF-F673C56A31DE}">
      <dgm:prSet/>
      <dgm:spPr/>
      <dgm:t>
        <a:bodyPr/>
        <a:lstStyle/>
        <a:p>
          <a:endParaRPr lang="ru-RU"/>
        </a:p>
      </dgm:t>
    </dgm:pt>
    <dgm:pt modelId="{1952E545-80C8-4678-BB66-2076CB419306}" type="sibTrans" cxnId="{540C52C8-8087-4F35-A6AF-F673C56A31DE}">
      <dgm:prSet/>
      <dgm:spPr/>
      <dgm:t>
        <a:bodyPr/>
        <a:lstStyle/>
        <a:p>
          <a:endParaRPr lang="ru-RU"/>
        </a:p>
      </dgm:t>
    </dgm:pt>
    <dgm:pt modelId="{9F6F3195-EF35-4FBD-9AF9-7D25F7EA399D}">
      <dgm:prSet phldrT="[Текст]" custT="1"/>
      <dgm:spPr/>
      <dgm:t>
        <a:bodyPr/>
        <a:lstStyle/>
        <a:p>
          <a:r>
            <a:rPr lang="kk-KZ" sz="1800" b="1" dirty="0" smtClean="0">
              <a:solidFill>
                <a:srgbClr val="FF0000"/>
              </a:solidFill>
              <a:latin typeface="Times New Roman" pitchFamily="18" charset="0"/>
              <a:cs typeface="Times New Roman" pitchFamily="18" charset="0"/>
            </a:rPr>
            <a:t>Биологиялық ресурс</a:t>
          </a:r>
        </a:p>
        <a:p>
          <a:r>
            <a:rPr lang="kk-KZ" sz="1800" b="1" dirty="0" smtClean="0">
              <a:solidFill>
                <a:srgbClr val="002060"/>
              </a:solidFill>
              <a:latin typeface="Times New Roman" pitchFamily="18" charset="0"/>
              <a:cs typeface="Times New Roman" pitchFamily="18" charset="0"/>
            </a:rPr>
            <a:t>(балық және аң аулау кәсібі, моллюскалар, балдырлар, т.б.)</a:t>
          </a:r>
          <a:endParaRPr lang="ru-RU" sz="1800" b="1" dirty="0">
            <a:solidFill>
              <a:srgbClr val="002060"/>
            </a:solidFill>
            <a:latin typeface="Times New Roman" pitchFamily="18" charset="0"/>
            <a:cs typeface="Times New Roman" pitchFamily="18" charset="0"/>
          </a:endParaRPr>
        </a:p>
      </dgm:t>
    </dgm:pt>
    <dgm:pt modelId="{58B791CD-37FA-4847-8AD4-096CFE47E5F2}" type="parTrans" cxnId="{A1221D77-1B62-4EAA-9DAE-753DB25E2F9F}">
      <dgm:prSet/>
      <dgm:spPr/>
      <dgm:t>
        <a:bodyPr/>
        <a:lstStyle/>
        <a:p>
          <a:endParaRPr lang="ru-RU"/>
        </a:p>
      </dgm:t>
    </dgm:pt>
    <dgm:pt modelId="{9F02AAC6-9274-4E11-A6E6-7B8006F9BD94}" type="sibTrans" cxnId="{A1221D77-1B62-4EAA-9DAE-753DB25E2F9F}">
      <dgm:prSet/>
      <dgm:spPr/>
      <dgm:t>
        <a:bodyPr/>
        <a:lstStyle/>
        <a:p>
          <a:endParaRPr lang="ru-RU"/>
        </a:p>
      </dgm:t>
    </dgm:pt>
    <dgm:pt modelId="{A9AA6091-ED80-42E9-925D-393C782AA9D9}">
      <dgm:prSet phldrT="[Текст]" custT="1"/>
      <dgm:spPr/>
      <dgm:t>
        <a:bodyPr/>
        <a:lstStyle/>
        <a:p>
          <a:r>
            <a:rPr lang="kk-KZ" sz="1600" b="1" dirty="0" smtClean="0">
              <a:solidFill>
                <a:srgbClr val="FF0000"/>
              </a:solidFill>
              <a:latin typeface="Times New Roman" pitchFamily="18" charset="0"/>
              <a:cs typeface="Times New Roman" pitchFamily="18" charset="0"/>
            </a:rPr>
            <a:t>Энергетикалық ресурс</a:t>
          </a:r>
        </a:p>
        <a:p>
          <a:r>
            <a:rPr lang="kk-KZ" sz="1600" b="1" dirty="0" smtClean="0">
              <a:solidFill>
                <a:srgbClr val="002060"/>
              </a:solidFill>
              <a:latin typeface="Times New Roman" pitchFamily="18" charset="0"/>
              <a:cs typeface="Times New Roman" pitchFamily="18" charset="0"/>
            </a:rPr>
            <a:t>(су көтерілу станциялары, гидротермиялық дейтерия, т.б.)</a:t>
          </a:r>
          <a:endParaRPr lang="ru-RU" sz="1600" b="1" dirty="0">
            <a:solidFill>
              <a:srgbClr val="002060"/>
            </a:solidFill>
            <a:latin typeface="Times New Roman" pitchFamily="18" charset="0"/>
            <a:cs typeface="Times New Roman" pitchFamily="18" charset="0"/>
          </a:endParaRPr>
        </a:p>
      </dgm:t>
    </dgm:pt>
    <dgm:pt modelId="{4E17F850-A64D-4EFA-A17D-F8CC843B4287}" type="parTrans" cxnId="{BD2B9DB6-F060-4E32-8E02-76F5EC5A7570}">
      <dgm:prSet/>
      <dgm:spPr/>
      <dgm:t>
        <a:bodyPr/>
        <a:lstStyle/>
        <a:p>
          <a:endParaRPr lang="ru-RU"/>
        </a:p>
      </dgm:t>
    </dgm:pt>
    <dgm:pt modelId="{9DE6180D-8332-4A2F-9212-79213F41729F}" type="sibTrans" cxnId="{BD2B9DB6-F060-4E32-8E02-76F5EC5A7570}">
      <dgm:prSet/>
      <dgm:spPr/>
      <dgm:t>
        <a:bodyPr/>
        <a:lstStyle/>
        <a:p>
          <a:endParaRPr lang="ru-RU"/>
        </a:p>
      </dgm:t>
    </dgm:pt>
    <dgm:pt modelId="{8B8FA61D-DBDD-4A8A-A1E1-7A93E1AF3B68}">
      <dgm:prSet phldrT="[Текст]" custT="1"/>
      <dgm:spPr/>
      <dgm:t>
        <a:bodyPr/>
        <a:lstStyle/>
        <a:p>
          <a:r>
            <a:rPr lang="kk-KZ" sz="1800" b="1" dirty="0" smtClean="0">
              <a:solidFill>
                <a:srgbClr val="FF0000"/>
              </a:solidFill>
              <a:latin typeface="Times New Roman" pitchFamily="18" charset="0"/>
              <a:cs typeface="Times New Roman" pitchFamily="18" charset="0"/>
            </a:rPr>
            <a:t>Химиялық және минералды ресурс</a:t>
          </a:r>
        </a:p>
        <a:p>
          <a:r>
            <a:rPr lang="kk-KZ" sz="1800" b="1" dirty="0" smtClean="0">
              <a:solidFill>
                <a:srgbClr val="002060"/>
              </a:solidFill>
              <a:latin typeface="Times New Roman" pitchFamily="18" charset="0"/>
              <a:cs typeface="Times New Roman" pitchFamily="18" charset="0"/>
            </a:rPr>
            <a:t>(су, ас тұзы, пайдалы қазбалар, мұнай, газ, т.б.)</a:t>
          </a:r>
          <a:endParaRPr lang="ru-RU" sz="1800" b="1" dirty="0">
            <a:solidFill>
              <a:srgbClr val="002060"/>
            </a:solidFill>
            <a:latin typeface="Times New Roman" pitchFamily="18" charset="0"/>
            <a:cs typeface="Times New Roman" pitchFamily="18" charset="0"/>
          </a:endParaRPr>
        </a:p>
      </dgm:t>
    </dgm:pt>
    <dgm:pt modelId="{17004B80-C59F-4E0D-8832-FC6F18FC7A7D}" type="parTrans" cxnId="{728C73E2-23DA-46DC-887E-C2E61D61F362}">
      <dgm:prSet/>
      <dgm:spPr/>
      <dgm:t>
        <a:bodyPr/>
        <a:lstStyle/>
        <a:p>
          <a:endParaRPr lang="ru-RU"/>
        </a:p>
      </dgm:t>
    </dgm:pt>
    <dgm:pt modelId="{33983613-C582-41A7-90A0-F61EA2802DA8}" type="sibTrans" cxnId="{728C73E2-23DA-46DC-887E-C2E61D61F362}">
      <dgm:prSet/>
      <dgm:spPr/>
      <dgm:t>
        <a:bodyPr/>
        <a:lstStyle/>
        <a:p>
          <a:endParaRPr lang="ru-RU"/>
        </a:p>
      </dgm:t>
    </dgm:pt>
    <dgm:pt modelId="{A50E1E6D-7882-474D-81E5-EAC63D9DA151}" type="pres">
      <dgm:prSet presAssocID="{734A45B0-DB0F-4C11-A7C7-9EEAB541729E}" presName="hierChild1" presStyleCnt="0">
        <dgm:presLayoutVars>
          <dgm:chPref val="1"/>
          <dgm:dir/>
          <dgm:animOne val="branch"/>
          <dgm:animLvl val="lvl"/>
          <dgm:resizeHandles/>
        </dgm:presLayoutVars>
      </dgm:prSet>
      <dgm:spPr/>
      <dgm:t>
        <a:bodyPr/>
        <a:lstStyle/>
        <a:p>
          <a:endParaRPr lang="ru-RU"/>
        </a:p>
      </dgm:t>
    </dgm:pt>
    <dgm:pt modelId="{CA376437-984A-49F8-A682-A6F1D220B43E}" type="pres">
      <dgm:prSet presAssocID="{AA7FD6C2-1A74-4E8D-9C47-C009AAF5C6BE}" presName="hierRoot1" presStyleCnt="0"/>
      <dgm:spPr/>
    </dgm:pt>
    <dgm:pt modelId="{9B5F1AAE-468D-44C2-88D6-E4CF8F2983A3}" type="pres">
      <dgm:prSet presAssocID="{AA7FD6C2-1A74-4E8D-9C47-C009AAF5C6BE}" presName="composite" presStyleCnt="0"/>
      <dgm:spPr/>
    </dgm:pt>
    <dgm:pt modelId="{40FF5A58-7459-4219-A148-53A63C3C4314}" type="pres">
      <dgm:prSet presAssocID="{AA7FD6C2-1A74-4E8D-9C47-C009AAF5C6BE}" presName="background" presStyleLbl="node0" presStyleIdx="0" presStyleCnt="1"/>
      <dgm:spPr/>
    </dgm:pt>
    <dgm:pt modelId="{71274693-393B-4A94-B58B-73DE6722E218}" type="pres">
      <dgm:prSet presAssocID="{AA7FD6C2-1A74-4E8D-9C47-C009AAF5C6BE}" presName="text" presStyleLbl="fgAcc0" presStyleIdx="0" presStyleCnt="1">
        <dgm:presLayoutVars>
          <dgm:chPref val="3"/>
        </dgm:presLayoutVars>
      </dgm:prSet>
      <dgm:spPr/>
      <dgm:t>
        <a:bodyPr/>
        <a:lstStyle/>
        <a:p>
          <a:endParaRPr lang="ru-RU"/>
        </a:p>
      </dgm:t>
    </dgm:pt>
    <dgm:pt modelId="{91C516DB-2D79-4B86-B14E-47F11C674302}" type="pres">
      <dgm:prSet presAssocID="{AA7FD6C2-1A74-4E8D-9C47-C009AAF5C6BE}" presName="hierChild2" presStyleCnt="0"/>
      <dgm:spPr/>
    </dgm:pt>
    <dgm:pt modelId="{AA1A09BA-E688-4187-9CDB-AA44E2FB7F37}" type="pres">
      <dgm:prSet presAssocID="{58B791CD-37FA-4847-8AD4-096CFE47E5F2}" presName="Name10" presStyleLbl="parChTrans1D2" presStyleIdx="0" presStyleCnt="3"/>
      <dgm:spPr/>
      <dgm:t>
        <a:bodyPr/>
        <a:lstStyle/>
        <a:p>
          <a:endParaRPr lang="ru-RU"/>
        </a:p>
      </dgm:t>
    </dgm:pt>
    <dgm:pt modelId="{B2A15EAC-8B28-48DE-B086-99F2BC3083B0}" type="pres">
      <dgm:prSet presAssocID="{9F6F3195-EF35-4FBD-9AF9-7D25F7EA399D}" presName="hierRoot2" presStyleCnt="0"/>
      <dgm:spPr/>
    </dgm:pt>
    <dgm:pt modelId="{4FD26EFC-2F94-437F-AA85-450C9C0870D4}" type="pres">
      <dgm:prSet presAssocID="{9F6F3195-EF35-4FBD-9AF9-7D25F7EA399D}" presName="composite2" presStyleCnt="0"/>
      <dgm:spPr/>
    </dgm:pt>
    <dgm:pt modelId="{DEF517DE-1DE0-4B2D-BC1D-B580968B3FA2}" type="pres">
      <dgm:prSet presAssocID="{9F6F3195-EF35-4FBD-9AF9-7D25F7EA399D}" presName="background2" presStyleLbl="node2" presStyleIdx="0" presStyleCnt="3"/>
      <dgm:spPr/>
    </dgm:pt>
    <dgm:pt modelId="{957DA10D-7FEB-4879-98C7-68B8E44FD851}" type="pres">
      <dgm:prSet presAssocID="{9F6F3195-EF35-4FBD-9AF9-7D25F7EA399D}" presName="text2" presStyleLbl="fgAcc2" presStyleIdx="0" presStyleCnt="3">
        <dgm:presLayoutVars>
          <dgm:chPref val="3"/>
        </dgm:presLayoutVars>
      </dgm:prSet>
      <dgm:spPr/>
      <dgm:t>
        <a:bodyPr/>
        <a:lstStyle/>
        <a:p>
          <a:endParaRPr lang="ru-RU"/>
        </a:p>
      </dgm:t>
    </dgm:pt>
    <dgm:pt modelId="{54AF3956-7ED3-464E-8CBA-9BCD5198F772}" type="pres">
      <dgm:prSet presAssocID="{9F6F3195-EF35-4FBD-9AF9-7D25F7EA399D}" presName="hierChild3" presStyleCnt="0"/>
      <dgm:spPr/>
    </dgm:pt>
    <dgm:pt modelId="{C20C8ABA-2F1E-4993-B6CD-851532C9EFA9}" type="pres">
      <dgm:prSet presAssocID="{17004B80-C59F-4E0D-8832-FC6F18FC7A7D}" presName="Name10" presStyleLbl="parChTrans1D2" presStyleIdx="1" presStyleCnt="3"/>
      <dgm:spPr/>
      <dgm:t>
        <a:bodyPr/>
        <a:lstStyle/>
        <a:p>
          <a:endParaRPr lang="ru-RU"/>
        </a:p>
      </dgm:t>
    </dgm:pt>
    <dgm:pt modelId="{44218A94-D14A-40E7-BAEE-032B72763C47}" type="pres">
      <dgm:prSet presAssocID="{8B8FA61D-DBDD-4A8A-A1E1-7A93E1AF3B68}" presName="hierRoot2" presStyleCnt="0"/>
      <dgm:spPr/>
    </dgm:pt>
    <dgm:pt modelId="{2C3185DC-121B-4186-B4E8-05707605E905}" type="pres">
      <dgm:prSet presAssocID="{8B8FA61D-DBDD-4A8A-A1E1-7A93E1AF3B68}" presName="composite2" presStyleCnt="0"/>
      <dgm:spPr/>
    </dgm:pt>
    <dgm:pt modelId="{65139A2D-3E7A-4847-9E7A-43FDEC04A61F}" type="pres">
      <dgm:prSet presAssocID="{8B8FA61D-DBDD-4A8A-A1E1-7A93E1AF3B68}" presName="background2" presStyleLbl="node2" presStyleIdx="1" presStyleCnt="3"/>
      <dgm:spPr/>
    </dgm:pt>
    <dgm:pt modelId="{365B937A-7FCC-4DFD-A58D-4B04BEDC7A5A}" type="pres">
      <dgm:prSet presAssocID="{8B8FA61D-DBDD-4A8A-A1E1-7A93E1AF3B68}" presName="text2" presStyleLbl="fgAcc2" presStyleIdx="1" presStyleCnt="3">
        <dgm:presLayoutVars>
          <dgm:chPref val="3"/>
        </dgm:presLayoutVars>
      </dgm:prSet>
      <dgm:spPr/>
      <dgm:t>
        <a:bodyPr/>
        <a:lstStyle/>
        <a:p>
          <a:endParaRPr lang="ru-RU"/>
        </a:p>
      </dgm:t>
    </dgm:pt>
    <dgm:pt modelId="{A31D3C14-A51B-486D-9B85-151DD02084BE}" type="pres">
      <dgm:prSet presAssocID="{8B8FA61D-DBDD-4A8A-A1E1-7A93E1AF3B68}" presName="hierChild3" presStyleCnt="0"/>
      <dgm:spPr/>
    </dgm:pt>
    <dgm:pt modelId="{E2AC26C7-10A8-4D4E-853D-2A285EA491BA}" type="pres">
      <dgm:prSet presAssocID="{4E17F850-A64D-4EFA-A17D-F8CC843B4287}" presName="Name10" presStyleLbl="parChTrans1D2" presStyleIdx="2" presStyleCnt="3"/>
      <dgm:spPr/>
      <dgm:t>
        <a:bodyPr/>
        <a:lstStyle/>
        <a:p>
          <a:endParaRPr lang="ru-RU"/>
        </a:p>
      </dgm:t>
    </dgm:pt>
    <dgm:pt modelId="{12C000AD-6814-4562-98DE-EB111C7FC911}" type="pres">
      <dgm:prSet presAssocID="{A9AA6091-ED80-42E9-925D-393C782AA9D9}" presName="hierRoot2" presStyleCnt="0"/>
      <dgm:spPr/>
    </dgm:pt>
    <dgm:pt modelId="{65656D04-6FF7-4C96-85B5-7A82DE177997}" type="pres">
      <dgm:prSet presAssocID="{A9AA6091-ED80-42E9-925D-393C782AA9D9}" presName="composite2" presStyleCnt="0"/>
      <dgm:spPr/>
    </dgm:pt>
    <dgm:pt modelId="{284DEE53-ED6D-4D23-93B0-47C9BDD1D346}" type="pres">
      <dgm:prSet presAssocID="{A9AA6091-ED80-42E9-925D-393C782AA9D9}" presName="background2" presStyleLbl="node2" presStyleIdx="2" presStyleCnt="3"/>
      <dgm:spPr/>
    </dgm:pt>
    <dgm:pt modelId="{1AE0E331-95BD-4359-8890-51E1AE839D69}" type="pres">
      <dgm:prSet presAssocID="{A9AA6091-ED80-42E9-925D-393C782AA9D9}" presName="text2" presStyleLbl="fgAcc2" presStyleIdx="2" presStyleCnt="3">
        <dgm:presLayoutVars>
          <dgm:chPref val="3"/>
        </dgm:presLayoutVars>
      </dgm:prSet>
      <dgm:spPr/>
      <dgm:t>
        <a:bodyPr/>
        <a:lstStyle/>
        <a:p>
          <a:endParaRPr lang="ru-RU"/>
        </a:p>
      </dgm:t>
    </dgm:pt>
    <dgm:pt modelId="{E7AD0C8F-1DEB-4E21-A066-DE86B9AE8FAD}" type="pres">
      <dgm:prSet presAssocID="{A9AA6091-ED80-42E9-925D-393C782AA9D9}" presName="hierChild3" presStyleCnt="0"/>
      <dgm:spPr/>
    </dgm:pt>
  </dgm:ptLst>
  <dgm:cxnLst>
    <dgm:cxn modelId="{B5EDBE56-3BF3-452A-B2A8-6B0780108A80}" type="presOf" srcId="{8B8FA61D-DBDD-4A8A-A1E1-7A93E1AF3B68}" destId="{365B937A-7FCC-4DFD-A58D-4B04BEDC7A5A}" srcOrd="0" destOrd="0" presId="urn:microsoft.com/office/officeart/2005/8/layout/hierarchy1"/>
    <dgm:cxn modelId="{258EC34A-1E4B-4C0A-A7E6-703D7C522692}" type="presOf" srcId="{58B791CD-37FA-4847-8AD4-096CFE47E5F2}" destId="{AA1A09BA-E688-4187-9CDB-AA44E2FB7F37}" srcOrd="0" destOrd="0" presId="urn:microsoft.com/office/officeart/2005/8/layout/hierarchy1"/>
    <dgm:cxn modelId="{6109CE05-9449-4689-BFB3-754682059549}" type="presOf" srcId="{9F6F3195-EF35-4FBD-9AF9-7D25F7EA399D}" destId="{957DA10D-7FEB-4879-98C7-68B8E44FD851}" srcOrd="0" destOrd="0" presId="urn:microsoft.com/office/officeart/2005/8/layout/hierarchy1"/>
    <dgm:cxn modelId="{EB8C1E1F-87FE-4E0E-9816-A2CCA04C17A3}" type="presOf" srcId="{17004B80-C59F-4E0D-8832-FC6F18FC7A7D}" destId="{C20C8ABA-2F1E-4993-B6CD-851532C9EFA9}" srcOrd="0" destOrd="0" presId="urn:microsoft.com/office/officeart/2005/8/layout/hierarchy1"/>
    <dgm:cxn modelId="{BD2B9DB6-F060-4E32-8E02-76F5EC5A7570}" srcId="{AA7FD6C2-1A74-4E8D-9C47-C009AAF5C6BE}" destId="{A9AA6091-ED80-42E9-925D-393C782AA9D9}" srcOrd="2" destOrd="0" parTransId="{4E17F850-A64D-4EFA-A17D-F8CC843B4287}" sibTransId="{9DE6180D-8332-4A2F-9212-79213F41729F}"/>
    <dgm:cxn modelId="{728C73E2-23DA-46DC-887E-C2E61D61F362}" srcId="{AA7FD6C2-1A74-4E8D-9C47-C009AAF5C6BE}" destId="{8B8FA61D-DBDD-4A8A-A1E1-7A93E1AF3B68}" srcOrd="1" destOrd="0" parTransId="{17004B80-C59F-4E0D-8832-FC6F18FC7A7D}" sibTransId="{33983613-C582-41A7-90A0-F61EA2802DA8}"/>
    <dgm:cxn modelId="{14372DE6-4C98-49E9-99E0-5E5857DFA206}" type="presOf" srcId="{A9AA6091-ED80-42E9-925D-393C782AA9D9}" destId="{1AE0E331-95BD-4359-8890-51E1AE839D69}" srcOrd="0" destOrd="0" presId="urn:microsoft.com/office/officeart/2005/8/layout/hierarchy1"/>
    <dgm:cxn modelId="{95171CE1-8385-4845-ADE8-037831A73A6A}" type="presOf" srcId="{AA7FD6C2-1A74-4E8D-9C47-C009AAF5C6BE}" destId="{71274693-393B-4A94-B58B-73DE6722E218}" srcOrd="0" destOrd="0" presId="urn:microsoft.com/office/officeart/2005/8/layout/hierarchy1"/>
    <dgm:cxn modelId="{A1221D77-1B62-4EAA-9DAE-753DB25E2F9F}" srcId="{AA7FD6C2-1A74-4E8D-9C47-C009AAF5C6BE}" destId="{9F6F3195-EF35-4FBD-9AF9-7D25F7EA399D}" srcOrd="0" destOrd="0" parTransId="{58B791CD-37FA-4847-8AD4-096CFE47E5F2}" sibTransId="{9F02AAC6-9274-4E11-A6E6-7B8006F9BD94}"/>
    <dgm:cxn modelId="{84129B46-AA17-489D-BAB9-CDA3EB37ADC2}" type="presOf" srcId="{734A45B0-DB0F-4C11-A7C7-9EEAB541729E}" destId="{A50E1E6D-7882-474D-81E5-EAC63D9DA151}" srcOrd="0" destOrd="0" presId="urn:microsoft.com/office/officeart/2005/8/layout/hierarchy1"/>
    <dgm:cxn modelId="{540C52C8-8087-4F35-A6AF-F673C56A31DE}" srcId="{734A45B0-DB0F-4C11-A7C7-9EEAB541729E}" destId="{AA7FD6C2-1A74-4E8D-9C47-C009AAF5C6BE}" srcOrd="0" destOrd="0" parTransId="{611CE200-BA05-4E9D-BBC9-349F0DBFB8E4}" sibTransId="{1952E545-80C8-4678-BB66-2076CB419306}"/>
    <dgm:cxn modelId="{4FF9E9CD-71E0-4EE5-81CA-9C6C5CC18A2E}" type="presOf" srcId="{4E17F850-A64D-4EFA-A17D-F8CC843B4287}" destId="{E2AC26C7-10A8-4D4E-853D-2A285EA491BA}" srcOrd="0" destOrd="0" presId="urn:microsoft.com/office/officeart/2005/8/layout/hierarchy1"/>
    <dgm:cxn modelId="{C3CB39F2-2FA0-4F8D-89CA-3F0AB1FC5DCE}" type="presParOf" srcId="{A50E1E6D-7882-474D-81E5-EAC63D9DA151}" destId="{CA376437-984A-49F8-A682-A6F1D220B43E}" srcOrd="0" destOrd="0" presId="urn:microsoft.com/office/officeart/2005/8/layout/hierarchy1"/>
    <dgm:cxn modelId="{FBF5EFEF-ABE6-46B0-945B-E57F172CB30B}" type="presParOf" srcId="{CA376437-984A-49F8-A682-A6F1D220B43E}" destId="{9B5F1AAE-468D-44C2-88D6-E4CF8F2983A3}" srcOrd="0" destOrd="0" presId="urn:microsoft.com/office/officeart/2005/8/layout/hierarchy1"/>
    <dgm:cxn modelId="{C8B35E59-31C2-4F25-8315-B1EFCA91478E}" type="presParOf" srcId="{9B5F1AAE-468D-44C2-88D6-E4CF8F2983A3}" destId="{40FF5A58-7459-4219-A148-53A63C3C4314}" srcOrd="0" destOrd="0" presId="urn:microsoft.com/office/officeart/2005/8/layout/hierarchy1"/>
    <dgm:cxn modelId="{A5568AF3-200E-4763-9004-7C53798D745B}" type="presParOf" srcId="{9B5F1AAE-468D-44C2-88D6-E4CF8F2983A3}" destId="{71274693-393B-4A94-B58B-73DE6722E218}" srcOrd="1" destOrd="0" presId="urn:microsoft.com/office/officeart/2005/8/layout/hierarchy1"/>
    <dgm:cxn modelId="{854C76F6-5DC3-49C9-8791-BD363BB2BFDA}" type="presParOf" srcId="{CA376437-984A-49F8-A682-A6F1D220B43E}" destId="{91C516DB-2D79-4B86-B14E-47F11C674302}" srcOrd="1" destOrd="0" presId="urn:microsoft.com/office/officeart/2005/8/layout/hierarchy1"/>
    <dgm:cxn modelId="{C07C09CE-BE82-4D4B-AD66-27FD28D62F9C}" type="presParOf" srcId="{91C516DB-2D79-4B86-B14E-47F11C674302}" destId="{AA1A09BA-E688-4187-9CDB-AA44E2FB7F37}" srcOrd="0" destOrd="0" presId="urn:microsoft.com/office/officeart/2005/8/layout/hierarchy1"/>
    <dgm:cxn modelId="{11979429-D95E-47DF-873A-680D8B68E212}" type="presParOf" srcId="{91C516DB-2D79-4B86-B14E-47F11C674302}" destId="{B2A15EAC-8B28-48DE-B086-99F2BC3083B0}" srcOrd="1" destOrd="0" presId="urn:microsoft.com/office/officeart/2005/8/layout/hierarchy1"/>
    <dgm:cxn modelId="{5D9E5BF1-61B5-4D7F-931D-D59A190197B4}" type="presParOf" srcId="{B2A15EAC-8B28-48DE-B086-99F2BC3083B0}" destId="{4FD26EFC-2F94-437F-AA85-450C9C0870D4}" srcOrd="0" destOrd="0" presId="urn:microsoft.com/office/officeart/2005/8/layout/hierarchy1"/>
    <dgm:cxn modelId="{4C63E246-0BA7-4D13-9FE2-2BAE10732AA9}" type="presParOf" srcId="{4FD26EFC-2F94-437F-AA85-450C9C0870D4}" destId="{DEF517DE-1DE0-4B2D-BC1D-B580968B3FA2}" srcOrd="0" destOrd="0" presId="urn:microsoft.com/office/officeart/2005/8/layout/hierarchy1"/>
    <dgm:cxn modelId="{0EB13761-F877-4D7E-9743-47D6B2636025}" type="presParOf" srcId="{4FD26EFC-2F94-437F-AA85-450C9C0870D4}" destId="{957DA10D-7FEB-4879-98C7-68B8E44FD851}" srcOrd="1" destOrd="0" presId="urn:microsoft.com/office/officeart/2005/8/layout/hierarchy1"/>
    <dgm:cxn modelId="{D6B2224B-D71B-4FB5-BBF4-F36E9CB3E3FA}" type="presParOf" srcId="{B2A15EAC-8B28-48DE-B086-99F2BC3083B0}" destId="{54AF3956-7ED3-464E-8CBA-9BCD5198F772}" srcOrd="1" destOrd="0" presId="urn:microsoft.com/office/officeart/2005/8/layout/hierarchy1"/>
    <dgm:cxn modelId="{C2619952-C2B9-4DDE-9B37-0C87DB80959B}" type="presParOf" srcId="{91C516DB-2D79-4B86-B14E-47F11C674302}" destId="{C20C8ABA-2F1E-4993-B6CD-851532C9EFA9}" srcOrd="2" destOrd="0" presId="urn:microsoft.com/office/officeart/2005/8/layout/hierarchy1"/>
    <dgm:cxn modelId="{16591A21-80FB-45D7-878C-645D37EF64C5}" type="presParOf" srcId="{91C516DB-2D79-4B86-B14E-47F11C674302}" destId="{44218A94-D14A-40E7-BAEE-032B72763C47}" srcOrd="3" destOrd="0" presId="urn:microsoft.com/office/officeart/2005/8/layout/hierarchy1"/>
    <dgm:cxn modelId="{489A2A44-959C-4FFB-8E7D-A224AFBAE9CB}" type="presParOf" srcId="{44218A94-D14A-40E7-BAEE-032B72763C47}" destId="{2C3185DC-121B-4186-B4E8-05707605E905}" srcOrd="0" destOrd="0" presId="urn:microsoft.com/office/officeart/2005/8/layout/hierarchy1"/>
    <dgm:cxn modelId="{D5C78A5C-F46D-40BE-9A9D-A552156201E0}" type="presParOf" srcId="{2C3185DC-121B-4186-B4E8-05707605E905}" destId="{65139A2D-3E7A-4847-9E7A-43FDEC04A61F}" srcOrd="0" destOrd="0" presId="urn:microsoft.com/office/officeart/2005/8/layout/hierarchy1"/>
    <dgm:cxn modelId="{C1303768-5ED1-4295-88A8-2622F4CACFA7}" type="presParOf" srcId="{2C3185DC-121B-4186-B4E8-05707605E905}" destId="{365B937A-7FCC-4DFD-A58D-4B04BEDC7A5A}" srcOrd="1" destOrd="0" presId="urn:microsoft.com/office/officeart/2005/8/layout/hierarchy1"/>
    <dgm:cxn modelId="{431FFFC5-4D75-4D03-BB45-9439B07E3809}" type="presParOf" srcId="{44218A94-D14A-40E7-BAEE-032B72763C47}" destId="{A31D3C14-A51B-486D-9B85-151DD02084BE}" srcOrd="1" destOrd="0" presId="urn:microsoft.com/office/officeart/2005/8/layout/hierarchy1"/>
    <dgm:cxn modelId="{0D25D332-A2F3-4122-B8E7-D471BEFA726D}" type="presParOf" srcId="{91C516DB-2D79-4B86-B14E-47F11C674302}" destId="{E2AC26C7-10A8-4D4E-853D-2A285EA491BA}" srcOrd="4" destOrd="0" presId="urn:microsoft.com/office/officeart/2005/8/layout/hierarchy1"/>
    <dgm:cxn modelId="{6D65339B-F5A0-4721-9808-F6CB5ABA1DAD}" type="presParOf" srcId="{91C516DB-2D79-4B86-B14E-47F11C674302}" destId="{12C000AD-6814-4562-98DE-EB111C7FC911}" srcOrd="5" destOrd="0" presId="urn:microsoft.com/office/officeart/2005/8/layout/hierarchy1"/>
    <dgm:cxn modelId="{B07E0BE3-3026-42F6-A3EA-1644A38E61C2}" type="presParOf" srcId="{12C000AD-6814-4562-98DE-EB111C7FC911}" destId="{65656D04-6FF7-4C96-85B5-7A82DE177997}" srcOrd="0" destOrd="0" presId="urn:microsoft.com/office/officeart/2005/8/layout/hierarchy1"/>
    <dgm:cxn modelId="{6CD699E0-6C30-4DAB-8526-8A82BEFCED8D}" type="presParOf" srcId="{65656D04-6FF7-4C96-85B5-7A82DE177997}" destId="{284DEE53-ED6D-4D23-93B0-47C9BDD1D346}" srcOrd="0" destOrd="0" presId="urn:microsoft.com/office/officeart/2005/8/layout/hierarchy1"/>
    <dgm:cxn modelId="{AA38FD06-6C68-4EED-A9AA-BEA3672AAC21}" type="presParOf" srcId="{65656D04-6FF7-4C96-85B5-7A82DE177997}" destId="{1AE0E331-95BD-4359-8890-51E1AE839D69}" srcOrd="1" destOrd="0" presId="urn:microsoft.com/office/officeart/2005/8/layout/hierarchy1"/>
    <dgm:cxn modelId="{FE99C9FD-408C-4445-AAB2-7FBAFB6EED2F}" type="presParOf" srcId="{12C000AD-6814-4562-98DE-EB111C7FC911}" destId="{E7AD0C8F-1DEB-4E21-A066-DE86B9AE8FAD}"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B9C06E-C43A-4F1F-88B2-792A9F1EDE40}" type="doc">
      <dgm:prSet loTypeId="urn:microsoft.com/office/officeart/2005/8/layout/hierarchy2" loCatId="hierarchy" qsTypeId="urn:microsoft.com/office/officeart/2005/8/quickstyle/3d3" qsCatId="3D" csTypeId="urn:microsoft.com/office/officeart/2005/8/colors/colorful3" csCatId="colorful" phldr="1"/>
      <dgm:spPr/>
      <dgm:t>
        <a:bodyPr/>
        <a:lstStyle/>
        <a:p>
          <a:endParaRPr lang="ru-RU"/>
        </a:p>
      </dgm:t>
    </dgm:pt>
    <dgm:pt modelId="{6F8DF82A-9E35-4D0F-BD80-9E1BE306F7B9}">
      <dgm:prSet phldrT="[Текст]" custT="1"/>
      <dgm:spPr/>
      <dgm:t>
        <a:bodyPr/>
        <a:lstStyle/>
        <a:p>
          <a:r>
            <a:rPr lang="kk-KZ" sz="2800" b="1" dirty="0" smtClean="0">
              <a:latin typeface="Times New Roman" pitchFamily="18" charset="0"/>
              <a:cs typeface="Times New Roman" pitchFamily="18" charset="0"/>
            </a:rPr>
            <a:t>МҰХИТТЫҢ ЭКОЛОГИЯЛЫҚ ЗАРДАПТАРЫ</a:t>
          </a:r>
        </a:p>
      </dgm:t>
    </dgm:pt>
    <dgm:pt modelId="{48869A37-F115-4B37-9EAD-7144302961F4}" type="parTrans" cxnId="{DDB4A746-1F85-448B-BF11-E12C81EC8FB8}">
      <dgm:prSet/>
      <dgm:spPr/>
      <dgm:t>
        <a:bodyPr/>
        <a:lstStyle/>
        <a:p>
          <a:endParaRPr lang="ru-RU"/>
        </a:p>
      </dgm:t>
    </dgm:pt>
    <dgm:pt modelId="{A6DA4A2D-BFA4-4038-BB43-D5E73786D4B7}" type="sibTrans" cxnId="{DDB4A746-1F85-448B-BF11-E12C81EC8FB8}">
      <dgm:prSet/>
      <dgm:spPr/>
      <dgm:t>
        <a:bodyPr/>
        <a:lstStyle/>
        <a:p>
          <a:endParaRPr lang="ru-RU"/>
        </a:p>
      </dgm:t>
    </dgm:pt>
    <dgm:pt modelId="{D5A7C879-0F58-49C2-A24B-A96AF51F72F0}">
      <dgm:prSet phldrT="[Текст]" custT="1"/>
      <dgm:spPr/>
      <dgm:t>
        <a:bodyPr/>
        <a:lstStyle/>
        <a:p>
          <a:r>
            <a:rPr lang="kk-KZ" sz="2000" b="1" dirty="0" smtClean="0">
              <a:latin typeface="Times New Roman" pitchFamily="18" charset="0"/>
              <a:cs typeface="Times New Roman" pitchFamily="18" charset="0"/>
            </a:rPr>
            <a:t>Теңіз фаунасының кейбір түрлері мен туыстары кемиді.</a:t>
          </a:r>
          <a:endParaRPr lang="ru-RU" sz="2000" b="1" dirty="0">
            <a:latin typeface="Times New Roman" pitchFamily="18" charset="0"/>
            <a:cs typeface="Times New Roman" pitchFamily="18" charset="0"/>
          </a:endParaRPr>
        </a:p>
      </dgm:t>
    </dgm:pt>
    <dgm:pt modelId="{B19787B0-0853-4D92-973E-012B43A5A24D}" type="parTrans" cxnId="{8F4A2089-C64C-4434-A367-F014244CA0B5}">
      <dgm:prSet/>
      <dgm:spPr/>
      <dgm:t>
        <a:bodyPr/>
        <a:lstStyle/>
        <a:p>
          <a:endParaRPr lang="ru-RU"/>
        </a:p>
      </dgm:t>
    </dgm:pt>
    <dgm:pt modelId="{895D1042-DA12-41AA-9DCF-71320D31FEF3}" type="sibTrans" cxnId="{8F4A2089-C64C-4434-A367-F014244CA0B5}">
      <dgm:prSet/>
      <dgm:spPr/>
      <dgm:t>
        <a:bodyPr/>
        <a:lstStyle/>
        <a:p>
          <a:endParaRPr lang="ru-RU"/>
        </a:p>
      </dgm:t>
    </dgm:pt>
    <dgm:pt modelId="{930E0C6D-13B3-4261-96B3-CE64887471EA}">
      <dgm:prSet phldrT="[Текст]" custT="1"/>
      <dgm:spPr/>
      <dgm:t>
        <a:bodyPr/>
        <a:lstStyle/>
        <a:p>
          <a:r>
            <a:rPr lang="kk-KZ" sz="2000" b="1" dirty="0" smtClean="0">
              <a:latin typeface="Times New Roman" pitchFamily="18" charset="0"/>
              <a:cs typeface="Times New Roman" pitchFamily="18" charset="0"/>
            </a:rPr>
            <a:t>Жаңа индикаторлы огранизмдер пайда болады (нақты бір химиялық ластаушы зат немесе уытты бойына жиған огранизмдер).</a:t>
          </a:r>
          <a:endParaRPr lang="ru-RU" sz="2000" b="1" dirty="0">
            <a:latin typeface="Times New Roman" pitchFamily="18" charset="0"/>
            <a:cs typeface="Times New Roman" pitchFamily="18" charset="0"/>
          </a:endParaRPr>
        </a:p>
      </dgm:t>
    </dgm:pt>
    <dgm:pt modelId="{744B5536-C4A9-40C8-AB1E-F9CF92D82B15}" type="parTrans" cxnId="{DFC36D8B-0CFC-40FE-A427-9CBCBD2E1A5A}">
      <dgm:prSet/>
      <dgm:spPr/>
      <dgm:t>
        <a:bodyPr/>
        <a:lstStyle/>
        <a:p>
          <a:endParaRPr lang="ru-RU"/>
        </a:p>
      </dgm:t>
    </dgm:pt>
    <dgm:pt modelId="{50BA441A-9FE9-4358-8C9B-E04815A9849A}" type="sibTrans" cxnId="{DFC36D8B-0CFC-40FE-A427-9CBCBD2E1A5A}">
      <dgm:prSet/>
      <dgm:spPr/>
      <dgm:t>
        <a:bodyPr/>
        <a:lstStyle/>
        <a:p>
          <a:endParaRPr lang="ru-RU"/>
        </a:p>
      </dgm:t>
    </dgm:pt>
    <dgm:pt modelId="{3D5A6CCB-FA16-4919-BC00-BEB3A41133EB}">
      <dgm:prSet phldrT="[Текст]" custT="1"/>
      <dgm:spPr/>
      <dgm:t>
        <a:bodyPr/>
        <a:lstStyle/>
        <a:p>
          <a:r>
            <a:rPr lang="kk-KZ" sz="2000" b="1" dirty="0" smtClean="0">
              <a:latin typeface="Times New Roman" pitchFamily="18" charset="0"/>
              <a:cs typeface="Times New Roman" pitchFamily="18" charset="0"/>
            </a:rPr>
            <a:t>Мұхиттың ластануымен қатар, “қызыл су” көтеріледі. Белсенді дамып бара жатқан планктонды организмдер гүлдену кезінде теңіз ортасына қауіпті уыт шашады.</a:t>
          </a:r>
          <a:endParaRPr lang="ru-RU" sz="2000" b="1" dirty="0">
            <a:latin typeface="Times New Roman" pitchFamily="18" charset="0"/>
            <a:cs typeface="Times New Roman" pitchFamily="18" charset="0"/>
          </a:endParaRPr>
        </a:p>
      </dgm:t>
    </dgm:pt>
    <dgm:pt modelId="{7EF21C76-AFCA-4344-A19B-CE3CC0E6288A}" type="parTrans" cxnId="{31AE0765-8510-44B6-B4FF-04D7305B23B5}">
      <dgm:prSet/>
      <dgm:spPr/>
      <dgm:t>
        <a:bodyPr/>
        <a:lstStyle/>
        <a:p>
          <a:endParaRPr lang="ru-RU"/>
        </a:p>
      </dgm:t>
    </dgm:pt>
    <dgm:pt modelId="{D024B845-9051-44F5-8E71-61B2F1E6176C}" type="sibTrans" cxnId="{31AE0765-8510-44B6-B4FF-04D7305B23B5}">
      <dgm:prSet/>
      <dgm:spPr/>
      <dgm:t>
        <a:bodyPr/>
        <a:lstStyle/>
        <a:p>
          <a:endParaRPr lang="ru-RU"/>
        </a:p>
      </dgm:t>
    </dgm:pt>
    <dgm:pt modelId="{A12BFB7F-3EC6-42FB-A407-F0AB317F0306}">
      <dgm:prSet phldrT="[Текст]" custT="1"/>
      <dgm:spPr/>
      <dgm:t>
        <a:bodyPr/>
        <a:lstStyle/>
        <a:p>
          <a:r>
            <a:rPr lang="kk-KZ" sz="2000" b="1" dirty="0" smtClean="0">
              <a:latin typeface="Times New Roman" pitchFamily="18" charset="0"/>
              <a:cs typeface="Times New Roman" pitchFamily="18" charset="0"/>
            </a:rPr>
            <a:t>Микроорганизмдердің, соның ішінде патогенді огранизмдер популяциясының орташа биомассасы артады.</a:t>
          </a:r>
          <a:endParaRPr lang="ru-RU" sz="2000" b="1" dirty="0">
            <a:latin typeface="Times New Roman" pitchFamily="18" charset="0"/>
            <a:cs typeface="Times New Roman" pitchFamily="18" charset="0"/>
          </a:endParaRPr>
        </a:p>
      </dgm:t>
    </dgm:pt>
    <dgm:pt modelId="{2BB3291E-CE25-4063-91B2-3A03D9405BFD}" type="parTrans" cxnId="{6069B275-B873-44DD-95BF-0F4B0887B5A9}">
      <dgm:prSet/>
      <dgm:spPr/>
      <dgm:t>
        <a:bodyPr/>
        <a:lstStyle/>
        <a:p>
          <a:endParaRPr lang="ru-RU"/>
        </a:p>
      </dgm:t>
    </dgm:pt>
    <dgm:pt modelId="{C1AEBE09-3AAB-484C-BF4E-F3D7C1264AA4}" type="sibTrans" cxnId="{6069B275-B873-44DD-95BF-0F4B0887B5A9}">
      <dgm:prSet/>
      <dgm:spPr/>
      <dgm:t>
        <a:bodyPr/>
        <a:lstStyle/>
        <a:p>
          <a:endParaRPr lang="ru-RU"/>
        </a:p>
      </dgm:t>
    </dgm:pt>
    <dgm:pt modelId="{DE5F1930-F0D0-4CC8-ACE7-3A8E7662C39E}" type="pres">
      <dgm:prSet presAssocID="{22B9C06E-C43A-4F1F-88B2-792A9F1EDE40}" presName="diagram" presStyleCnt="0">
        <dgm:presLayoutVars>
          <dgm:chPref val="1"/>
          <dgm:dir/>
          <dgm:animOne val="branch"/>
          <dgm:animLvl val="lvl"/>
          <dgm:resizeHandles val="exact"/>
        </dgm:presLayoutVars>
      </dgm:prSet>
      <dgm:spPr/>
      <dgm:t>
        <a:bodyPr/>
        <a:lstStyle/>
        <a:p>
          <a:endParaRPr lang="ru-RU"/>
        </a:p>
      </dgm:t>
    </dgm:pt>
    <dgm:pt modelId="{45B1247D-360D-4ABE-8791-6D1ACF2D4C64}" type="pres">
      <dgm:prSet presAssocID="{6F8DF82A-9E35-4D0F-BD80-9E1BE306F7B9}" presName="root1" presStyleCnt="0"/>
      <dgm:spPr/>
    </dgm:pt>
    <dgm:pt modelId="{3CA47EDE-FC85-414A-A52E-30C1C4590CA5}" type="pres">
      <dgm:prSet presAssocID="{6F8DF82A-9E35-4D0F-BD80-9E1BE306F7B9}" presName="LevelOneTextNode" presStyleLbl="node0" presStyleIdx="0" presStyleCnt="1" custScaleX="129963" custScaleY="130083" custLinFactNeighborX="-17207" custLinFactNeighborY="-10173">
        <dgm:presLayoutVars>
          <dgm:chPref val="3"/>
        </dgm:presLayoutVars>
      </dgm:prSet>
      <dgm:spPr/>
      <dgm:t>
        <a:bodyPr/>
        <a:lstStyle/>
        <a:p>
          <a:endParaRPr lang="ru-RU"/>
        </a:p>
      </dgm:t>
    </dgm:pt>
    <dgm:pt modelId="{28B9734E-108D-4BD7-BD55-8B82427029EB}" type="pres">
      <dgm:prSet presAssocID="{6F8DF82A-9E35-4D0F-BD80-9E1BE306F7B9}" presName="level2hierChild" presStyleCnt="0"/>
      <dgm:spPr/>
    </dgm:pt>
    <dgm:pt modelId="{C81EBDB7-2BA9-4B5A-A3E3-CFE2D5AC7DD9}" type="pres">
      <dgm:prSet presAssocID="{2BB3291E-CE25-4063-91B2-3A03D9405BFD}" presName="conn2-1" presStyleLbl="parChTrans1D2" presStyleIdx="0" presStyleCnt="4"/>
      <dgm:spPr/>
      <dgm:t>
        <a:bodyPr/>
        <a:lstStyle/>
        <a:p>
          <a:endParaRPr lang="ru-RU"/>
        </a:p>
      </dgm:t>
    </dgm:pt>
    <dgm:pt modelId="{7ADBF978-131A-4053-8572-05BE91210D0B}" type="pres">
      <dgm:prSet presAssocID="{2BB3291E-CE25-4063-91B2-3A03D9405BFD}" presName="connTx" presStyleLbl="parChTrans1D2" presStyleIdx="0" presStyleCnt="4"/>
      <dgm:spPr/>
      <dgm:t>
        <a:bodyPr/>
        <a:lstStyle/>
        <a:p>
          <a:endParaRPr lang="ru-RU"/>
        </a:p>
      </dgm:t>
    </dgm:pt>
    <dgm:pt modelId="{C8B90BAB-73B2-4100-B2B4-89C4307B7B36}" type="pres">
      <dgm:prSet presAssocID="{A12BFB7F-3EC6-42FB-A407-F0AB317F0306}" presName="root2" presStyleCnt="0"/>
      <dgm:spPr/>
    </dgm:pt>
    <dgm:pt modelId="{10612883-C366-4DE1-920F-B1EF2A00DECF}" type="pres">
      <dgm:prSet presAssocID="{A12BFB7F-3EC6-42FB-A407-F0AB317F0306}" presName="LevelTwoTextNode" presStyleLbl="node2" presStyleIdx="0" presStyleCnt="4" custScaleX="151600">
        <dgm:presLayoutVars>
          <dgm:chPref val="3"/>
        </dgm:presLayoutVars>
      </dgm:prSet>
      <dgm:spPr/>
      <dgm:t>
        <a:bodyPr/>
        <a:lstStyle/>
        <a:p>
          <a:endParaRPr lang="ru-RU"/>
        </a:p>
      </dgm:t>
    </dgm:pt>
    <dgm:pt modelId="{FB21DB9E-66A0-462B-8E2F-B6C17085ACB9}" type="pres">
      <dgm:prSet presAssocID="{A12BFB7F-3EC6-42FB-A407-F0AB317F0306}" presName="level3hierChild" presStyleCnt="0"/>
      <dgm:spPr/>
    </dgm:pt>
    <dgm:pt modelId="{34B96EE2-46A1-4485-B200-33C59364BCFF}" type="pres">
      <dgm:prSet presAssocID="{B19787B0-0853-4D92-973E-012B43A5A24D}" presName="conn2-1" presStyleLbl="parChTrans1D2" presStyleIdx="1" presStyleCnt="4"/>
      <dgm:spPr/>
      <dgm:t>
        <a:bodyPr/>
        <a:lstStyle/>
        <a:p>
          <a:endParaRPr lang="ru-RU"/>
        </a:p>
      </dgm:t>
    </dgm:pt>
    <dgm:pt modelId="{2BCA43D2-58FB-4CEB-A1F0-9DB2B3390C93}" type="pres">
      <dgm:prSet presAssocID="{B19787B0-0853-4D92-973E-012B43A5A24D}" presName="connTx" presStyleLbl="parChTrans1D2" presStyleIdx="1" presStyleCnt="4"/>
      <dgm:spPr/>
      <dgm:t>
        <a:bodyPr/>
        <a:lstStyle/>
        <a:p>
          <a:endParaRPr lang="ru-RU"/>
        </a:p>
      </dgm:t>
    </dgm:pt>
    <dgm:pt modelId="{2E819DCF-138B-4CF1-B680-675FE65AC079}" type="pres">
      <dgm:prSet presAssocID="{D5A7C879-0F58-49C2-A24B-A96AF51F72F0}" presName="root2" presStyleCnt="0"/>
      <dgm:spPr/>
    </dgm:pt>
    <dgm:pt modelId="{0D02D29E-5A75-4BD6-B45B-0D56487EF4B4}" type="pres">
      <dgm:prSet presAssocID="{D5A7C879-0F58-49C2-A24B-A96AF51F72F0}" presName="LevelTwoTextNode" presStyleLbl="node2" presStyleIdx="1" presStyleCnt="4" custScaleX="151600">
        <dgm:presLayoutVars>
          <dgm:chPref val="3"/>
        </dgm:presLayoutVars>
      </dgm:prSet>
      <dgm:spPr/>
      <dgm:t>
        <a:bodyPr/>
        <a:lstStyle/>
        <a:p>
          <a:endParaRPr lang="ru-RU"/>
        </a:p>
      </dgm:t>
    </dgm:pt>
    <dgm:pt modelId="{917C3F2D-89BE-4B8E-BB2E-E87C87DE5D34}" type="pres">
      <dgm:prSet presAssocID="{D5A7C879-0F58-49C2-A24B-A96AF51F72F0}" presName="level3hierChild" presStyleCnt="0"/>
      <dgm:spPr/>
    </dgm:pt>
    <dgm:pt modelId="{6DEE33E3-C14F-4AAF-B4E2-53566C59D05C}" type="pres">
      <dgm:prSet presAssocID="{744B5536-C4A9-40C8-AB1E-F9CF92D82B15}" presName="conn2-1" presStyleLbl="parChTrans1D2" presStyleIdx="2" presStyleCnt="4"/>
      <dgm:spPr/>
      <dgm:t>
        <a:bodyPr/>
        <a:lstStyle/>
        <a:p>
          <a:endParaRPr lang="ru-RU"/>
        </a:p>
      </dgm:t>
    </dgm:pt>
    <dgm:pt modelId="{7365E52A-B0A1-488C-9562-8E5B33D0B58D}" type="pres">
      <dgm:prSet presAssocID="{744B5536-C4A9-40C8-AB1E-F9CF92D82B15}" presName="connTx" presStyleLbl="parChTrans1D2" presStyleIdx="2" presStyleCnt="4"/>
      <dgm:spPr/>
      <dgm:t>
        <a:bodyPr/>
        <a:lstStyle/>
        <a:p>
          <a:endParaRPr lang="ru-RU"/>
        </a:p>
      </dgm:t>
    </dgm:pt>
    <dgm:pt modelId="{F69B5E86-F22A-461D-A5B2-ADAFFB49F69D}" type="pres">
      <dgm:prSet presAssocID="{930E0C6D-13B3-4261-96B3-CE64887471EA}" presName="root2" presStyleCnt="0"/>
      <dgm:spPr/>
    </dgm:pt>
    <dgm:pt modelId="{66B8FAF5-49B7-4683-9A5F-90BBD3DF9E7E}" type="pres">
      <dgm:prSet presAssocID="{930E0C6D-13B3-4261-96B3-CE64887471EA}" presName="LevelTwoTextNode" presStyleLbl="node2" presStyleIdx="2" presStyleCnt="4" custScaleX="151600">
        <dgm:presLayoutVars>
          <dgm:chPref val="3"/>
        </dgm:presLayoutVars>
      </dgm:prSet>
      <dgm:spPr/>
      <dgm:t>
        <a:bodyPr/>
        <a:lstStyle/>
        <a:p>
          <a:endParaRPr lang="ru-RU"/>
        </a:p>
      </dgm:t>
    </dgm:pt>
    <dgm:pt modelId="{B6C75228-9A1B-4582-8E03-1CB17863EFD1}" type="pres">
      <dgm:prSet presAssocID="{930E0C6D-13B3-4261-96B3-CE64887471EA}" presName="level3hierChild" presStyleCnt="0"/>
      <dgm:spPr/>
    </dgm:pt>
    <dgm:pt modelId="{30EA359F-9E6F-4EDC-ACDE-34F83D0735CB}" type="pres">
      <dgm:prSet presAssocID="{7EF21C76-AFCA-4344-A19B-CE3CC0E6288A}" presName="conn2-1" presStyleLbl="parChTrans1D2" presStyleIdx="3" presStyleCnt="4"/>
      <dgm:spPr/>
      <dgm:t>
        <a:bodyPr/>
        <a:lstStyle/>
        <a:p>
          <a:endParaRPr lang="ru-RU"/>
        </a:p>
      </dgm:t>
    </dgm:pt>
    <dgm:pt modelId="{BC84BAF8-B31B-46B1-9EE4-CA53590411D9}" type="pres">
      <dgm:prSet presAssocID="{7EF21C76-AFCA-4344-A19B-CE3CC0E6288A}" presName="connTx" presStyleLbl="parChTrans1D2" presStyleIdx="3" presStyleCnt="4"/>
      <dgm:spPr/>
      <dgm:t>
        <a:bodyPr/>
        <a:lstStyle/>
        <a:p>
          <a:endParaRPr lang="ru-RU"/>
        </a:p>
      </dgm:t>
    </dgm:pt>
    <dgm:pt modelId="{FFA33146-6713-4228-9EB4-4B834812DAED}" type="pres">
      <dgm:prSet presAssocID="{3D5A6CCB-FA16-4919-BC00-BEB3A41133EB}" presName="root2" presStyleCnt="0"/>
      <dgm:spPr/>
    </dgm:pt>
    <dgm:pt modelId="{F9BF75F2-4FF8-45B3-A1A1-C503CC3E0D4E}" type="pres">
      <dgm:prSet presAssocID="{3D5A6CCB-FA16-4919-BC00-BEB3A41133EB}" presName="LevelTwoTextNode" presStyleLbl="node2" presStyleIdx="3" presStyleCnt="4" custScaleX="151600">
        <dgm:presLayoutVars>
          <dgm:chPref val="3"/>
        </dgm:presLayoutVars>
      </dgm:prSet>
      <dgm:spPr/>
      <dgm:t>
        <a:bodyPr/>
        <a:lstStyle/>
        <a:p>
          <a:endParaRPr lang="ru-RU"/>
        </a:p>
      </dgm:t>
    </dgm:pt>
    <dgm:pt modelId="{557D9766-7FAE-41B8-8257-B5F6816FFD2E}" type="pres">
      <dgm:prSet presAssocID="{3D5A6CCB-FA16-4919-BC00-BEB3A41133EB}" presName="level3hierChild" presStyleCnt="0"/>
      <dgm:spPr/>
    </dgm:pt>
  </dgm:ptLst>
  <dgm:cxnLst>
    <dgm:cxn modelId="{2F01B889-F0E8-45E2-A74B-51A576F42299}" type="presOf" srcId="{22B9C06E-C43A-4F1F-88B2-792A9F1EDE40}" destId="{DE5F1930-F0D0-4CC8-ACE7-3A8E7662C39E}" srcOrd="0" destOrd="0" presId="urn:microsoft.com/office/officeart/2005/8/layout/hierarchy2"/>
    <dgm:cxn modelId="{F6B65FCC-E849-4C00-8753-7CC3DDADC471}" type="presOf" srcId="{3D5A6CCB-FA16-4919-BC00-BEB3A41133EB}" destId="{F9BF75F2-4FF8-45B3-A1A1-C503CC3E0D4E}" srcOrd="0" destOrd="0" presId="urn:microsoft.com/office/officeart/2005/8/layout/hierarchy2"/>
    <dgm:cxn modelId="{861236EA-DF22-4CF7-AA87-02EE45D5411D}" type="presOf" srcId="{744B5536-C4A9-40C8-AB1E-F9CF92D82B15}" destId="{7365E52A-B0A1-488C-9562-8E5B33D0B58D}" srcOrd="1" destOrd="0" presId="urn:microsoft.com/office/officeart/2005/8/layout/hierarchy2"/>
    <dgm:cxn modelId="{51B82F33-A732-4E5A-92CC-5DB41B032725}" type="presOf" srcId="{7EF21C76-AFCA-4344-A19B-CE3CC0E6288A}" destId="{30EA359F-9E6F-4EDC-ACDE-34F83D0735CB}" srcOrd="0" destOrd="0" presId="urn:microsoft.com/office/officeart/2005/8/layout/hierarchy2"/>
    <dgm:cxn modelId="{7B8FCB06-B829-4789-A159-859A43FEEA83}" type="presOf" srcId="{D5A7C879-0F58-49C2-A24B-A96AF51F72F0}" destId="{0D02D29E-5A75-4BD6-B45B-0D56487EF4B4}" srcOrd="0" destOrd="0" presId="urn:microsoft.com/office/officeart/2005/8/layout/hierarchy2"/>
    <dgm:cxn modelId="{8F4A2089-C64C-4434-A367-F014244CA0B5}" srcId="{6F8DF82A-9E35-4D0F-BD80-9E1BE306F7B9}" destId="{D5A7C879-0F58-49C2-A24B-A96AF51F72F0}" srcOrd="1" destOrd="0" parTransId="{B19787B0-0853-4D92-973E-012B43A5A24D}" sibTransId="{895D1042-DA12-41AA-9DCF-71320D31FEF3}"/>
    <dgm:cxn modelId="{6C9C1E3D-23F6-4A7B-9F53-A40AEC49F67C}" type="presOf" srcId="{A12BFB7F-3EC6-42FB-A407-F0AB317F0306}" destId="{10612883-C366-4DE1-920F-B1EF2A00DECF}" srcOrd="0" destOrd="0" presId="urn:microsoft.com/office/officeart/2005/8/layout/hierarchy2"/>
    <dgm:cxn modelId="{883460FC-3C27-4777-9095-A63036A10BE2}" type="presOf" srcId="{7EF21C76-AFCA-4344-A19B-CE3CC0E6288A}" destId="{BC84BAF8-B31B-46B1-9EE4-CA53590411D9}" srcOrd="1" destOrd="0" presId="urn:microsoft.com/office/officeart/2005/8/layout/hierarchy2"/>
    <dgm:cxn modelId="{1181E1DB-059E-4E6C-9CAB-0996DFC40FDB}" type="presOf" srcId="{B19787B0-0853-4D92-973E-012B43A5A24D}" destId="{34B96EE2-46A1-4485-B200-33C59364BCFF}" srcOrd="0" destOrd="0" presId="urn:microsoft.com/office/officeart/2005/8/layout/hierarchy2"/>
    <dgm:cxn modelId="{C4A9F5F9-B01F-4967-8A1E-B8D06A6CBFF1}" type="presOf" srcId="{2BB3291E-CE25-4063-91B2-3A03D9405BFD}" destId="{C81EBDB7-2BA9-4B5A-A3E3-CFE2D5AC7DD9}" srcOrd="0" destOrd="0" presId="urn:microsoft.com/office/officeart/2005/8/layout/hierarchy2"/>
    <dgm:cxn modelId="{DFC36D8B-0CFC-40FE-A427-9CBCBD2E1A5A}" srcId="{6F8DF82A-9E35-4D0F-BD80-9E1BE306F7B9}" destId="{930E0C6D-13B3-4261-96B3-CE64887471EA}" srcOrd="2" destOrd="0" parTransId="{744B5536-C4A9-40C8-AB1E-F9CF92D82B15}" sibTransId="{50BA441A-9FE9-4358-8C9B-E04815A9849A}"/>
    <dgm:cxn modelId="{119B5DD8-D6D3-404F-BE69-BE4AF12871B0}" type="presOf" srcId="{930E0C6D-13B3-4261-96B3-CE64887471EA}" destId="{66B8FAF5-49B7-4683-9A5F-90BBD3DF9E7E}" srcOrd="0" destOrd="0" presId="urn:microsoft.com/office/officeart/2005/8/layout/hierarchy2"/>
    <dgm:cxn modelId="{7B531C8C-67C0-40D9-AD82-C304F5FD1169}" type="presOf" srcId="{744B5536-C4A9-40C8-AB1E-F9CF92D82B15}" destId="{6DEE33E3-C14F-4AAF-B4E2-53566C59D05C}" srcOrd="0" destOrd="0" presId="urn:microsoft.com/office/officeart/2005/8/layout/hierarchy2"/>
    <dgm:cxn modelId="{31AE0765-8510-44B6-B4FF-04D7305B23B5}" srcId="{6F8DF82A-9E35-4D0F-BD80-9E1BE306F7B9}" destId="{3D5A6CCB-FA16-4919-BC00-BEB3A41133EB}" srcOrd="3" destOrd="0" parTransId="{7EF21C76-AFCA-4344-A19B-CE3CC0E6288A}" sibTransId="{D024B845-9051-44F5-8E71-61B2F1E6176C}"/>
    <dgm:cxn modelId="{DDB4A746-1F85-448B-BF11-E12C81EC8FB8}" srcId="{22B9C06E-C43A-4F1F-88B2-792A9F1EDE40}" destId="{6F8DF82A-9E35-4D0F-BD80-9E1BE306F7B9}" srcOrd="0" destOrd="0" parTransId="{48869A37-F115-4B37-9EAD-7144302961F4}" sibTransId="{A6DA4A2D-BFA4-4038-BB43-D5E73786D4B7}"/>
    <dgm:cxn modelId="{70C111AC-DFC9-48D6-9392-4660BA73E55F}" type="presOf" srcId="{6F8DF82A-9E35-4D0F-BD80-9E1BE306F7B9}" destId="{3CA47EDE-FC85-414A-A52E-30C1C4590CA5}" srcOrd="0" destOrd="0" presId="urn:microsoft.com/office/officeart/2005/8/layout/hierarchy2"/>
    <dgm:cxn modelId="{334C7084-4BD8-473D-85C4-EDA99E0EEE72}" type="presOf" srcId="{B19787B0-0853-4D92-973E-012B43A5A24D}" destId="{2BCA43D2-58FB-4CEB-A1F0-9DB2B3390C93}" srcOrd="1" destOrd="0" presId="urn:microsoft.com/office/officeart/2005/8/layout/hierarchy2"/>
    <dgm:cxn modelId="{6069B275-B873-44DD-95BF-0F4B0887B5A9}" srcId="{6F8DF82A-9E35-4D0F-BD80-9E1BE306F7B9}" destId="{A12BFB7F-3EC6-42FB-A407-F0AB317F0306}" srcOrd="0" destOrd="0" parTransId="{2BB3291E-CE25-4063-91B2-3A03D9405BFD}" sibTransId="{C1AEBE09-3AAB-484C-BF4E-F3D7C1264AA4}"/>
    <dgm:cxn modelId="{9D89D41D-7C12-4FAA-9940-22D95FB24BA1}" type="presOf" srcId="{2BB3291E-CE25-4063-91B2-3A03D9405BFD}" destId="{7ADBF978-131A-4053-8572-05BE91210D0B}" srcOrd="1" destOrd="0" presId="urn:microsoft.com/office/officeart/2005/8/layout/hierarchy2"/>
    <dgm:cxn modelId="{AA5E403F-2F34-48D1-AE2A-2A26FC7C70A2}" type="presParOf" srcId="{DE5F1930-F0D0-4CC8-ACE7-3A8E7662C39E}" destId="{45B1247D-360D-4ABE-8791-6D1ACF2D4C64}" srcOrd="0" destOrd="0" presId="urn:microsoft.com/office/officeart/2005/8/layout/hierarchy2"/>
    <dgm:cxn modelId="{5806D1F9-AE90-4E62-B6E5-D2CEE9116ED7}" type="presParOf" srcId="{45B1247D-360D-4ABE-8791-6D1ACF2D4C64}" destId="{3CA47EDE-FC85-414A-A52E-30C1C4590CA5}" srcOrd="0" destOrd="0" presId="urn:microsoft.com/office/officeart/2005/8/layout/hierarchy2"/>
    <dgm:cxn modelId="{A77B7CA3-82A9-4898-BF21-629A92F2341E}" type="presParOf" srcId="{45B1247D-360D-4ABE-8791-6D1ACF2D4C64}" destId="{28B9734E-108D-4BD7-BD55-8B82427029EB}" srcOrd="1" destOrd="0" presId="urn:microsoft.com/office/officeart/2005/8/layout/hierarchy2"/>
    <dgm:cxn modelId="{C0679C8E-6878-437D-9187-3BDBAE980D9E}" type="presParOf" srcId="{28B9734E-108D-4BD7-BD55-8B82427029EB}" destId="{C81EBDB7-2BA9-4B5A-A3E3-CFE2D5AC7DD9}" srcOrd="0" destOrd="0" presId="urn:microsoft.com/office/officeart/2005/8/layout/hierarchy2"/>
    <dgm:cxn modelId="{4FE0967E-F30E-414D-9CB9-C6747155985D}" type="presParOf" srcId="{C81EBDB7-2BA9-4B5A-A3E3-CFE2D5AC7DD9}" destId="{7ADBF978-131A-4053-8572-05BE91210D0B}" srcOrd="0" destOrd="0" presId="urn:microsoft.com/office/officeart/2005/8/layout/hierarchy2"/>
    <dgm:cxn modelId="{AE985E5E-D5A6-4D73-8840-6FBE3E9648AF}" type="presParOf" srcId="{28B9734E-108D-4BD7-BD55-8B82427029EB}" destId="{C8B90BAB-73B2-4100-B2B4-89C4307B7B36}" srcOrd="1" destOrd="0" presId="urn:microsoft.com/office/officeart/2005/8/layout/hierarchy2"/>
    <dgm:cxn modelId="{94E7D814-51AD-4FE8-B49E-B01EC64762DF}" type="presParOf" srcId="{C8B90BAB-73B2-4100-B2B4-89C4307B7B36}" destId="{10612883-C366-4DE1-920F-B1EF2A00DECF}" srcOrd="0" destOrd="0" presId="urn:microsoft.com/office/officeart/2005/8/layout/hierarchy2"/>
    <dgm:cxn modelId="{36FB5ED4-6A30-457D-880B-016E3E6C2D33}" type="presParOf" srcId="{C8B90BAB-73B2-4100-B2B4-89C4307B7B36}" destId="{FB21DB9E-66A0-462B-8E2F-B6C17085ACB9}" srcOrd="1" destOrd="0" presId="urn:microsoft.com/office/officeart/2005/8/layout/hierarchy2"/>
    <dgm:cxn modelId="{9FFCC348-9AFD-4CFF-9B01-734344F76745}" type="presParOf" srcId="{28B9734E-108D-4BD7-BD55-8B82427029EB}" destId="{34B96EE2-46A1-4485-B200-33C59364BCFF}" srcOrd="2" destOrd="0" presId="urn:microsoft.com/office/officeart/2005/8/layout/hierarchy2"/>
    <dgm:cxn modelId="{0861F96C-7BEA-4C64-8849-1A66648458BD}" type="presParOf" srcId="{34B96EE2-46A1-4485-B200-33C59364BCFF}" destId="{2BCA43D2-58FB-4CEB-A1F0-9DB2B3390C93}" srcOrd="0" destOrd="0" presId="urn:microsoft.com/office/officeart/2005/8/layout/hierarchy2"/>
    <dgm:cxn modelId="{5E11F650-83F3-4D09-BD03-C505B2301C51}" type="presParOf" srcId="{28B9734E-108D-4BD7-BD55-8B82427029EB}" destId="{2E819DCF-138B-4CF1-B680-675FE65AC079}" srcOrd="3" destOrd="0" presId="urn:microsoft.com/office/officeart/2005/8/layout/hierarchy2"/>
    <dgm:cxn modelId="{08ADB7C9-8986-4326-8A0A-0F8C5BA27E48}" type="presParOf" srcId="{2E819DCF-138B-4CF1-B680-675FE65AC079}" destId="{0D02D29E-5A75-4BD6-B45B-0D56487EF4B4}" srcOrd="0" destOrd="0" presId="urn:microsoft.com/office/officeart/2005/8/layout/hierarchy2"/>
    <dgm:cxn modelId="{617E7DCA-BA92-43B4-9FF9-B732C46ECA2E}" type="presParOf" srcId="{2E819DCF-138B-4CF1-B680-675FE65AC079}" destId="{917C3F2D-89BE-4B8E-BB2E-E87C87DE5D34}" srcOrd="1" destOrd="0" presId="urn:microsoft.com/office/officeart/2005/8/layout/hierarchy2"/>
    <dgm:cxn modelId="{440859C7-FEE1-40EC-9309-DA0BB00D83FD}" type="presParOf" srcId="{28B9734E-108D-4BD7-BD55-8B82427029EB}" destId="{6DEE33E3-C14F-4AAF-B4E2-53566C59D05C}" srcOrd="4" destOrd="0" presId="urn:microsoft.com/office/officeart/2005/8/layout/hierarchy2"/>
    <dgm:cxn modelId="{5F8A55B1-DC67-4FB6-8A62-97273F9D4613}" type="presParOf" srcId="{6DEE33E3-C14F-4AAF-B4E2-53566C59D05C}" destId="{7365E52A-B0A1-488C-9562-8E5B33D0B58D}" srcOrd="0" destOrd="0" presId="urn:microsoft.com/office/officeart/2005/8/layout/hierarchy2"/>
    <dgm:cxn modelId="{B1197AE9-4046-4CAD-8A44-EFCC2572FBAC}" type="presParOf" srcId="{28B9734E-108D-4BD7-BD55-8B82427029EB}" destId="{F69B5E86-F22A-461D-A5B2-ADAFFB49F69D}" srcOrd="5" destOrd="0" presId="urn:microsoft.com/office/officeart/2005/8/layout/hierarchy2"/>
    <dgm:cxn modelId="{9DEEC31F-8B19-4743-8615-54FA128CAD56}" type="presParOf" srcId="{F69B5E86-F22A-461D-A5B2-ADAFFB49F69D}" destId="{66B8FAF5-49B7-4683-9A5F-90BBD3DF9E7E}" srcOrd="0" destOrd="0" presId="urn:microsoft.com/office/officeart/2005/8/layout/hierarchy2"/>
    <dgm:cxn modelId="{FA4F64E2-341C-418B-8362-0A7EFA4870BB}" type="presParOf" srcId="{F69B5E86-F22A-461D-A5B2-ADAFFB49F69D}" destId="{B6C75228-9A1B-4582-8E03-1CB17863EFD1}" srcOrd="1" destOrd="0" presId="urn:microsoft.com/office/officeart/2005/8/layout/hierarchy2"/>
    <dgm:cxn modelId="{BF09F0C3-1D5D-4DFC-9829-A33E2DEEF4C0}" type="presParOf" srcId="{28B9734E-108D-4BD7-BD55-8B82427029EB}" destId="{30EA359F-9E6F-4EDC-ACDE-34F83D0735CB}" srcOrd="6" destOrd="0" presId="urn:microsoft.com/office/officeart/2005/8/layout/hierarchy2"/>
    <dgm:cxn modelId="{8647D7C4-7CBE-446F-B7A6-F194369298FA}" type="presParOf" srcId="{30EA359F-9E6F-4EDC-ACDE-34F83D0735CB}" destId="{BC84BAF8-B31B-46B1-9EE4-CA53590411D9}" srcOrd="0" destOrd="0" presId="urn:microsoft.com/office/officeart/2005/8/layout/hierarchy2"/>
    <dgm:cxn modelId="{CA1D126B-C1E8-4033-B8BA-6DB560854584}" type="presParOf" srcId="{28B9734E-108D-4BD7-BD55-8B82427029EB}" destId="{FFA33146-6713-4228-9EB4-4B834812DAED}" srcOrd="7" destOrd="0" presId="urn:microsoft.com/office/officeart/2005/8/layout/hierarchy2"/>
    <dgm:cxn modelId="{F29EB91D-DD61-4065-8543-01616F7F06DB}" type="presParOf" srcId="{FFA33146-6713-4228-9EB4-4B834812DAED}" destId="{F9BF75F2-4FF8-45B3-A1A1-C503CC3E0D4E}" srcOrd="0" destOrd="0" presId="urn:microsoft.com/office/officeart/2005/8/layout/hierarchy2"/>
    <dgm:cxn modelId="{8DEC11CB-4BD7-4FBF-8CDE-01C8A2D60274}" type="presParOf" srcId="{FFA33146-6713-4228-9EB4-4B834812DAED}" destId="{557D9766-7FAE-41B8-8257-B5F6816FFD2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B6B6A4-AB18-4829-8259-48912E5F6979}" type="doc">
      <dgm:prSet loTypeId="urn:microsoft.com/office/officeart/2005/8/layout/cycle2" loCatId="cycle" qsTypeId="urn:microsoft.com/office/officeart/2005/8/quickstyle/3d3" qsCatId="3D" csTypeId="urn:microsoft.com/office/officeart/2005/8/colors/colorful5" csCatId="colorful" phldr="1"/>
      <dgm:spPr/>
      <dgm:t>
        <a:bodyPr/>
        <a:lstStyle/>
        <a:p>
          <a:endParaRPr lang="ru-RU"/>
        </a:p>
      </dgm:t>
    </dgm:pt>
    <dgm:pt modelId="{44D4C300-3091-432C-A0BE-84D116A2ED5A}">
      <dgm:prSet phldrT="[Текст]"/>
      <dgm:spPr/>
      <dgm:t>
        <a:bodyPr/>
        <a:lstStyle/>
        <a:p>
          <a:r>
            <a:rPr lang="kk-KZ" dirty="0" smtClean="0"/>
            <a:t>1</a:t>
          </a:r>
          <a:endParaRPr lang="ru-RU" dirty="0"/>
        </a:p>
      </dgm:t>
    </dgm:pt>
    <dgm:pt modelId="{1DADB99F-58FC-4367-A43D-7F4CE9BB6275}" type="parTrans" cxnId="{20E73B3A-1B93-4968-BE44-190B44A544FB}">
      <dgm:prSet/>
      <dgm:spPr/>
      <dgm:t>
        <a:bodyPr/>
        <a:lstStyle/>
        <a:p>
          <a:endParaRPr lang="ru-RU"/>
        </a:p>
      </dgm:t>
    </dgm:pt>
    <dgm:pt modelId="{CE1986EA-F0FD-4569-A451-6E3CB767D5E7}" type="sibTrans" cxnId="{20E73B3A-1B93-4968-BE44-190B44A544FB}">
      <dgm:prSet/>
      <dgm:spPr/>
      <dgm:t>
        <a:bodyPr/>
        <a:lstStyle/>
        <a:p>
          <a:endParaRPr lang="ru-RU"/>
        </a:p>
      </dgm:t>
    </dgm:pt>
    <dgm:pt modelId="{EA761CE8-942A-477E-A157-D6E0298B36A0}">
      <dgm:prSet phldrT="[Текст]"/>
      <dgm:spPr/>
      <dgm:t>
        <a:bodyPr/>
        <a:lstStyle/>
        <a:p>
          <a:r>
            <a:rPr lang="kk-KZ" dirty="0" smtClean="0"/>
            <a:t>2</a:t>
          </a:r>
          <a:endParaRPr lang="ru-RU" dirty="0"/>
        </a:p>
      </dgm:t>
    </dgm:pt>
    <dgm:pt modelId="{1295FBA0-AADA-4869-9773-FD6618538E94}" type="parTrans" cxnId="{6142AAEC-7D50-427B-BDCE-3BE806447109}">
      <dgm:prSet/>
      <dgm:spPr/>
      <dgm:t>
        <a:bodyPr/>
        <a:lstStyle/>
        <a:p>
          <a:endParaRPr lang="ru-RU"/>
        </a:p>
      </dgm:t>
    </dgm:pt>
    <dgm:pt modelId="{DE207849-E21E-4724-8063-82C8352B0342}" type="sibTrans" cxnId="{6142AAEC-7D50-427B-BDCE-3BE806447109}">
      <dgm:prSet/>
      <dgm:spPr/>
      <dgm:t>
        <a:bodyPr/>
        <a:lstStyle/>
        <a:p>
          <a:endParaRPr lang="ru-RU"/>
        </a:p>
      </dgm:t>
    </dgm:pt>
    <dgm:pt modelId="{156C4201-97D3-462D-AA36-ACA1C9D4B162}">
      <dgm:prSet phldrT="[Текст]"/>
      <dgm:spPr/>
      <dgm:t>
        <a:bodyPr/>
        <a:lstStyle/>
        <a:p>
          <a:r>
            <a:rPr lang="kk-KZ" dirty="0" smtClean="0"/>
            <a:t>3</a:t>
          </a:r>
          <a:endParaRPr lang="ru-RU" dirty="0"/>
        </a:p>
      </dgm:t>
    </dgm:pt>
    <dgm:pt modelId="{46BFDA6D-AD60-4494-BDE3-79B6FDD1ED16}" type="parTrans" cxnId="{091C6F60-1346-4F3F-9993-DD97321EEF3E}">
      <dgm:prSet/>
      <dgm:spPr/>
      <dgm:t>
        <a:bodyPr/>
        <a:lstStyle/>
        <a:p>
          <a:endParaRPr lang="ru-RU"/>
        </a:p>
      </dgm:t>
    </dgm:pt>
    <dgm:pt modelId="{4FCB6E3D-67B6-4718-9F79-6A26E2C00577}" type="sibTrans" cxnId="{091C6F60-1346-4F3F-9993-DD97321EEF3E}">
      <dgm:prSet/>
      <dgm:spPr/>
      <dgm:t>
        <a:bodyPr/>
        <a:lstStyle/>
        <a:p>
          <a:endParaRPr lang="ru-RU"/>
        </a:p>
      </dgm:t>
    </dgm:pt>
    <dgm:pt modelId="{6F880354-FC0C-4729-A7C2-81B8144C4500}">
      <dgm:prSet phldrT="[Текст]"/>
      <dgm:spPr/>
      <dgm:t>
        <a:bodyPr/>
        <a:lstStyle/>
        <a:p>
          <a:r>
            <a:rPr lang="kk-KZ" dirty="0" smtClean="0"/>
            <a:t>4</a:t>
          </a:r>
          <a:endParaRPr lang="ru-RU" dirty="0"/>
        </a:p>
      </dgm:t>
    </dgm:pt>
    <dgm:pt modelId="{C3AE0BDA-C69C-4618-ABFF-220988104AF6}" type="parTrans" cxnId="{391EED36-BBFD-47AD-B7E4-39D0C107C0E4}">
      <dgm:prSet/>
      <dgm:spPr/>
      <dgm:t>
        <a:bodyPr/>
        <a:lstStyle/>
        <a:p>
          <a:endParaRPr lang="ru-RU"/>
        </a:p>
      </dgm:t>
    </dgm:pt>
    <dgm:pt modelId="{22980C82-F493-42BD-83D2-C9AB14FF90C2}" type="sibTrans" cxnId="{391EED36-BBFD-47AD-B7E4-39D0C107C0E4}">
      <dgm:prSet/>
      <dgm:spPr/>
      <dgm:t>
        <a:bodyPr/>
        <a:lstStyle/>
        <a:p>
          <a:endParaRPr lang="ru-RU"/>
        </a:p>
      </dgm:t>
    </dgm:pt>
    <dgm:pt modelId="{F6996868-A097-4CE6-94A4-A5839F02C929}">
      <dgm:prSet phldrT="[Текст]"/>
      <dgm:spPr/>
      <dgm:t>
        <a:bodyPr/>
        <a:lstStyle/>
        <a:p>
          <a:r>
            <a:rPr lang="kk-KZ" smtClean="0"/>
            <a:t>5</a:t>
          </a:r>
          <a:endParaRPr lang="ru-RU"/>
        </a:p>
      </dgm:t>
    </dgm:pt>
    <dgm:pt modelId="{B2C83549-AF2D-4740-AC33-97FE26F2BEE2}" type="parTrans" cxnId="{F7D7EEB7-A3EE-4F0C-9938-42A230D2D20B}">
      <dgm:prSet/>
      <dgm:spPr/>
      <dgm:t>
        <a:bodyPr/>
        <a:lstStyle/>
        <a:p>
          <a:endParaRPr lang="ru-RU"/>
        </a:p>
      </dgm:t>
    </dgm:pt>
    <dgm:pt modelId="{7D6FD29C-59F1-4E57-B690-516305615682}" type="sibTrans" cxnId="{F7D7EEB7-A3EE-4F0C-9938-42A230D2D20B}">
      <dgm:prSet/>
      <dgm:spPr/>
      <dgm:t>
        <a:bodyPr/>
        <a:lstStyle/>
        <a:p>
          <a:endParaRPr lang="ru-RU"/>
        </a:p>
      </dgm:t>
    </dgm:pt>
    <dgm:pt modelId="{5C585DB7-1FDC-424B-9F67-1A463FBCD341}" type="pres">
      <dgm:prSet presAssocID="{B0B6B6A4-AB18-4829-8259-48912E5F6979}" presName="cycle" presStyleCnt="0">
        <dgm:presLayoutVars>
          <dgm:dir/>
          <dgm:resizeHandles val="exact"/>
        </dgm:presLayoutVars>
      </dgm:prSet>
      <dgm:spPr/>
      <dgm:t>
        <a:bodyPr/>
        <a:lstStyle/>
        <a:p>
          <a:endParaRPr lang="ru-RU"/>
        </a:p>
      </dgm:t>
    </dgm:pt>
    <dgm:pt modelId="{AB8029AE-1B29-4E24-9B51-F3E06EE59789}" type="pres">
      <dgm:prSet presAssocID="{44D4C300-3091-432C-A0BE-84D116A2ED5A}" presName="node" presStyleLbl="node1" presStyleIdx="0" presStyleCnt="5">
        <dgm:presLayoutVars>
          <dgm:bulletEnabled val="1"/>
        </dgm:presLayoutVars>
      </dgm:prSet>
      <dgm:spPr/>
      <dgm:t>
        <a:bodyPr/>
        <a:lstStyle/>
        <a:p>
          <a:endParaRPr lang="ru-RU"/>
        </a:p>
      </dgm:t>
    </dgm:pt>
    <dgm:pt modelId="{9879C960-A11A-4A36-A003-18588C4D636A}" type="pres">
      <dgm:prSet presAssocID="{CE1986EA-F0FD-4569-A451-6E3CB767D5E7}" presName="sibTrans" presStyleLbl="sibTrans2D1" presStyleIdx="0" presStyleCnt="5"/>
      <dgm:spPr/>
      <dgm:t>
        <a:bodyPr/>
        <a:lstStyle/>
        <a:p>
          <a:endParaRPr lang="ru-RU"/>
        </a:p>
      </dgm:t>
    </dgm:pt>
    <dgm:pt modelId="{66EC8521-DA71-455F-B2C4-A55D45EA0C7D}" type="pres">
      <dgm:prSet presAssocID="{CE1986EA-F0FD-4569-A451-6E3CB767D5E7}" presName="connectorText" presStyleLbl="sibTrans2D1" presStyleIdx="0" presStyleCnt="5"/>
      <dgm:spPr/>
      <dgm:t>
        <a:bodyPr/>
        <a:lstStyle/>
        <a:p>
          <a:endParaRPr lang="ru-RU"/>
        </a:p>
      </dgm:t>
    </dgm:pt>
    <dgm:pt modelId="{CD613323-5B53-47CA-AB0F-C3B613514374}" type="pres">
      <dgm:prSet presAssocID="{EA761CE8-942A-477E-A157-D6E0298B36A0}" presName="node" presStyleLbl="node1" presStyleIdx="1" presStyleCnt="5">
        <dgm:presLayoutVars>
          <dgm:bulletEnabled val="1"/>
        </dgm:presLayoutVars>
      </dgm:prSet>
      <dgm:spPr/>
      <dgm:t>
        <a:bodyPr/>
        <a:lstStyle/>
        <a:p>
          <a:endParaRPr lang="ru-RU"/>
        </a:p>
      </dgm:t>
    </dgm:pt>
    <dgm:pt modelId="{1B0F527F-6F58-46B4-B077-2EC47679E200}" type="pres">
      <dgm:prSet presAssocID="{DE207849-E21E-4724-8063-82C8352B0342}" presName="sibTrans" presStyleLbl="sibTrans2D1" presStyleIdx="1" presStyleCnt="5"/>
      <dgm:spPr/>
      <dgm:t>
        <a:bodyPr/>
        <a:lstStyle/>
        <a:p>
          <a:endParaRPr lang="ru-RU"/>
        </a:p>
      </dgm:t>
    </dgm:pt>
    <dgm:pt modelId="{08B17E45-FF71-4161-8AEB-2BC5E0472CE8}" type="pres">
      <dgm:prSet presAssocID="{DE207849-E21E-4724-8063-82C8352B0342}" presName="connectorText" presStyleLbl="sibTrans2D1" presStyleIdx="1" presStyleCnt="5"/>
      <dgm:spPr/>
      <dgm:t>
        <a:bodyPr/>
        <a:lstStyle/>
        <a:p>
          <a:endParaRPr lang="ru-RU"/>
        </a:p>
      </dgm:t>
    </dgm:pt>
    <dgm:pt modelId="{9A3A69D1-710A-4995-A9A1-488615AF0A28}" type="pres">
      <dgm:prSet presAssocID="{156C4201-97D3-462D-AA36-ACA1C9D4B162}" presName="node" presStyleLbl="node1" presStyleIdx="2" presStyleCnt="5">
        <dgm:presLayoutVars>
          <dgm:bulletEnabled val="1"/>
        </dgm:presLayoutVars>
      </dgm:prSet>
      <dgm:spPr/>
      <dgm:t>
        <a:bodyPr/>
        <a:lstStyle/>
        <a:p>
          <a:endParaRPr lang="ru-RU"/>
        </a:p>
      </dgm:t>
    </dgm:pt>
    <dgm:pt modelId="{D4F645CD-DAFE-47C0-943D-A4ED6B0B6759}" type="pres">
      <dgm:prSet presAssocID="{4FCB6E3D-67B6-4718-9F79-6A26E2C00577}" presName="sibTrans" presStyleLbl="sibTrans2D1" presStyleIdx="2" presStyleCnt="5"/>
      <dgm:spPr/>
      <dgm:t>
        <a:bodyPr/>
        <a:lstStyle/>
        <a:p>
          <a:endParaRPr lang="ru-RU"/>
        </a:p>
      </dgm:t>
    </dgm:pt>
    <dgm:pt modelId="{A5B7817D-2E51-48DC-87D0-7BA5F987B858}" type="pres">
      <dgm:prSet presAssocID="{4FCB6E3D-67B6-4718-9F79-6A26E2C00577}" presName="connectorText" presStyleLbl="sibTrans2D1" presStyleIdx="2" presStyleCnt="5"/>
      <dgm:spPr/>
      <dgm:t>
        <a:bodyPr/>
        <a:lstStyle/>
        <a:p>
          <a:endParaRPr lang="ru-RU"/>
        </a:p>
      </dgm:t>
    </dgm:pt>
    <dgm:pt modelId="{3DAC3F23-B241-4442-A031-AF19D2BDB69F}" type="pres">
      <dgm:prSet presAssocID="{6F880354-FC0C-4729-A7C2-81B8144C4500}" presName="node" presStyleLbl="node1" presStyleIdx="3" presStyleCnt="5">
        <dgm:presLayoutVars>
          <dgm:bulletEnabled val="1"/>
        </dgm:presLayoutVars>
      </dgm:prSet>
      <dgm:spPr/>
      <dgm:t>
        <a:bodyPr/>
        <a:lstStyle/>
        <a:p>
          <a:endParaRPr lang="ru-RU"/>
        </a:p>
      </dgm:t>
    </dgm:pt>
    <dgm:pt modelId="{73BF3355-47C0-4F3D-B4D0-9BF65E208CC4}" type="pres">
      <dgm:prSet presAssocID="{22980C82-F493-42BD-83D2-C9AB14FF90C2}" presName="sibTrans" presStyleLbl="sibTrans2D1" presStyleIdx="3" presStyleCnt="5"/>
      <dgm:spPr/>
      <dgm:t>
        <a:bodyPr/>
        <a:lstStyle/>
        <a:p>
          <a:endParaRPr lang="ru-RU"/>
        </a:p>
      </dgm:t>
    </dgm:pt>
    <dgm:pt modelId="{33E7915B-ABCC-4D20-BAF7-E5EB26E3CD50}" type="pres">
      <dgm:prSet presAssocID="{22980C82-F493-42BD-83D2-C9AB14FF90C2}" presName="connectorText" presStyleLbl="sibTrans2D1" presStyleIdx="3" presStyleCnt="5"/>
      <dgm:spPr/>
      <dgm:t>
        <a:bodyPr/>
        <a:lstStyle/>
        <a:p>
          <a:endParaRPr lang="ru-RU"/>
        </a:p>
      </dgm:t>
    </dgm:pt>
    <dgm:pt modelId="{45CC6D40-B668-4A03-B23E-0E1EE3D87B6D}" type="pres">
      <dgm:prSet presAssocID="{F6996868-A097-4CE6-94A4-A5839F02C929}" presName="node" presStyleLbl="node1" presStyleIdx="4" presStyleCnt="5">
        <dgm:presLayoutVars>
          <dgm:bulletEnabled val="1"/>
        </dgm:presLayoutVars>
      </dgm:prSet>
      <dgm:spPr/>
      <dgm:t>
        <a:bodyPr/>
        <a:lstStyle/>
        <a:p>
          <a:endParaRPr lang="ru-RU"/>
        </a:p>
      </dgm:t>
    </dgm:pt>
    <dgm:pt modelId="{CC36CA2E-D1EB-4B1A-8E84-81038D9B0F02}" type="pres">
      <dgm:prSet presAssocID="{7D6FD29C-59F1-4E57-B690-516305615682}" presName="sibTrans" presStyleLbl="sibTrans2D1" presStyleIdx="4" presStyleCnt="5"/>
      <dgm:spPr/>
      <dgm:t>
        <a:bodyPr/>
        <a:lstStyle/>
        <a:p>
          <a:endParaRPr lang="ru-RU"/>
        </a:p>
      </dgm:t>
    </dgm:pt>
    <dgm:pt modelId="{4BF8A8C3-A9A2-49B4-AC6B-EBCBBABF3D8B}" type="pres">
      <dgm:prSet presAssocID="{7D6FD29C-59F1-4E57-B690-516305615682}" presName="connectorText" presStyleLbl="sibTrans2D1" presStyleIdx="4" presStyleCnt="5"/>
      <dgm:spPr/>
      <dgm:t>
        <a:bodyPr/>
        <a:lstStyle/>
        <a:p>
          <a:endParaRPr lang="ru-RU"/>
        </a:p>
      </dgm:t>
    </dgm:pt>
  </dgm:ptLst>
  <dgm:cxnLst>
    <dgm:cxn modelId="{7C0157A2-2615-4AB0-9A06-A7481EF1F4DF}" type="presOf" srcId="{22980C82-F493-42BD-83D2-C9AB14FF90C2}" destId="{73BF3355-47C0-4F3D-B4D0-9BF65E208CC4}" srcOrd="0" destOrd="0" presId="urn:microsoft.com/office/officeart/2005/8/layout/cycle2"/>
    <dgm:cxn modelId="{6142AAEC-7D50-427B-BDCE-3BE806447109}" srcId="{B0B6B6A4-AB18-4829-8259-48912E5F6979}" destId="{EA761CE8-942A-477E-A157-D6E0298B36A0}" srcOrd="1" destOrd="0" parTransId="{1295FBA0-AADA-4869-9773-FD6618538E94}" sibTransId="{DE207849-E21E-4724-8063-82C8352B0342}"/>
    <dgm:cxn modelId="{34656691-3133-4EE1-A05A-12F4F5608C13}" type="presOf" srcId="{CE1986EA-F0FD-4569-A451-6E3CB767D5E7}" destId="{66EC8521-DA71-455F-B2C4-A55D45EA0C7D}" srcOrd="1" destOrd="0" presId="urn:microsoft.com/office/officeart/2005/8/layout/cycle2"/>
    <dgm:cxn modelId="{091C6F60-1346-4F3F-9993-DD97321EEF3E}" srcId="{B0B6B6A4-AB18-4829-8259-48912E5F6979}" destId="{156C4201-97D3-462D-AA36-ACA1C9D4B162}" srcOrd="2" destOrd="0" parTransId="{46BFDA6D-AD60-4494-BDE3-79B6FDD1ED16}" sibTransId="{4FCB6E3D-67B6-4718-9F79-6A26E2C00577}"/>
    <dgm:cxn modelId="{E79D5D3C-7312-4ED9-966B-1F73CDCA6DC5}" type="presOf" srcId="{22980C82-F493-42BD-83D2-C9AB14FF90C2}" destId="{33E7915B-ABCC-4D20-BAF7-E5EB26E3CD50}" srcOrd="1" destOrd="0" presId="urn:microsoft.com/office/officeart/2005/8/layout/cycle2"/>
    <dgm:cxn modelId="{0E37F4D4-E024-4B9B-BBD9-E23A79499EE1}" type="presOf" srcId="{CE1986EA-F0FD-4569-A451-6E3CB767D5E7}" destId="{9879C960-A11A-4A36-A003-18588C4D636A}" srcOrd="0" destOrd="0" presId="urn:microsoft.com/office/officeart/2005/8/layout/cycle2"/>
    <dgm:cxn modelId="{F7D7EEB7-A3EE-4F0C-9938-42A230D2D20B}" srcId="{B0B6B6A4-AB18-4829-8259-48912E5F6979}" destId="{F6996868-A097-4CE6-94A4-A5839F02C929}" srcOrd="4" destOrd="0" parTransId="{B2C83549-AF2D-4740-AC33-97FE26F2BEE2}" sibTransId="{7D6FD29C-59F1-4E57-B690-516305615682}"/>
    <dgm:cxn modelId="{DA5E9996-5C00-44E1-8A3A-AA80182565C0}" type="presOf" srcId="{B0B6B6A4-AB18-4829-8259-48912E5F6979}" destId="{5C585DB7-1FDC-424B-9F67-1A463FBCD341}" srcOrd="0" destOrd="0" presId="urn:microsoft.com/office/officeart/2005/8/layout/cycle2"/>
    <dgm:cxn modelId="{FC525EF8-D225-42DA-BC45-08D6FBE60A5F}" type="presOf" srcId="{7D6FD29C-59F1-4E57-B690-516305615682}" destId="{CC36CA2E-D1EB-4B1A-8E84-81038D9B0F02}" srcOrd="0" destOrd="0" presId="urn:microsoft.com/office/officeart/2005/8/layout/cycle2"/>
    <dgm:cxn modelId="{F20FC187-1158-4C5E-A84A-24F9BB1CB7A0}" type="presOf" srcId="{6F880354-FC0C-4729-A7C2-81B8144C4500}" destId="{3DAC3F23-B241-4442-A031-AF19D2BDB69F}" srcOrd="0" destOrd="0" presId="urn:microsoft.com/office/officeart/2005/8/layout/cycle2"/>
    <dgm:cxn modelId="{13CF3DFF-BEC9-42C1-804C-B7EA940CEC1E}" type="presOf" srcId="{F6996868-A097-4CE6-94A4-A5839F02C929}" destId="{45CC6D40-B668-4A03-B23E-0E1EE3D87B6D}" srcOrd="0" destOrd="0" presId="urn:microsoft.com/office/officeart/2005/8/layout/cycle2"/>
    <dgm:cxn modelId="{9107E008-C484-43C0-8D4C-1C1ECC57B676}" type="presOf" srcId="{DE207849-E21E-4724-8063-82C8352B0342}" destId="{1B0F527F-6F58-46B4-B077-2EC47679E200}" srcOrd="0" destOrd="0" presId="urn:microsoft.com/office/officeart/2005/8/layout/cycle2"/>
    <dgm:cxn modelId="{42B9864C-547A-4552-A8B4-83FD5FDFFB81}" type="presOf" srcId="{4FCB6E3D-67B6-4718-9F79-6A26E2C00577}" destId="{D4F645CD-DAFE-47C0-943D-A4ED6B0B6759}" srcOrd="0" destOrd="0" presId="urn:microsoft.com/office/officeart/2005/8/layout/cycle2"/>
    <dgm:cxn modelId="{391EED36-BBFD-47AD-B7E4-39D0C107C0E4}" srcId="{B0B6B6A4-AB18-4829-8259-48912E5F6979}" destId="{6F880354-FC0C-4729-A7C2-81B8144C4500}" srcOrd="3" destOrd="0" parTransId="{C3AE0BDA-C69C-4618-ABFF-220988104AF6}" sibTransId="{22980C82-F493-42BD-83D2-C9AB14FF90C2}"/>
    <dgm:cxn modelId="{9B6E1143-525C-4D8C-BEB6-FE4499E2FB58}" type="presOf" srcId="{DE207849-E21E-4724-8063-82C8352B0342}" destId="{08B17E45-FF71-4161-8AEB-2BC5E0472CE8}" srcOrd="1" destOrd="0" presId="urn:microsoft.com/office/officeart/2005/8/layout/cycle2"/>
    <dgm:cxn modelId="{AF6488AE-3CB4-4D96-9953-6886887B294E}" type="presOf" srcId="{7D6FD29C-59F1-4E57-B690-516305615682}" destId="{4BF8A8C3-A9A2-49B4-AC6B-EBCBBABF3D8B}" srcOrd="1" destOrd="0" presId="urn:microsoft.com/office/officeart/2005/8/layout/cycle2"/>
    <dgm:cxn modelId="{3BE11B35-2FD3-4C5E-ABB4-BF990C09C8E7}" type="presOf" srcId="{EA761CE8-942A-477E-A157-D6E0298B36A0}" destId="{CD613323-5B53-47CA-AB0F-C3B613514374}" srcOrd="0" destOrd="0" presId="urn:microsoft.com/office/officeart/2005/8/layout/cycle2"/>
    <dgm:cxn modelId="{20E73B3A-1B93-4968-BE44-190B44A544FB}" srcId="{B0B6B6A4-AB18-4829-8259-48912E5F6979}" destId="{44D4C300-3091-432C-A0BE-84D116A2ED5A}" srcOrd="0" destOrd="0" parTransId="{1DADB99F-58FC-4367-A43D-7F4CE9BB6275}" sibTransId="{CE1986EA-F0FD-4569-A451-6E3CB767D5E7}"/>
    <dgm:cxn modelId="{485FF1AC-CFFE-4BC7-8111-6259A503D149}" type="presOf" srcId="{156C4201-97D3-462D-AA36-ACA1C9D4B162}" destId="{9A3A69D1-710A-4995-A9A1-488615AF0A28}" srcOrd="0" destOrd="0" presId="urn:microsoft.com/office/officeart/2005/8/layout/cycle2"/>
    <dgm:cxn modelId="{79A6A3F4-8DC8-4BCE-B0E0-44FE856A74AD}" type="presOf" srcId="{4FCB6E3D-67B6-4718-9F79-6A26E2C00577}" destId="{A5B7817D-2E51-48DC-87D0-7BA5F987B858}" srcOrd="1" destOrd="0" presId="urn:microsoft.com/office/officeart/2005/8/layout/cycle2"/>
    <dgm:cxn modelId="{799ACD55-F576-4B3F-B963-D64C7A3BFC72}" type="presOf" srcId="{44D4C300-3091-432C-A0BE-84D116A2ED5A}" destId="{AB8029AE-1B29-4E24-9B51-F3E06EE59789}" srcOrd="0" destOrd="0" presId="urn:microsoft.com/office/officeart/2005/8/layout/cycle2"/>
    <dgm:cxn modelId="{E50CE3F4-07AC-4316-A65A-AF48A503F683}" type="presParOf" srcId="{5C585DB7-1FDC-424B-9F67-1A463FBCD341}" destId="{AB8029AE-1B29-4E24-9B51-F3E06EE59789}" srcOrd="0" destOrd="0" presId="urn:microsoft.com/office/officeart/2005/8/layout/cycle2"/>
    <dgm:cxn modelId="{AA8424DA-C748-48CD-BE7D-7C34B20E1AEC}" type="presParOf" srcId="{5C585DB7-1FDC-424B-9F67-1A463FBCD341}" destId="{9879C960-A11A-4A36-A003-18588C4D636A}" srcOrd="1" destOrd="0" presId="urn:microsoft.com/office/officeart/2005/8/layout/cycle2"/>
    <dgm:cxn modelId="{7E1F17BB-D326-4A7D-A064-2F67736E5B7C}" type="presParOf" srcId="{9879C960-A11A-4A36-A003-18588C4D636A}" destId="{66EC8521-DA71-455F-B2C4-A55D45EA0C7D}" srcOrd="0" destOrd="0" presId="urn:microsoft.com/office/officeart/2005/8/layout/cycle2"/>
    <dgm:cxn modelId="{B64E5DBF-26CA-4AA6-B9D2-845B05845B7F}" type="presParOf" srcId="{5C585DB7-1FDC-424B-9F67-1A463FBCD341}" destId="{CD613323-5B53-47CA-AB0F-C3B613514374}" srcOrd="2" destOrd="0" presId="urn:microsoft.com/office/officeart/2005/8/layout/cycle2"/>
    <dgm:cxn modelId="{B7E83573-3FFA-45A0-8BA2-2884EACBD091}" type="presParOf" srcId="{5C585DB7-1FDC-424B-9F67-1A463FBCD341}" destId="{1B0F527F-6F58-46B4-B077-2EC47679E200}" srcOrd="3" destOrd="0" presId="urn:microsoft.com/office/officeart/2005/8/layout/cycle2"/>
    <dgm:cxn modelId="{69704858-01F5-4CD3-84A2-28D6E0206E7C}" type="presParOf" srcId="{1B0F527F-6F58-46B4-B077-2EC47679E200}" destId="{08B17E45-FF71-4161-8AEB-2BC5E0472CE8}" srcOrd="0" destOrd="0" presId="urn:microsoft.com/office/officeart/2005/8/layout/cycle2"/>
    <dgm:cxn modelId="{73B51934-3C9A-4E49-9FA6-8DBE00DBD7B9}" type="presParOf" srcId="{5C585DB7-1FDC-424B-9F67-1A463FBCD341}" destId="{9A3A69D1-710A-4995-A9A1-488615AF0A28}" srcOrd="4" destOrd="0" presId="urn:microsoft.com/office/officeart/2005/8/layout/cycle2"/>
    <dgm:cxn modelId="{CAC407F4-91B7-4C7D-95D6-6A8F4952F72B}" type="presParOf" srcId="{5C585DB7-1FDC-424B-9F67-1A463FBCD341}" destId="{D4F645CD-DAFE-47C0-943D-A4ED6B0B6759}" srcOrd="5" destOrd="0" presId="urn:microsoft.com/office/officeart/2005/8/layout/cycle2"/>
    <dgm:cxn modelId="{0B77D18C-7768-49D4-A79B-3F99F0713346}" type="presParOf" srcId="{D4F645CD-DAFE-47C0-943D-A4ED6B0B6759}" destId="{A5B7817D-2E51-48DC-87D0-7BA5F987B858}" srcOrd="0" destOrd="0" presId="urn:microsoft.com/office/officeart/2005/8/layout/cycle2"/>
    <dgm:cxn modelId="{753FD996-3366-4CDA-BC36-C9C6E9977F80}" type="presParOf" srcId="{5C585DB7-1FDC-424B-9F67-1A463FBCD341}" destId="{3DAC3F23-B241-4442-A031-AF19D2BDB69F}" srcOrd="6" destOrd="0" presId="urn:microsoft.com/office/officeart/2005/8/layout/cycle2"/>
    <dgm:cxn modelId="{BF417BFC-F58E-4B4D-A14F-485EAE625836}" type="presParOf" srcId="{5C585DB7-1FDC-424B-9F67-1A463FBCD341}" destId="{73BF3355-47C0-4F3D-B4D0-9BF65E208CC4}" srcOrd="7" destOrd="0" presId="urn:microsoft.com/office/officeart/2005/8/layout/cycle2"/>
    <dgm:cxn modelId="{CD5E0481-8D35-4D3C-9D32-DD100A5FCA6D}" type="presParOf" srcId="{73BF3355-47C0-4F3D-B4D0-9BF65E208CC4}" destId="{33E7915B-ABCC-4D20-BAF7-E5EB26E3CD50}" srcOrd="0" destOrd="0" presId="urn:microsoft.com/office/officeart/2005/8/layout/cycle2"/>
    <dgm:cxn modelId="{B3DEB4AF-86CB-4B85-BC21-06DF7C522AB4}" type="presParOf" srcId="{5C585DB7-1FDC-424B-9F67-1A463FBCD341}" destId="{45CC6D40-B668-4A03-B23E-0E1EE3D87B6D}" srcOrd="8" destOrd="0" presId="urn:microsoft.com/office/officeart/2005/8/layout/cycle2"/>
    <dgm:cxn modelId="{0377E9A4-A4FA-49E2-8945-F4A4F9D0BB78}" type="presParOf" srcId="{5C585DB7-1FDC-424B-9F67-1A463FBCD341}" destId="{CC36CA2E-D1EB-4B1A-8E84-81038D9B0F02}" srcOrd="9" destOrd="0" presId="urn:microsoft.com/office/officeart/2005/8/layout/cycle2"/>
    <dgm:cxn modelId="{DD1EAD44-F3EF-4264-BF42-FB94A457174E}" type="presParOf" srcId="{CC36CA2E-D1EB-4B1A-8E84-81038D9B0F02}" destId="{4BF8A8C3-A9A2-49B4-AC6B-EBCBBABF3D8B}"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8849BC0-BDA8-43F2-8E76-9B01AF1A2D7D}" type="datetimeFigureOut">
              <a:rPr lang="ru-RU"/>
              <a:pPr>
                <a:defRPr/>
              </a:pPr>
              <a:t>21.11.2020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866E2DC-7F11-4DA0-856B-0AB31EEEECA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6C8A4D-6E4D-42BE-8598-FE905EDD4E41}" type="slidenum">
              <a:rPr lang="ru-RU">
                <a:cs typeface="Arial" charset="0"/>
              </a:rPr>
              <a:pPr fontAlgn="base">
                <a:spcBef>
                  <a:spcPct val="0"/>
                </a:spcBef>
                <a:spcAft>
                  <a:spcPct val="0"/>
                </a:spcAft>
              </a:pPr>
              <a:t>6</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EF1845-4F03-4146-9CAA-B89D6D861412}" type="slidenum">
              <a:rPr lang="ru-RU">
                <a:cs typeface="Arial" charset="0"/>
              </a:rPr>
              <a:pPr fontAlgn="base">
                <a:spcBef>
                  <a:spcPct val="0"/>
                </a:spcBef>
                <a:spcAft>
                  <a:spcPct val="0"/>
                </a:spcAft>
              </a:pPr>
              <a:t>7</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F3A18E-01A8-453A-B1BF-C1D8087EAA4E}" type="slidenum">
              <a:rPr lang="ru-RU">
                <a:cs typeface="Arial" charset="0"/>
              </a:rPr>
              <a:pPr fontAlgn="base">
                <a:spcBef>
                  <a:spcPct val="0"/>
                </a:spcBef>
                <a:spcAft>
                  <a:spcPct val="0"/>
                </a:spcAft>
              </a:pPr>
              <a:t>8</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EE4B220-93C4-4FEB-A7DA-B4403A6107B5}"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738488-B18B-46A7-A6E0-19570B422E05}" type="slidenum">
              <a:rPr lang="ru-RU"/>
              <a:pPr>
                <a:defRPr/>
              </a:pPr>
              <a:t>‹#›</a:t>
            </a:fld>
            <a:endParaRPr lang="ru-RU"/>
          </a:p>
        </p:txBody>
      </p:sp>
    </p:spTree>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610F7A-18BC-484F-A218-CA53C267D937}"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AD121FD-F44C-4343-B34D-A0B499577C0B}" type="slidenum">
              <a:rPr lang="ru-RU"/>
              <a:pPr>
                <a:defRPr/>
              </a:pPr>
              <a:t>‹#›</a:t>
            </a:fld>
            <a:endParaRPr lang="ru-RU"/>
          </a:p>
        </p:txBody>
      </p:sp>
    </p:spTree>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19E5F9-5A13-4631-A638-6306D59082FF}"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798237-E42C-4109-9D13-3EDBC18BEBC7}" type="slidenum">
              <a:rPr lang="ru-RU"/>
              <a:pPr>
                <a:defRPr/>
              </a:pPr>
              <a:t>‹#›</a:t>
            </a:fld>
            <a:endParaRPr lang="ru-RU"/>
          </a:p>
        </p:txBody>
      </p:sp>
    </p:spTree>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9DB1FFE-FD7C-47AB-97F9-D69EF3754CFE}"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E8B0A8-15B0-4CD8-A2BE-5AF64CBD14F1}" type="slidenum">
              <a:rPr lang="ru-RU"/>
              <a:pPr>
                <a:defRPr/>
              </a:pPr>
              <a:t>‹#›</a:t>
            </a:fld>
            <a:endParaRPr lang="ru-RU"/>
          </a:p>
        </p:txBody>
      </p:sp>
    </p:spTree>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A2E85E7-4BE7-4ADF-8481-23F451FD01A1}" type="datetimeFigureOut">
              <a:rPr lang="ru-RU"/>
              <a:pPr>
                <a:defRPr/>
              </a:pPr>
              <a:t>21.11.2020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1BE4D8-E7CC-4BED-9849-1E1C536F22C4}" type="slidenum">
              <a:rPr lang="ru-RU"/>
              <a:pPr>
                <a:defRPr/>
              </a:pPr>
              <a:t>‹#›</a:t>
            </a:fld>
            <a:endParaRPr lang="ru-RU"/>
          </a:p>
        </p:txBody>
      </p:sp>
    </p:spTree>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5574345-161B-4408-98B1-B99F397B5F83}" type="datetimeFigureOut">
              <a:rPr lang="ru-RU"/>
              <a:pPr>
                <a:defRPr/>
              </a:pPr>
              <a:t>21.11.2020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907CE7F-5FBF-4898-A98B-D0DE546E22B8}" type="slidenum">
              <a:rPr lang="ru-RU"/>
              <a:pPr>
                <a:defRPr/>
              </a:pPr>
              <a:t>‹#›</a:t>
            </a:fld>
            <a:endParaRPr lang="ru-RU"/>
          </a:p>
        </p:txBody>
      </p:sp>
    </p:spTree>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E648BA0-F001-4AC2-AB87-1FDA7D7A1F55}" type="datetimeFigureOut">
              <a:rPr lang="ru-RU"/>
              <a:pPr>
                <a:defRPr/>
              </a:pPr>
              <a:t>21.11.2020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537BFEC-E603-47AC-B7A0-423ADFE6988C}" type="slidenum">
              <a:rPr lang="ru-RU"/>
              <a:pPr>
                <a:defRPr/>
              </a:pPr>
              <a:t>‹#›</a:t>
            </a:fld>
            <a:endParaRPr lang="ru-RU"/>
          </a:p>
        </p:txBody>
      </p:sp>
    </p:spTree>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F891604-B163-4090-B9BE-FEB251272C67}" type="datetimeFigureOut">
              <a:rPr lang="ru-RU"/>
              <a:pPr>
                <a:defRPr/>
              </a:pPr>
              <a:t>21.11.2020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3128B97-334A-4BF1-8507-1D3E44071AB3}" type="slidenum">
              <a:rPr lang="ru-RU"/>
              <a:pPr>
                <a:defRPr/>
              </a:pPr>
              <a:t>‹#›</a:t>
            </a:fld>
            <a:endParaRPr lang="ru-RU"/>
          </a:p>
        </p:txBody>
      </p:sp>
    </p:spTree>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B6E7F87-3309-414E-B9AD-85411DD0C43E}" type="datetimeFigureOut">
              <a:rPr lang="ru-RU"/>
              <a:pPr>
                <a:defRPr/>
              </a:pPr>
              <a:t>21.11.2020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FBA8C49-8EE7-4A64-94D8-A4264C3ABA12}" type="slidenum">
              <a:rPr lang="ru-RU"/>
              <a:pPr>
                <a:defRPr/>
              </a:pPr>
              <a:t>‹#›</a:t>
            </a:fld>
            <a:endParaRPr lang="ru-RU"/>
          </a:p>
        </p:txBody>
      </p:sp>
    </p:spTree>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58258E-CB39-4897-B689-2F065CA29127}" type="datetimeFigureOut">
              <a:rPr lang="ru-RU"/>
              <a:pPr>
                <a:defRPr/>
              </a:pPr>
              <a:t>21.11.2020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BEE1A55-3BDF-4AC4-B17B-EC985D494089}" type="slidenum">
              <a:rPr lang="ru-RU"/>
              <a:pPr>
                <a:defRPr/>
              </a:pPr>
              <a:t>‹#›</a:t>
            </a:fld>
            <a:endParaRPr lang="ru-RU"/>
          </a:p>
        </p:txBody>
      </p:sp>
    </p:spTree>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FDC174B-5D9A-4556-9A88-ECDA3AF2F822}" type="datetimeFigureOut">
              <a:rPr lang="ru-RU"/>
              <a:pPr>
                <a:defRPr/>
              </a:pPr>
              <a:t>21.11.2020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0B89E73-FB2A-4D7A-B45A-D0122A0290C2}" type="slidenum">
              <a:rPr lang="ru-RU"/>
              <a:pPr>
                <a:defRPr/>
              </a:pPr>
              <a:t>‹#›</a:t>
            </a:fld>
            <a:endParaRPr lang="ru-RU"/>
          </a:p>
        </p:txBody>
      </p:sp>
    </p:spTree>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40000">
              <a:schemeClr val="bg2">
                <a:tint val="45000"/>
                <a:shade val="99000"/>
                <a:satMod val="350000"/>
              </a:schemeClr>
            </a:gs>
            <a:gs pos="100000">
              <a:schemeClr val="bg2">
                <a:shade val="20000"/>
                <a:satMod val="255000"/>
              </a:schemeClr>
            </a:gs>
          </a:gsLst>
          <a:lin ang="189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36D18F7-49B0-4E5B-A738-146604BE5921}" type="datetimeFigureOut">
              <a:rPr lang="ru-RU"/>
              <a:pPr>
                <a:defRPr/>
              </a:pPr>
              <a:t>21.11.2020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7E43540-7C35-4FB7-A68E-6B79A7DD4D5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spd="slow">
    <p:circl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descr="https://ariadna.tartip.kg/frontend/images/efa6260a9619a0d6555efdb6c8cbf4d7.jpg"/>
          <p:cNvPicPr>
            <a:picLocks noChangeAspect="1" noChangeArrowheads="1"/>
          </p:cNvPicPr>
          <p:nvPr/>
        </p:nvPicPr>
        <p:blipFill>
          <a:blip r:embed="rId2"/>
          <a:srcRect/>
          <a:stretch>
            <a:fillRect/>
          </a:stretch>
        </p:blipFill>
        <p:spPr bwMode="auto">
          <a:xfrm>
            <a:off x="9525" y="0"/>
            <a:ext cx="9134475" cy="6858000"/>
          </a:xfrm>
          <a:prstGeom prst="rect">
            <a:avLst/>
          </a:prstGeom>
          <a:noFill/>
          <a:ln w="9525">
            <a:noFill/>
            <a:miter lim="800000"/>
            <a:headEnd/>
            <a:tailEnd/>
          </a:ln>
        </p:spPr>
      </p:pic>
      <p:sp>
        <p:nvSpPr>
          <p:cNvPr id="3" name="Подзаголовок 2"/>
          <p:cNvSpPr>
            <a:spLocks noGrp="1"/>
          </p:cNvSpPr>
          <p:nvPr>
            <p:ph type="subTitle" idx="1"/>
          </p:nvPr>
        </p:nvSpPr>
        <p:spPr>
          <a:xfrm>
            <a:off x="684213" y="3429000"/>
            <a:ext cx="7775575" cy="1500188"/>
          </a:xfrm>
        </p:spPr>
        <p:txBody>
          <a:bodyPr rtlCol="0">
            <a:normAutofit fontScale="85000" lnSpcReduction="20000"/>
          </a:bodyPr>
          <a:lstStyle/>
          <a:p>
            <a:pPr algn="just" fontAlgn="auto">
              <a:spcAft>
                <a:spcPts val="0"/>
              </a:spcAft>
              <a:buFont typeface="Arial" pitchFamily="34" charset="0"/>
              <a:buNone/>
              <a:defRPr/>
            </a:pPr>
            <a:r>
              <a:rPr lang="kk-KZ" b="1" dirty="0" smtClean="0">
                <a:solidFill>
                  <a:srgbClr val="002060"/>
                </a:solidFill>
                <a:latin typeface="Times New Roman" pitchFamily="18" charset="0"/>
                <a:cs typeface="Times New Roman" pitchFamily="18" charset="0"/>
              </a:rPr>
              <a:t>    </a:t>
            </a:r>
            <a:r>
              <a:rPr lang="kk-KZ" b="1" dirty="0" smtClean="0">
                <a:solidFill>
                  <a:srgbClr val="FF0000"/>
                </a:solidFill>
                <a:latin typeface="Times New Roman" pitchFamily="18" charset="0"/>
                <a:cs typeface="Times New Roman" pitchFamily="18" charset="0"/>
              </a:rPr>
              <a:t>Оқу мақсаты: </a:t>
            </a:r>
            <a:r>
              <a:rPr lang="kk-KZ" b="1" dirty="0" smtClean="0">
                <a:solidFill>
                  <a:srgbClr val="002060"/>
                </a:solidFill>
                <a:latin typeface="Times New Roman" pitchFamily="18" charset="0"/>
                <a:cs typeface="Times New Roman" pitchFamily="18" charset="0"/>
              </a:rPr>
              <a:t>7.3.3.5-Дүниежүзілік мұхитпен байланысты апаттар мен проблемаларды топтастырып, сақтану шараларын және шешу жолдарын ұсынады.</a:t>
            </a:r>
            <a:endParaRPr lang="ru-RU" b="1" dirty="0">
              <a:solidFill>
                <a:srgbClr val="002060"/>
              </a:solidFill>
              <a:latin typeface="Times New Roman" pitchFamily="18" charset="0"/>
              <a:cs typeface="Times New Roman" pitchFamily="18" charset="0"/>
            </a:endParaRPr>
          </a:p>
        </p:txBody>
      </p:sp>
      <p:sp>
        <p:nvSpPr>
          <p:cNvPr id="14339" name="Заголовок 4"/>
          <p:cNvSpPr>
            <a:spLocks noGrp="1"/>
          </p:cNvSpPr>
          <p:nvPr>
            <p:ph type="ctrTitle"/>
          </p:nvPr>
        </p:nvSpPr>
        <p:spPr>
          <a:xfrm>
            <a:off x="642938" y="1071563"/>
            <a:ext cx="7772400" cy="1470025"/>
          </a:xfrm>
        </p:spPr>
        <p:txBody>
          <a:bodyPr/>
          <a:lstStyle/>
          <a:p>
            <a:r>
              <a:rPr lang="kk-KZ" sz="4000" b="1" smtClean="0">
                <a:solidFill>
                  <a:srgbClr val="FF0000"/>
                </a:solidFill>
                <a:latin typeface="Times New Roman" pitchFamily="18" charset="0"/>
                <a:cs typeface="Times New Roman" pitchFamily="18" charset="0"/>
              </a:rPr>
              <a:t>Сабақтың тақырыбы: </a:t>
            </a:r>
            <a:r>
              <a:rPr lang="kk-KZ" sz="4800" b="1" smtClean="0">
                <a:solidFill>
                  <a:srgbClr val="002060"/>
                </a:solidFill>
                <a:latin typeface="Times New Roman" pitchFamily="18" charset="0"/>
                <a:cs typeface="Times New Roman" pitchFamily="18" charset="0"/>
              </a:rPr>
              <a:t>Мұхиттармен байланысты апаттар мен проблемалар </a:t>
            </a:r>
            <a:endParaRPr lang="ru-RU" sz="4800" b="1" smtClean="0">
              <a:solidFill>
                <a:srgbClr val="002060"/>
              </a:solidFill>
              <a:latin typeface="Times New Roman" pitchFamily="18" charset="0"/>
              <a:cs typeface="Times New Roman" pitchFamily="18" charset="0"/>
            </a:endParaRPr>
          </a:p>
        </p:txBody>
      </p:sp>
      <p:pic>
        <p:nvPicPr>
          <p:cNvPr id="15364" name="Picture 4" descr="http://school43.spb.ru/images/pictures/1291236603_1981.jpg"/>
          <p:cNvPicPr>
            <a:picLocks noChangeAspect="1" noChangeArrowheads="1"/>
          </p:cNvPicPr>
          <p:nvPr/>
        </p:nvPicPr>
        <p:blipFill>
          <a:blip r:embed="rId3" cstate="print"/>
          <a:srcRect/>
          <a:stretch>
            <a:fillRect/>
          </a:stretch>
        </p:blipFill>
        <p:spPr bwMode="auto">
          <a:xfrm>
            <a:off x="6000760" y="4429132"/>
            <a:ext cx="2928926" cy="2196694"/>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graphicFrame>
        <p:nvGraphicFramePr>
          <p:cNvPr id="7" name="Схема 6"/>
          <p:cNvGraphicFramePr/>
          <p:nvPr/>
        </p:nvGraphicFramePr>
        <p:xfrm>
          <a:off x="181190" y="188640"/>
          <a:ext cx="8962810"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2"/>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3" name="Содержимое 2"/>
          <p:cNvSpPr>
            <a:spLocks noGrp="1"/>
          </p:cNvSpPr>
          <p:nvPr>
            <p:ph idx="1"/>
          </p:nvPr>
        </p:nvSpPr>
        <p:spPr>
          <a:xfrm>
            <a:off x="395288" y="404813"/>
            <a:ext cx="8358187" cy="4500562"/>
          </a:xfrm>
        </p:spPr>
        <p:style>
          <a:lnRef idx="2">
            <a:schemeClr val="accent5"/>
          </a:lnRef>
          <a:fillRef idx="1">
            <a:schemeClr val="lt1"/>
          </a:fillRef>
          <a:effectRef idx="0">
            <a:schemeClr val="accent5"/>
          </a:effectRef>
          <a:fontRef idx="minor">
            <a:schemeClr val="dk1"/>
          </a:fontRef>
        </p:style>
        <p:txBody>
          <a:bodyPr rtlCol="0">
            <a:noAutofit/>
          </a:bodyPr>
          <a:lstStyle/>
          <a:p>
            <a:pPr fontAlgn="auto">
              <a:spcAft>
                <a:spcPts val="0"/>
              </a:spcAft>
              <a:buFont typeface="Wingdings" pitchFamily="2" charset="2"/>
              <a:buChar char="ü"/>
              <a:defRPr/>
            </a:pPr>
            <a:r>
              <a:rPr lang="kk-KZ" sz="2800" b="1" dirty="0" smtClean="0">
                <a:solidFill>
                  <a:srgbClr val="002060"/>
                </a:solidFill>
                <a:latin typeface="Times New Roman" pitchFamily="18" charset="0"/>
                <a:cs typeface="Times New Roman" pitchFamily="18" charset="0"/>
              </a:rPr>
              <a:t>Адамзат биосфераның табиғи ресурстарын белсенді түрде қолдану барысында мұхит табиғатына одан бетер әсер етіп жатыр. Бұл мұхит пен атмосфераның арасында жүретін үдерістерге қауіп төндіріп, планетамыздың келбетін өзгертеді.</a:t>
            </a:r>
          </a:p>
          <a:p>
            <a:pPr fontAlgn="auto">
              <a:spcAft>
                <a:spcPts val="0"/>
              </a:spcAft>
              <a:buFont typeface="Wingdings" pitchFamily="2" charset="2"/>
              <a:buChar char="ü"/>
              <a:defRPr/>
            </a:pPr>
            <a:endParaRPr lang="kk-KZ" sz="2800" b="1" dirty="0" smtClean="0">
              <a:solidFill>
                <a:srgbClr val="002060"/>
              </a:solidFill>
              <a:latin typeface="Times New Roman" pitchFamily="18" charset="0"/>
              <a:cs typeface="Times New Roman" pitchFamily="18" charset="0"/>
            </a:endParaRPr>
          </a:p>
          <a:p>
            <a:pPr fontAlgn="auto">
              <a:spcAft>
                <a:spcPts val="0"/>
              </a:spcAft>
              <a:buFont typeface="Wingdings" pitchFamily="2" charset="2"/>
              <a:buChar char="ü"/>
              <a:defRPr/>
            </a:pPr>
            <a:r>
              <a:rPr lang="kk-KZ" sz="2800" b="1" dirty="0" smtClean="0">
                <a:solidFill>
                  <a:srgbClr val="002060"/>
                </a:solidFill>
                <a:latin typeface="Times New Roman" pitchFamily="18" charset="0"/>
                <a:cs typeface="Times New Roman" pitchFamily="18" charset="0"/>
              </a:rPr>
              <a:t>Мұхиттағы тіршілікті жақсарту үшін экологиялық мониторинг жүйесін, халықаралық жобаларға және бағдарламаларға байланысты ғылыми ізденістер жүргізу керек. Қорғаныс аймақтарын кеңейтіп, кешенді экожүйелі зерттеулерді дамыту керек.</a:t>
            </a:r>
            <a:endParaRPr lang="ru-RU" sz="2800" b="1" dirty="0">
              <a:solidFill>
                <a:srgbClr val="002060"/>
              </a:solidFill>
              <a:latin typeface="Times New Roman" pitchFamily="18" charset="0"/>
              <a:cs typeface="Times New Roman" pitchFamily="18" charset="0"/>
            </a:endParaRPr>
          </a:p>
        </p:txBody>
      </p:sp>
    </p:spTree>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8" name="Прямоугольник 7"/>
          <p:cNvSpPr/>
          <p:nvPr/>
        </p:nvSpPr>
        <p:spPr>
          <a:xfrm>
            <a:off x="214313" y="357188"/>
            <a:ext cx="8786812"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ru-RU" sz="2800" b="1" dirty="0">
                <a:solidFill>
                  <a:srgbClr val="FF0000"/>
                </a:solidFill>
                <a:latin typeface="Times New Roman" pitchFamily="18" charset="0"/>
                <a:cs typeface="Times New Roman" pitchFamily="18" charset="0"/>
              </a:rPr>
              <a:t>1-</a:t>
            </a:r>
            <a:r>
              <a:rPr lang="kk-KZ" sz="2800" b="1" dirty="0">
                <a:solidFill>
                  <a:srgbClr val="FF0000"/>
                </a:solidFill>
                <a:latin typeface="Times New Roman" pitchFamily="18" charset="0"/>
                <a:cs typeface="Times New Roman" pitchFamily="18" charset="0"/>
              </a:rPr>
              <a:t>тапсырма: </a:t>
            </a:r>
            <a:r>
              <a:rPr lang="kk-KZ" sz="2800" b="1" dirty="0">
                <a:solidFill>
                  <a:srgbClr val="002060"/>
                </a:solidFill>
                <a:latin typeface="Times New Roman" pitchFamily="18" charset="0"/>
                <a:cs typeface="Times New Roman" pitchFamily="18" charset="0"/>
              </a:rPr>
              <a:t>Дүниежүзілік мұхитта болатын апаттарға сипаттама беріңдер. Ол үшін    «Сәйкестігін табу» тапсырмасын орындау керек</a:t>
            </a:r>
            <a:endParaRPr lang="ru-RU" sz="2800" b="1" dirty="0">
              <a:solidFill>
                <a:srgbClr val="002060"/>
              </a:solidFill>
              <a:latin typeface="Times New Roman" pitchFamily="18" charset="0"/>
              <a:cs typeface="Times New Roman" pitchFamily="18" charset="0"/>
            </a:endParaRPr>
          </a:p>
        </p:txBody>
      </p:sp>
      <p:graphicFrame>
        <p:nvGraphicFramePr>
          <p:cNvPr id="9" name="Таблица 8"/>
          <p:cNvGraphicFramePr>
            <a:graphicFrameLocks noGrp="1"/>
          </p:cNvGraphicFramePr>
          <p:nvPr/>
        </p:nvGraphicFramePr>
        <p:xfrm>
          <a:off x="428625" y="2000250"/>
          <a:ext cx="2214563" cy="3643313"/>
        </p:xfrm>
        <a:graphic>
          <a:graphicData uri="http://schemas.openxmlformats.org/drawingml/2006/table">
            <a:tbl>
              <a:tblPr firstRow="1" bandRow="1">
                <a:tableStyleId>{69CF1AB2-1976-4502-BF36-3FF5EA218861}</a:tableStyleId>
              </a:tblPr>
              <a:tblGrid>
                <a:gridCol w="2214578"/>
              </a:tblGrid>
              <a:tr h="910835">
                <a:tc>
                  <a:txBody>
                    <a:bodyPr/>
                    <a:lstStyle/>
                    <a:p>
                      <a:pPr algn="ctr"/>
                      <a:r>
                        <a:rPr lang="kk-KZ" sz="2800" dirty="0" smtClean="0">
                          <a:solidFill>
                            <a:srgbClr val="FF0000"/>
                          </a:solidFill>
                          <a:latin typeface="Times New Roman" pitchFamily="18" charset="0"/>
                          <a:cs typeface="Times New Roman" pitchFamily="18" charset="0"/>
                        </a:rPr>
                        <a:t>Торнадо</a:t>
                      </a:r>
                      <a:endParaRPr lang="ru-RU" sz="2800" dirty="0">
                        <a:solidFill>
                          <a:srgbClr val="FF0000"/>
                        </a:solidFill>
                        <a:latin typeface="Times New Roman" pitchFamily="18" charset="0"/>
                        <a:cs typeface="Times New Roman" pitchFamily="18" charset="0"/>
                      </a:endParaRPr>
                    </a:p>
                  </a:txBody>
                  <a:tcPr/>
                </a:tc>
              </a:tr>
              <a:tr h="910835">
                <a:tc>
                  <a:txBody>
                    <a:bodyPr/>
                    <a:lstStyle/>
                    <a:p>
                      <a:pPr algn="ctr"/>
                      <a:r>
                        <a:rPr lang="kk-KZ" sz="2800" b="1" dirty="0" smtClean="0">
                          <a:solidFill>
                            <a:srgbClr val="FF0000"/>
                          </a:solidFill>
                          <a:latin typeface="Times New Roman" pitchFamily="18" charset="0"/>
                          <a:cs typeface="Times New Roman" pitchFamily="18" charset="0"/>
                        </a:rPr>
                        <a:t>Циклон</a:t>
                      </a:r>
                      <a:endParaRPr lang="ru-RU" sz="2800" b="1" dirty="0">
                        <a:solidFill>
                          <a:srgbClr val="FF0000"/>
                        </a:solidFill>
                        <a:latin typeface="Times New Roman" pitchFamily="18" charset="0"/>
                        <a:cs typeface="Times New Roman" pitchFamily="18" charset="0"/>
                      </a:endParaRPr>
                    </a:p>
                  </a:txBody>
                  <a:tcPr/>
                </a:tc>
              </a:tr>
              <a:tr h="910835">
                <a:tc>
                  <a:txBody>
                    <a:bodyPr/>
                    <a:lstStyle/>
                    <a:p>
                      <a:pPr algn="ctr"/>
                      <a:r>
                        <a:rPr lang="kk-KZ" sz="2800" b="1" dirty="0" smtClean="0">
                          <a:solidFill>
                            <a:srgbClr val="FF0000"/>
                          </a:solidFill>
                          <a:latin typeface="Times New Roman" pitchFamily="18" charset="0"/>
                          <a:cs typeface="Times New Roman" pitchFamily="18" charset="0"/>
                        </a:rPr>
                        <a:t>Долы дауыл</a:t>
                      </a:r>
                      <a:endParaRPr lang="ru-RU" sz="2800" b="1" dirty="0">
                        <a:solidFill>
                          <a:srgbClr val="FF0000"/>
                        </a:solidFill>
                        <a:latin typeface="Times New Roman" pitchFamily="18" charset="0"/>
                        <a:cs typeface="Times New Roman" pitchFamily="18" charset="0"/>
                      </a:endParaRPr>
                    </a:p>
                  </a:txBody>
                  <a:tcPr/>
                </a:tc>
              </a:tr>
              <a:tr h="910835">
                <a:tc>
                  <a:txBody>
                    <a:bodyPr/>
                    <a:lstStyle/>
                    <a:p>
                      <a:pPr algn="ctr"/>
                      <a:r>
                        <a:rPr lang="kk-KZ" sz="2800" b="1" dirty="0" smtClean="0">
                          <a:solidFill>
                            <a:srgbClr val="FF0000"/>
                          </a:solidFill>
                          <a:latin typeface="Times New Roman" pitchFamily="18" charset="0"/>
                          <a:cs typeface="Times New Roman" pitchFamily="18" charset="0"/>
                        </a:rPr>
                        <a:t>Тайфун</a:t>
                      </a:r>
                      <a:endParaRPr lang="ru-RU" sz="2800" b="1" dirty="0">
                        <a:solidFill>
                          <a:srgbClr val="FF0000"/>
                        </a:solidFill>
                        <a:latin typeface="Times New Roman" pitchFamily="18" charset="0"/>
                        <a:cs typeface="Times New Roman" pitchFamily="18" charset="0"/>
                      </a:endParaRPr>
                    </a:p>
                  </a:txBody>
                  <a:tcPr/>
                </a:tc>
              </a:tr>
            </a:tbl>
          </a:graphicData>
        </a:graphic>
      </p:graphicFrame>
      <p:graphicFrame>
        <p:nvGraphicFramePr>
          <p:cNvPr id="10" name="Таблица 9"/>
          <p:cNvGraphicFramePr>
            <a:graphicFrameLocks noGrp="1"/>
          </p:cNvGraphicFramePr>
          <p:nvPr/>
        </p:nvGraphicFramePr>
        <p:xfrm>
          <a:off x="4071938" y="2000250"/>
          <a:ext cx="4643437" cy="3717925"/>
        </p:xfrm>
        <a:graphic>
          <a:graphicData uri="http://schemas.openxmlformats.org/drawingml/2006/table">
            <a:tbl>
              <a:tblPr firstRow="1" bandRow="1">
                <a:tableStyleId>{69CF1AB2-1976-4502-BF36-3FF5EA218861}</a:tableStyleId>
              </a:tblPr>
              <a:tblGrid>
                <a:gridCol w="4643470"/>
              </a:tblGrid>
              <a:tr h="700643">
                <a:tc>
                  <a:txBody>
                    <a:bodyPr/>
                    <a:lstStyle/>
                    <a:p>
                      <a:pPr algn="ctr"/>
                      <a:r>
                        <a:rPr lang="kk-KZ" sz="2000" b="1" kern="1200" dirty="0" smtClean="0">
                          <a:solidFill>
                            <a:srgbClr val="002060"/>
                          </a:solidFill>
                          <a:latin typeface="Times New Roman" pitchFamily="18" charset="0"/>
                          <a:ea typeface="+mn-ea"/>
                          <a:cs typeface="Times New Roman" pitchFamily="18" charset="0"/>
                        </a:rPr>
                        <a:t>Қысқа мерзім ішінде желдің күрт күшеюі</a:t>
                      </a:r>
                      <a:endParaRPr lang="ru-RU" sz="2000" dirty="0">
                        <a:solidFill>
                          <a:srgbClr val="002060"/>
                        </a:solidFill>
                        <a:latin typeface="Times New Roman" pitchFamily="18" charset="0"/>
                        <a:cs typeface="Times New Roman" pitchFamily="18" charset="0"/>
                      </a:endParaRPr>
                    </a:p>
                  </a:txBody>
                  <a:tcPr/>
                </a:tc>
              </a:tr>
              <a:tr h="973116">
                <a:tc>
                  <a:txBody>
                    <a:bodyPr/>
                    <a:lstStyle/>
                    <a:p>
                      <a:pPr algn="ctr"/>
                      <a:r>
                        <a:rPr lang="kk-KZ" sz="2000" b="1" kern="1200" dirty="0" smtClean="0">
                          <a:solidFill>
                            <a:srgbClr val="002060"/>
                          </a:solidFill>
                          <a:latin typeface="Times New Roman" pitchFamily="18" charset="0"/>
                          <a:ea typeface="+mn-ea"/>
                          <a:cs typeface="Times New Roman" pitchFamily="18" charset="0"/>
                        </a:rPr>
                        <a:t>Жойқын энергиясы бар тропиктік циклон Қиыр Шығыста осылай аталады.</a:t>
                      </a:r>
                      <a:endParaRPr lang="ru-RU" sz="2000" b="1" dirty="0">
                        <a:solidFill>
                          <a:srgbClr val="002060"/>
                        </a:solidFill>
                        <a:latin typeface="Times New Roman" pitchFamily="18" charset="0"/>
                        <a:cs typeface="Times New Roman" pitchFamily="18" charset="0"/>
                      </a:endParaRPr>
                    </a:p>
                  </a:txBody>
                  <a:tcPr/>
                </a:tc>
              </a:tr>
              <a:tr h="996463">
                <a:tc>
                  <a:txBody>
                    <a:bodyPr/>
                    <a:lstStyle/>
                    <a:p>
                      <a:pPr algn="ctr"/>
                      <a:r>
                        <a:rPr lang="kk-KZ" sz="2000" b="1" kern="1200" dirty="0" smtClean="0">
                          <a:solidFill>
                            <a:srgbClr val="002060"/>
                          </a:solidFill>
                          <a:latin typeface="Times New Roman" pitchFamily="18" charset="0"/>
                          <a:ea typeface="+mn-ea"/>
                          <a:cs typeface="Times New Roman" pitchFamily="18" charset="0"/>
                        </a:rPr>
                        <a:t>Тек тропиктік ендіктерде мұхиттың үстінде болатын қарқынды күшке ие атмосфералық құйындар</a:t>
                      </a:r>
                      <a:endParaRPr lang="ru-RU" sz="2000" b="1" dirty="0">
                        <a:solidFill>
                          <a:srgbClr val="002060"/>
                        </a:solidFill>
                        <a:latin typeface="Times New Roman" pitchFamily="18" charset="0"/>
                        <a:cs typeface="Times New Roman" pitchFamily="18" charset="0"/>
                      </a:endParaRPr>
                    </a:p>
                  </a:txBody>
                  <a:tcPr/>
                </a:tc>
              </a:tr>
              <a:tr h="973116">
                <a:tc>
                  <a:txBody>
                    <a:bodyPr/>
                    <a:lstStyle/>
                    <a:p>
                      <a:pPr algn="ctr"/>
                      <a:r>
                        <a:rPr lang="kk-KZ" sz="2000" b="1" kern="1200" dirty="0" smtClean="0">
                          <a:solidFill>
                            <a:srgbClr val="002060"/>
                          </a:solidFill>
                          <a:latin typeface="Times New Roman" pitchFamily="18" charset="0"/>
                          <a:ea typeface="+mn-ea"/>
                          <a:cs typeface="Times New Roman" pitchFamily="18" charset="0"/>
                        </a:rPr>
                        <a:t>Сағат тіліне қарсы бағытта айналады. Ортасында төменгі қысым байқалады.</a:t>
                      </a:r>
                      <a:endParaRPr lang="ru-RU" sz="2000" b="1" dirty="0">
                        <a:solidFill>
                          <a:srgbClr val="002060"/>
                        </a:solidFill>
                        <a:latin typeface="Times New Roman" pitchFamily="18" charset="0"/>
                        <a:cs typeface="Times New Roman" pitchFamily="18" charset="0"/>
                      </a:endParaRPr>
                    </a:p>
                  </a:txBody>
                  <a:tcPr/>
                </a:tc>
              </a:tr>
            </a:tbl>
          </a:graphicData>
        </a:graphic>
      </p:graphicFrame>
      <p:sp>
        <p:nvSpPr>
          <p:cNvPr id="11" name="Стрелка вправо с вырезом 10"/>
          <p:cNvSpPr/>
          <p:nvPr/>
        </p:nvSpPr>
        <p:spPr>
          <a:xfrm rot="21237297">
            <a:off x="642938" y="6000750"/>
            <a:ext cx="1214437" cy="357188"/>
          </a:xfrm>
          <a:prstGeom prst="notchedRight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2" name="Стрелка вправо с вырезом 11"/>
          <p:cNvSpPr/>
          <p:nvPr/>
        </p:nvSpPr>
        <p:spPr>
          <a:xfrm rot="20994718">
            <a:off x="2879725" y="5889625"/>
            <a:ext cx="1214438" cy="357188"/>
          </a:xfrm>
          <a:prstGeom prst="notchedRight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право с вырезом 12"/>
          <p:cNvSpPr/>
          <p:nvPr/>
        </p:nvSpPr>
        <p:spPr>
          <a:xfrm rot="657571">
            <a:off x="5022850" y="5899150"/>
            <a:ext cx="1214438" cy="357188"/>
          </a:xfrm>
          <a:prstGeom prst="notchedRight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4" name="Стрелка вправо с вырезом 13"/>
          <p:cNvSpPr/>
          <p:nvPr/>
        </p:nvSpPr>
        <p:spPr>
          <a:xfrm rot="1341055">
            <a:off x="7094538" y="6146800"/>
            <a:ext cx="1214437" cy="357188"/>
          </a:xfrm>
          <a:prstGeom prst="notchedRightArrow">
            <a:avLst/>
          </a:prstGeom>
        </p:spPr>
        <p:style>
          <a:lnRef idx="3">
            <a:schemeClr val="lt1"/>
          </a:lnRef>
          <a:fillRef idx="1">
            <a:schemeClr val="accent5"/>
          </a:fillRef>
          <a:effectRef idx="1">
            <a:schemeClr val="accent5"/>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9" name="Прямоугольник 8"/>
          <p:cNvSpPr/>
          <p:nvPr/>
        </p:nvSpPr>
        <p:spPr>
          <a:xfrm>
            <a:off x="285750" y="428625"/>
            <a:ext cx="8643938" cy="12001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ru-RU" sz="2400" b="1" dirty="0">
                <a:solidFill>
                  <a:srgbClr val="FF0000"/>
                </a:solidFill>
                <a:latin typeface="Times New Roman" pitchFamily="18" charset="0"/>
                <a:cs typeface="Times New Roman" pitchFamily="18" charset="0"/>
              </a:rPr>
              <a:t>2-</a:t>
            </a:r>
            <a:r>
              <a:rPr lang="kk-KZ" sz="2400" b="1" dirty="0">
                <a:solidFill>
                  <a:srgbClr val="FF0000"/>
                </a:solidFill>
                <a:latin typeface="Times New Roman" pitchFamily="18" charset="0"/>
                <a:cs typeface="Times New Roman" pitchFamily="18" charset="0"/>
              </a:rPr>
              <a:t>тапсырма: </a:t>
            </a:r>
            <a:r>
              <a:rPr lang="kk-KZ" sz="2400" b="1" dirty="0">
                <a:solidFill>
                  <a:srgbClr val="002060"/>
                </a:solidFill>
                <a:latin typeface="Times New Roman" pitchFamily="18" charset="0"/>
                <a:cs typeface="Times New Roman" pitchFamily="18" charset="0"/>
              </a:rPr>
              <a:t>Адамзаттың мұхитпен байланысының артуы нәтижесінде туындап отырған экологиялық мәселелерді анықтаңдар</a:t>
            </a:r>
            <a:endParaRPr lang="ru-RU" sz="2400" b="1" dirty="0">
              <a:solidFill>
                <a:srgbClr val="002060"/>
              </a:solidFill>
              <a:latin typeface="Times New Roman" pitchFamily="18" charset="0"/>
              <a:cs typeface="Times New Roman" pitchFamily="18" charset="0"/>
            </a:endParaRPr>
          </a:p>
        </p:txBody>
      </p:sp>
      <p:pic>
        <p:nvPicPr>
          <p:cNvPr id="28680" name="Picture 8" descr="https://bit.ua/wp-content/uploads/2018/04/b482f03f1127b8dc3be6b4ff8455c08e.jpg"/>
          <p:cNvPicPr>
            <a:picLocks noChangeAspect="1" noChangeArrowheads="1"/>
          </p:cNvPicPr>
          <p:nvPr/>
        </p:nvPicPr>
        <p:blipFill>
          <a:blip r:embed="rId3" cstate="print"/>
          <a:srcRect/>
          <a:stretch>
            <a:fillRect/>
          </a:stretch>
        </p:blipFill>
        <p:spPr bwMode="auto">
          <a:xfrm>
            <a:off x="214282" y="2000240"/>
            <a:ext cx="2571769" cy="19288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682" name="Picture 10" descr="https://i1.wp.com/fb.ru/misc/i/gallery/10530/70045.jpg"/>
          <p:cNvPicPr>
            <a:picLocks noChangeAspect="1" noChangeArrowheads="1"/>
          </p:cNvPicPr>
          <p:nvPr/>
        </p:nvPicPr>
        <p:blipFill>
          <a:blip r:embed="rId4" cstate="print"/>
          <a:srcRect/>
          <a:stretch>
            <a:fillRect/>
          </a:stretch>
        </p:blipFill>
        <p:spPr bwMode="auto">
          <a:xfrm>
            <a:off x="3214678" y="1785926"/>
            <a:ext cx="2714644" cy="18653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684" name="Picture 12" descr="https://i2.wp.com/fb.ru/misc/i/gallery/9501/1004875.jpg"/>
          <p:cNvPicPr>
            <a:picLocks noChangeAspect="1" noChangeArrowheads="1"/>
          </p:cNvPicPr>
          <p:nvPr/>
        </p:nvPicPr>
        <p:blipFill>
          <a:blip r:embed="rId5" cstate="print"/>
          <a:srcRect/>
          <a:stretch>
            <a:fillRect/>
          </a:stretch>
        </p:blipFill>
        <p:spPr bwMode="auto">
          <a:xfrm>
            <a:off x="6286512" y="1571612"/>
            <a:ext cx="2571768" cy="19288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686" name="Picture 14" descr="http://www.theblackvault.com/documentarchive/wp-content/uploads/2015/02/BP-Gulf-oil-spill-courtesy-by-katysexposure.files_.wordpress.com_.jpg"/>
          <p:cNvPicPr>
            <a:picLocks noChangeAspect="1" noChangeArrowheads="1"/>
          </p:cNvPicPr>
          <p:nvPr/>
        </p:nvPicPr>
        <p:blipFill>
          <a:blip r:embed="rId6" cstate="print"/>
          <a:srcRect/>
          <a:stretch>
            <a:fillRect/>
          </a:stretch>
        </p:blipFill>
        <p:spPr bwMode="auto">
          <a:xfrm rot="1344506">
            <a:off x="5202309" y="4240781"/>
            <a:ext cx="3248628" cy="20764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8688" name="Picture 16" descr="http://ocean-media.su/wp-content/uploads/2015/03/783931.jpg"/>
          <p:cNvPicPr>
            <a:picLocks noChangeAspect="1" noChangeArrowheads="1"/>
          </p:cNvPicPr>
          <p:nvPr/>
        </p:nvPicPr>
        <p:blipFill>
          <a:blip r:embed="rId7" cstate="print"/>
          <a:srcRect/>
          <a:stretch>
            <a:fillRect/>
          </a:stretch>
        </p:blipFill>
        <p:spPr bwMode="auto">
          <a:xfrm rot="691305">
            <a:off x="1532881" y="4361419"/>
            <a:ext cx="3107552" cy="2071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9" name="Прямоугольник 8"/>
          <p:cNvSpPr/>
          <p:nvPr/>
        </p:nvSpPr>
        <p:spPr>
          <a:xfrm>
            <a:off x="285750" y="428625"/>
            <a:ext cx="8643938" cy="12001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kk-KZ" sz="2400" b="1" dirty="0">
                <a:solidFill>
                  <a:srgbClr val="FF0000"/>
                </a:solidFill>
                <a:latin typeface="Times New Roman" pitchFamily="18" charset="0"/>
                <a:cs typeface="Times New Roman" pitchFamily="18" charset="0"/>
              </a:rPr>
              <a:t>Білім бекіту тапсырмасы: </a:t>
            </a:r>
            <a:r>
              <a:rPr lang="kk-KZ" sz="2400" b="1" dirty="0">
                <a:solidFill>
                  <a:srgbClr val="002060"/>
                </a:solidFill>
                <a:latin typeface="Times New Roman" pitchFamily="18" charset="0"/>
                <a:cs typeface="Times New Roman" pitchFamily="18" charset="0"/>
              </a:rPr>
              <a:t>Мұхиттағы апаттар мен проблемалардан сақтану шараларын </a:t>
            </a:r>
            <a:r>
              <a:rPr lang="kk-KZ" sz="2400" b="1">
                <a:solidFill>
                  <a:srgbClr val="002060"/>
                </a:solidFill>
                <a:latin typeface="Times New Roman" pitchFamily="18" charset="0"/>
                <a:cs typeface="Times New Roman" pitchFamily="18" charset="0"/>
              </a:rPr>
              <a:t>және оларды </a:t>
            </a:r>
            <a:r>
              <a:rPr lang="kk-KZ" sz="2400" b="1" dirty="0">
                <a:solidFill>
                  <a:srgbClr val="002060"/>
                </a:solidFill>
                <a:latin typeface="Times New Roman" pitchFamily="18" charset="0"/>
                <a:cs typeface="Times New Roman" pitchFamily="18" charset="0"/>
              </a:rPr>
              <a:t>шешу жолдарын ұсыныңдар</a:t>
            </a:r>
            <a:endParaRPr lang="ru-RU" sz="2400" b="1" dirty="0">
              <a:solidFill>
                <a:srgbClr val="002060"/>
              </a:solidFill>
              <a:latin typeface="Times New Roman" pitchFamily="18" charset="0"/>
              <a:cs typeface="Times New Roman" pitchFamily="18" charset="0"/>
            </a:endParaRPr>
          </a:p>
        </p:txBody>
      </p:sp>
      <p:graphicFrame>
        <p:nvGraphicFramePr>
          <p:cNvPr id="10" name="Схема 9"/>
          <p:cNvGraphicFramePr/>
          <p:nvPr/>
        </p:nvGraphicFramePr>
        <p:xfrm>
          <a:off x="1285852" y="1714488"/>
          <a:ext cx="6477024" cy="4675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31746" name="AutoShape 2" descr="https://tse4.mm.bing.net/th?id=OIP.0Co-XkTxJQ8NEmU6XdJdlAAAAA&amp;pid=15.1"/>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31747" name="Picture 2" descr="Картинки по запросу кері байланыс түрлері"/>
          <p:cNvPicPr>
            <a:picLocks noChangeAspect="1" noChangeArrowheads="1"/>
          </p:cNvPicPr>
          <p:nvPr/>
        </p:nvPicPr>
        <p:blipFill>
          <a:blip r:embed="rId3"/>
          <a:srcRect/>
          <a:stretch>
            <a:fillRect/>
          </a:stretch>
        </p:blipFill>
        <p:spPr bwMode="auto">
          <a:xfrm>
            <a:off x="468313" y="549275"/>
            <a:ext cx="8280400" cy="575945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4999">
              <a:srgbClr val="FBEAC7"/>
            </a:gs>
            <a:gs pos="17999">
              <a:srgbClr val="FEE7F2"/>
            </a:gs>
            <a:gs pos="36000">
              <a:srgbClr val="FAC77D"/>
            </a:gs>
            <a:gs pos="61000">
              <a:srgbClr val="FBA97D"/>
            </a:gs>
            <a:gs pos="82001">
              <a:srgbClr val="FBD49C"/>
            </a:gs>
            <a:gs pos="100000">
              <a:srgbClr val="FEE7F2"/>
            </a:gs>
          </a:gsLst>
          <a:lin ang="2700000"/>
        </a:gradFill>
        <a:effectLst/>
      </p:bgPr>
    </p:bg>
    <p:spTree>
      <p:nvGrpSpPr>
        <p:cNvPr id="1" name=""/>
        <p:cNvGrpSpPr/>
        <p:nvPr/>
      </p:nvGrpSpPr>
      <p:grpSpPr>
        <a:xfrm>
          <a:off x="0" y="0"/>
          <a:ext cx="0" cy="0"/>
          <a:chOff x="0" y="0"/>
          <a:chExt cx="0" cy="0"/>
        </a:xfrm>
      </p:grpSpPr>
      <p:pic>
        <p:nvPicPr>
          <p:cNvPr id="15362"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2" name="Заголовок 1"/>
          <p:cNvSpPr>
            <a:spLocks noGrp="1"/>
          </p:cNvSpPr>
          <p:nvPr>
            <p:ph type="title"/>
          </p:nvPr>
        </p:nvSpPr>
        <p:spPr>
          <a:xfrm>
            <a:off x="285750" y="2349500"/>
            <a:ext cx="8858250" cy="1214438"/>
          </a:xfrm>
        </p:spPr>
        <p:txBody>
          <a:bodyPr rtlCol="0">
            <a:normAutofit fontScale="90000"/>
          </a:bodyPr>
          <a:lstStyle/>
          <a:p>
            <a:pPr fontAlgn="auto">
              <a:spcAft>
                <a:spcPts val="0"/>
              </a:spcAft>
              <a:defRPr/>
            </a:pPr>
            <a:r>
              <a:rPr lang="kk-KZ" sz="4000" b="1" dirty="0" smtClean="0">
                <a:solidFill>
                  <a:srgbClr val="FF0000"/>
                </a:solidFill>
                <a:latin typeface="Times New Roman" pitchFamily="18" charset="0"/>
                <a:cs typeface="Times New Roman" pitchFamily="18" charset="0"/>
              </a:rPr>
              <a:t>Негізгі ұғымдар: </a:t>
            </a:r>
            <a:r>
              <a:rPr lang="kk-KZ" sz="4000" b="1" dirty="0" smtClean="0">
                <a:solidFill>
                  <a:srgbClr val="002060"/>
                </a:solidFill>
                <a:latin typeface="Times New Roman" pitchFamily="18" charset="0"/>
                <a:cs typeface="Times New Roman" pitchFamily="18" charset="0"/>
              </a:rPr>
              <a:t>апаттар, тропиктер, циклондар, торнадо, дауыл, құйын, мұхит ресурстары, мұхиттану, мониторинг, токсиканттар, бенз(а)пирен</a:t>
            </a:r>
            <a:endParaRPr lang="ru-RU" sz="4000" dirty="0">
              <a:solidFill>
                <a:srgbClr val="002060"/>
              </a:solidFill>
              <a:latin typeface="Times New Roman" pitchFamily="18" charset="0"/>
              <a:cs typeface="Times New Roman" pitchFamily="18" charset="0"/>
            </a:endParaRPr>
          </a:p>
        </p:txBody>
      </p:sp>
      <p:sp>
        <p:nvSpPr>
          <p:cNvPr id="15364" name="AutoShape 2" descr="https://oboi.ws/wallpapers/25_6622_oboi_goluboe_sijanie_1920x120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5365" name="AutoShape 4" descr="https://oboi.ws/wallpapers/25_6622_oboi_goluboe_sijanie_1920x120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16386" name="Содержимое 2"/>
          <p:cNvSpPr>
            <a:spLocks noGrp="1"/>
          </p:cNvSpPr>
          <p:nvPr>
            <p:ph idx="1"/>
          </p:nvPr>
        </p:nvSpPr>
        <p:spPr>
          <a:xfrm>
            <a:off x="2714625" y="2500313"/>
            <a:ext cx="6429375" cy="4554537"/>
          </a:xfrm>
        </p:spPr>
        <p:txBody>
          <a:bodyPr/>
          <a:lstStyle/>
          <a:p>
            <a:pPr>
              <a:buFont typeface="Wingdings" pitchFamily="2" charset="2"/>
              <a:buChar char="ü"/>
            </a:pPr>
            <a:r>
              <a:rPr lang="kk-KZ" b="1" smtClean="0">
                <a:solidFill>
                  <a:srgbClr val="002060"/>
                </a:solidFill>
                <a:latin typeface="Times New Roman" pitchFamily="18" charset="0"/>
                <a:cs typeface="Times New Roman" pitchFamily="18" charset="0"/>
              </a:rPr>
              <a:t>Дүниежүзілік мұхитта қандай апаттар болады? </a:t>
            </a:r>
          </a:p>
          <a:p>
            <a:pPr>
              <a:buFont typeface="Wingdings" pitchFamily="2" charset="2"/>
              <a:buChar char="ü"/>
            </a:pPr>
            <a:r>
              <a:rPr lang="kk-KZ" b="1" smtClean="0">
                <a:solidFill>
                  <a:srgbClr val="002060"/>
                </a:solidFill>
                <a:latin typeface="Times New Roman" pitchFamily="18" charset="0"/>
                <a:cs typeface="Times New Roman" pitchFamily="18" charset="0"/>
              </a:rPr>
              <a:t>Мұхиттағы басқа да проблемаларды атаңдар. </a:t>
            </a:r>
          </a:p>
          <a:p>
            <a:pPr>
              <a:buFont typeface="Arial" charset="0"/>
              <a:buNone/>
            </a:pPr>
            <a:endParaRPr lang="ru-RU" smtClean="0"/>
          </a:p>
        </p:txBody>
      </p:sp>
      <p:pic>
        <p:nvPicPr>
          <p:cNvPr id="16387" name="Picture 2" descr="https://csdb-samara.ru/templates/csdb_by_moonkin_test/images/virtual_spravka.png"/>
          <p:cNvPicPr>
            <a:picLocks noChangeAspect="1" noChangeArrowheads="1"/>
          </p:cNvPicPr>
          <p:nvPr/>
        </p:nvPicPr>
        <p:blipFill>
          <a:blip r:embed="rId3"/>
          <a:srcRect/>
          <a:stretch>
            <a:fillRect/>
          </a:stretch>
        </p:blipFill>
        <p:spPr bwMode="auto">
          <a:xfrm>
            <a:off x="204788" y="1500188"/>
            <a:ext cx="2855912" cy="4000500"/>
          </a:xfrm>
          <a:prstGeom prst="rect">
            <a:avLst/>
          </a:prstGeom>
          <a:noFill/>
          <a:ln w="9525">
            <a:noFill/>
            <a:miter lim="800000"/>
            <a:headEnd/>
            <a:tailEnd/>
          </a:ln>
        </p:spPr>
      </p:pic>
      <p:sp>
        <p:nvSpPr>
          <p:cNvPr id="6" name="Прямоугольник 5"/>
          <p:cNvSpPr/>
          <p:nvPr/>
        </p:nvSpPr>
        <p:spPr>
          <a:xfrm>
            <a:off x="2500298" y="1214422"/>
            <a:ext cx="6643702" cy="707886"/>
          </a:xfrm>
          <a:prstGeom prst="rect">
            <a:avLst/>
          </a:prstGeom>
          <a:noFill/>
        </p:spPr>
        <p:txBody>
          <a:bodyPr>
            <a:spAutoFit/>
          </a:bodyPr>
          <a:lstStyle/>
          <a:p>
            <a:pPr algn="ctr" fontAlgn="auto">
              <a:spcBef>
                <a:spcPts val="0"/>
              </a:spcBef>
              <a:spcAft>
                <a:spcPts val="0"/>
              </a:spcAft>
              <a:defRPr/>
            </a:pPr>
            <a:r>
              <a:rPr lang="kk-KZ" sz="40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Ой қозғау сұрақтары:</a:t>
            </a:r>
            <a:endParaRPr lang="ru-RU" sz="4000" b="1" dirty="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5" name="Прямоугольник 4"/>
          <p:cNvSpPr/>
          <p:nvPr/>
        </p:nvSpPr>
        <p:spPr>
          <a:xfrm>
            <a:off x="1763688" y="260648"/>
            <a:ext cx="6000792" cy="5715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Мұхитта болатын апаттардың ең жойқыны</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Штриховая стрелка вправо 5"/>
          <p:cNvSpPr/>
          <p:nvPr/>
        </p:nvSpPr>
        <p:spPr>
          <a:xfrm rot="5400000">
            <a:off x="4285457" y="907256"/>
            <a:ext cx="641350" cy="500063"/>
          </a:xfrm>
          <a:prstGeom prst="striped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1714480" y="1428736"/>
            <a:ext cx="6000792" cy="5715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Тропиктік циклондар</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1" name="Прямая соединительная линия 10"/>
          <p:cNvCxnSpPr/>
          <p:nvPr/>
        </p:nvCxnSpPr>
        <p:spPr>
          <a:xfrm>
            <a:off x="1357313" y="2000250"/>
            <a:ext cx="6572250" cy="1588"/>
          </a:xfrm>
          <a:prstGeom prst="line">
            <a:avLst/>
          </a:prstGeom>
        </p:spPr>
        <p:style>
          <a:lnRef idx="3">
            <a:schemeClr val="accent5"/>
          </a:lnRef>
          <a:fillRef idx="0">
            <a:schemeClr val="accent5"/>
          </a:fillRef>
          <a:effectRef idx="2">
            <a:schemeClr val="accent5"/>
          </a:effectRef>
          <a:fontRef idx="minor">
            <a:schemeClr val="tx1"/>
          </a:fontRef>
        </p:style>
      </p:cxnSp>
      <p:cxnSp>
        <p:nvCxnSpPr>
          <p:cNvPr id="14" name="Прямая со стрелкой 13"/>
          <p:cNvCxnSpPr/>
          <p:nvPr/>
        </p:nvCxnSpPr>
        <p:spPr>
          <a:xfrm rot="5400000">
            <a:off x="1072357" y="2285206"/>
            <a:ext cx="571500" cy="15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Прямая со стрелкой 14"/>
          <p:cNvCxnSpPr/>
          <p:nvPr/>
        </p:nvCxnSpPr>
        <p:spPr>
          <a:xfrm rot="5400000">
            <a:off x="7644607" y="2285206"/>
            <a:ext cx="571500" cy="15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6" name="Прямая со стрелкой 15"/>
          <p:cNvCxnSpPr/>
          <p:nvPr/>
        </p:nvCxnSpPr>
        <p:spPr>
          <a:xfrm rot="5400000">
            <a:off x="2572544" y="2285206"/>
            <a:ext cx="5715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7" name="Прямая со стрелкой 16"/>
          <p:cNvCxnSpPr/>
          <p:nvPr/>
        </p:nvCxnSpPr>
        <p:spPr>
          <a:xfrm rot="5400000">
            <a:off x="4287044" y="2285206"/>
            <a:ext cx="5715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Прямая со стрелкой 17"/>
          <p:cNvCxnSpPr/>
          <p:nvPr/>
        </p:nvCxnSpPr>
        <p:spPr>
          <a:xfrm rot="5400000">
            <a:off x="6072982" y="2285206"/>
            <a:ext cx="571500" cy="15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9" name="Прямоугольник 18"/>
          <p:cNvSpPr/>
          <p:nvPr/>
        </p:nvSpPr>
        <p:spPr>
          <a:xfrm>
            <a:off x="357158" y="2786058"/>
            <a:ext cx="1500198"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тайфун</a:t>
            </a:r>
            <a:endParaRPr lang="ru-RU" dirty="0"/>
          </a:p>
        </p:txBody>
      </p:sp>
      <p:sp>
        <p:nvSpPr>
          <p:cNvPr id="20" name="Прямоугольник 19"/>
          <p:cNvSpPr/>
          <p:nvPr/>
        </p:nvSpPr>
        <p:spPr>
          <a:xfrm>
            <a:off x="7215206" y="2786058"/>
            <a:ext cx="1500198"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боран</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1" name="Прямоугольник 20"/>
          <p:cNvSpPr/>
          <p:nvPr/>
        </p:nvSpPr>
        <p:spPr>
          <a:xfrm>
            <a:off x="5429256" y="2786058"/>
            <a:ext cx="1500198"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құйын</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2" name="Прямоугольник 21"/>
          <p:cNvSpPr/>
          <p:nvPr/>
        </p:nvSpPr>
        <p:spPr>
          <a:xfrm>
            <a:off x="3714744" y="2786058"/>
            <a:ext cx="1500198"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торнадо</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3" name="Прямоугольник 22"/>
          <p:cNvSpPr/>
          <p:nvPr/>
        </p:nvSpPr>
        <p:spPr>
          <a:xfrm>
            <a:off x="2000232" y="2786058"/>
            <a:ext cx="1500198" cy="428628"/>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kk-KZ"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дауыл</a:t>
            </a:r>
            <a:endParaRPr lang="ru-RU" dirty="0"/>
          </a:p>
        </p:txBody>
      </p:sp>
      <p:sp>
        <p:nvSpPr>
          <p:cNvPr id="17424" name="TextBox 23"/>
          <p:cNvSpPr txBox="1">
            <a:spLocks noChangeArrowheads="1"/>
          </p:cNvSpPr>
          <p:nvPr/>
        </p:nvSpPr>
        <p:spPr bwMode="auto">
          <a:xfrm>
            <a:off x="357188" y="3860800"/>
            <a:ext cx="8501062" cy="2678113"/>
          </a:xfrm>
          <a:prstGeom prst="rect">
            <a:avLst/>
          </a:prstGeom>
          <a:noFill/>
          <a:ln w="9525">
            <a:noFill/>
            <a:miter lim="800000"/>
            <a:headEnd/>
            <a:tailEnd/>
          </a:ln>
        </p:spPr>
        <p:txBody>
          <a:bodyPr>
            <a:spAutoFit/>
          </a:bodyPr>
          <a:lstStyle/>
          <a:p>
            <a:r>
              <a:rPr lang="kk-KZ" sz="2400" b="1">
                <a:solidFill>
                  <a:srgbClr val="002060"/>
                </a:solidFill>
                <a:latin typeface="Times New Roman" pitchFamily="18" charset="0"/>
                <a:cs typeface="Times New Roman" pitchFamily="18" charset="0"/>
              </a:rPr>
              <a:t>    Тропиктің циклондар – тек тропиктік ендіктерде мұхиттардың үстінде болатын қарқынды күшке ие атмосфералық құйындар.</a:t>
            </a:r>
          </a:p>
          <a:p>
            <a:r>
              <a:rPr lang="kk-KZ" sz="2400" b="1">
                <a:solidFill>
                  <a:srgbClr val="002060"/>
                </a:solidFill>
                <a:latin typeface="Times New Roman" pitchFamily="18" charset="0"/>
                <a:cs typeface="Times New Roman" pitchFamily="18" charset="0"/>
              </a:rPr>
              <a:t>    Тропиктік циклондар әсіресе </a:t>
            </a:r>
            <a:r>
              <a:rPr lang="ru-RU" sz="2400" b="1">
                <a:solidFill>
                  <a:srgbClr val="FF0000"/>
                </a:solidFill>
                <a:latin typeface="Times New Roman" pitchFamily="18" charset="0"/>
                <a:cs typeface="Times New Roman" pitchFamily="18" charset="0"/>
              </a:rPr>
              <a:t>5</a:t>
            </a:r>
            <a:r>
              <a:rPr lang="ru-RU" sz="2400" b="1" baseline="30000">
                <a:solidFill>
                  <a:srgbClr val="FF0000"/>
                </a:solidFill>
                <a:latin typeface="Times New Roman" pitchFamily="18" charset="0"/>
                <a:cs typeface="Times New Roman" pitchFamily="18" charset="0"/>
              </a:rPr>
              <a:t>0</a:t>
            </a:r>
            <a:r>
              <a:rPr lang="kk-KZ" sz="2400" b="1">
                <a:solidFill>
                  <a:srgbClr val="002060"/>
                </a:solidFill>
                <a:latin typeface="Times New Roman" pitchFamily="18" charset="0"/>
                <a:cs typeface="Times New Roman" pitchFamily="18" charset="0"/>
              </a:rPr>
              <a:t> және </a:t>
            </a:r>
            <a:r>
              <a:rPr lang="ru-RU" sz="2400" b="1">
                <a:solidFill>
                  <a:srgbClr val="FF0000"/>
                </a:solidFill>
                <a:latin typeface="Times New Roman" pitchFamily="18" charset="0"/>
                <a:cs typeface="Times New Roman" pitchFamily="18" charset="0"/>
              </a:rPr>
              <a:t>20</a:t>
            </a:r>
            <a:r>
              <a:rPr lang="ru-RU" sz="2400" b="1" baseline="30000">
                <a:solidFill>
                  <a:srgbClr val="FF0000"/>
                </a:solidFill>
                <a:latin typeface="Times New Roman" pitchFamily="18" charset="0"/>
                <a:cs typeface="Times New Roman" pitchFamily="18" charset="0"/>
              </a:rPr>
              <a:t>0</a:t>
            </a:r>
            <a:r>
              <a:rPr lang="kk-KZ" sz="2400" b="1">
                <a:solidFill>
                  <a:srgbClr val="FF0000"/>
                </a:solidFill>
                <a:latin typeface="Times New Roman" pitchFamily="18" charset="0"/>
                <a:cs typeface="Times New Roman" pitchFamily="18" charset="0"/>
              </a:rPr>
              <a:t> с.е. </a:t>
            </a:r>
            <a:r>
              <a:rPr lang="kk-KZ" sz="2400" b="1">
                <a:solidFill>
                  <a:srgbClr val="002060"/>
                </a:solidFill>
                <a:latin typeface="Times New Roman" pitchFamily="18" charset="0"/>
                <a:cs typeface="Times New Roman" pitchFamily="18" charset="0"/>
              </a:rPr>
              <a:t>пен </a:t>
            </a:r>
            <a:r>
              <a:rPr lang="ru-RU" sz="2400" b="1">
                <a:solidFill>
                  <a:srgbClr val="FF0000"/>
                </a:solidFill>
                <a:latin typeface="Times New Roman" pitchFamily="18" charset="0"/>
                <a:cs typeface="Times New Roman" pitchFamily="18" charset="0"/>
              </a:rPr>
              <a:t>20</a:t>
            </a:r>
            <a:r>
              <a:rPr lang="ru-RU" sz="2400" b="1" baseline="30000">
                <a:solidFill>
                  <a:srgbClr val="FF0000"/>
                </a:solidFill>
                <a:latin typeface="Times New Roman" pitchFamily="18" charset="0"/>
                <a:cs typeface="Times New Roman" pitchFamily="18" charset="0"/>
              </a:rPr>
              <a:t>0</a:t>
            </a:r>
            <a:r>
              <a:rPr lang="kk-KZ" sz="2400" b="1">
                <a:solidFill>
                  <a:srgbClr val="FF0000"/>
                </a:solidFill>
                <a:latin typeface="Times New Roman" pitchFamily="18" charset="0"/>
                <a:cs typeface="Times New Roman" pitchFamily="18" charset="0"/>
              </a:rPr>
              <a:t> о.е. </a:t>
            </a:r>
            <a:r>
              <a:rPr lang="kk-KZ" sz="2400" b="1">
                <a:solidFill>
                  <a:srgbClr val="002060"/>
                </a:solidFill>
                <a:latin typeface="Times New Roman" pitchFamily="18" charset="0"/>
                <a:cs typeface="Times New Roman" pitchFamily="18" charset="0"/>
              </a:rPr>
              <a:t>аралығында байқалады.</a:t>
            </a:r>
          </a:p>
          <a:p>
            <a:r>
              <a:rPr lang="kk-KZ" sz="2400" b="1">
                <a:solidFill>
                  <a:srgbClr val="002060"/>
                </a:solidFill>
                <a:latin typeface="Times New Roman" pitchFamily="18" charset="0"/>
                <a:cs typeface="Times New Roman" pitchFamily="18" charset="0"/>
              </a:rPr>
              <a:t>   Тропиктік циклондар туралы алғашқы рет мәлімет қалдырған </a:t>
            </a:r>
            <a:r>
              <a:rPr lang="kk-KZ" sz="2400" b="1">
                <a:solidFill>
                  <a:srgbClr val="FF0000"/>
                </a:solidFill>
                <a:latin typeface="Times New Roman" pitchFamily="18" charset="0"/>
                <a:cs typeface="Times New Roman" pitchFamily="18" charset="0"/>
              </a:rPr>
              <a:t>Христофор Колумб.</a:t>
            </a:r>
            <a:endParaRPr lang="kk-KZ" sz="2400" b="1">
              <a:solidFill>
                <a:srgbClr val="002060"/>
              </a:solidFill>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18434" name="Заголовок 1"/>
          <p:cNvSpPr>
            <a:spLocks noGrp="1"/>
          </p:cNvSpPr>
          <p:nvPr>
            <p:ph type="title"/>
          </p:nvPr>
        </p:nvSpPr>
        <p:spPr/>
        <p:txBody>
          <a:bodyPr/>
          <a:lstStyle/>
          <a:p>
            <a:endParaRPr lang="en-US" smtClean="0"/>
          </a:p>
        </p:txBody>
      </p:sp>
      <p:sp>
        <p:nvSpPr>
          <p:cNvPr id="5" name="Прямоугольник 4"/>
          <p:cNvSpPr/>
          <p:nvPr/>
        </p:nvSpPr>
        <p:spPr>
          <a:xfrm>
            <a:off x="467544" y="214290"/>
            <a:ext cx="8462174" cy="838446"/>
          </a:xfrm>
          <a:prstGeom prst="rect">
            <a:avLst/>
          </a:prstGeom>
        </p:spPr>
        <p:style>
          <a:lnRef idx="1">
            <a:schemeClr val="accent5"/>
          </a:lnRef>
          <a:fillRef idx="2">
            <a:schemeClr val="accent5"/>
          </a:fillRef>
          <a:effectRef idx="1">
            <a:schemeClr val="accent5"/>
          </a:effectRef>
          <a:fontRef idx="minor">
            <a:schemeClr val="dk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kk-KZ"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Пайда болу аудандарына қарай                   тропиктік циклондар атаулары</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cxnSp>
        <p:nvCxnSpPr>
          <p:cNvPr id="7" name="Прямая соединительная линия 6"/>
          <p:cNvCxnSpPr/>
          <p:nvPr/>
        </p:nvCxnSpPr>
        <p:spPr>
          <a:xfrm>
            <a:off x="468313" y="1412875"/>
            <a:ext cx="8207375" cy="0"/>
          </a:xfrm>
          <a:prstGeom prst="line">
            <a:avLst/>
          </a:prstGeom>
        </p:spPr>
        <p:style>
          <a:lnRef idx="3">
            <a:schemeClr val="accent5"/>
          </a:lnRef>
          <a:fillRef idx="0">
            <a:schemeClr val="accent5"/>
          </a:fillRef>
          <a:effectRef idx="2">
            <a:schemeClr val="accent5"/>
          </a:effectRef>
          <a:fontRef idx="minor">
            <a:schemeClr val="tx1"/>
          </a:fontRef>
        </p:style>
      </p:cxnSp>
      <p:sp>
        <p:nvSpPr>
          <p:cNvPr id="9" name="Стрелка вправо 8"/>
          <p:cNvSpPr/>
          <p:nvPr/>
        </p:nvSpPr>
        <p:spPr>
          <a:xfrm rot="5559798">
            <a:off x="4683126" y="1100137"/>
            <a:ext cx="285750" cy="352425"/>
          </a:xfrm>
          <a:prstGeom prst="rightArrow">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a:p>
        </p:txBody>
      </p:sp>
      <p:graphicFrame>
        <p:nvGraphicFramePr>
          <p:cNvPr id="18" name="Содержимое 17"/>
          <p:cNvGraphicFramePr>
            <a:graphicFrameLocks noGrp="1"/>
          </p:cNvGraphicFramePr>
          <p:nvPr>
            <p:ph idx="1"/>
          </p:nvPr>
        </p:nvGraphicFramePr>
        <p:xfrm>
          <a:off x="467544" y="16288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7" name="Прямая соединительная линия 26"/>
          <p:cNvCxnSpPr/>
          <p:nvPr/>
        </p:nvCxnSpPr>
        <p:spPr>
          <a:xfrm>
            <a:off x="8675688" y="1412875"/>
            <a:ext cx="0" cy="1143000"/>
          </a:xfrm>
          <a:prstGeom prst="line">
            <a:avLst/>
          </a:prstGeom>
        </p:spPr>
        <p:style>
          <a:lnRef idx="3">
            <a:schemeClr val="accent5"/>
          </a:lnRef>
          <a:fillRef idx="0">
            <a:schemeClr val="accent5"/>
          </a:fillRef>
          <a:effectRef idx="2">
            <a:schemeClr val="accent5"/>
          </a:effectRef>
          <a:fontRef idx="minor">
            <a:schemeClr val="tx1"/>
          </a:fontRef>
        </p:style>
      </p:cxnSp>
      <p:cxnSp>
        <p:nvCxnSpPr>
          <p:cNvPr id="28" name="Прямая соединительная линия 27"/>
          <p:cNvCxnSpPr/>
          <p:nvPr/>
        </p:nvCxnSpPr>
        <p:spPr>
          <a:xfrm rot="5400000">
            <a:off x="-138112" y="2019300"/>
            <a:ext cx="1214438" cy="1587"/>
          </a:xfrm>
          <a:prstGeom prst="line">
            <a:avLst/>
          </a:prstGeom>
        </p:spPr>
        <p:style>
          <a:lnRef idx="3">
            <a:schemeClr val="accent5"/>
          </a:lnRef>
          <a:fillRef idx="0">
            <a:schemeClr val="accent5"/>
          </a:fillRef>
          <a:effectRef idx="2">
            <a:schemeClr val="accent5"/>
          </a:effectRef>
          <a:fontRef idx="minor">
            <a:schemeClr val="tx1"/>
          </a:fontRef>
        </p:style>
      </p:cxnSp>
      <p:cxnSp>
        <p:nvCxnSpPr>
          <p:cNvPr id="30" name="Прямая со стрелкой 29"/>
          <p:cNvCxnSpPr/>
          <p:nvPr/>
        </p:nvCxnSpPr>
        <p:spPr>
          <a:xfrm flipH="1" flipV="1">
            <a:off x="8388350" y="2492375"/>
            <a:ext cx="284163"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3" name="Прямая со стрелкой 32"/>
          <p:cNvCxnSpPr/>
          <p:nvPr/>
        </p:nvCxnSpPr>
        <p:spPr>
          <a:xfrm flipV="1">
            <a:off x="468313" y="2565400"/>
            <a:ext cx="358775" cy="1111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8" name="Прямая со стрелкой 37"/>
          <p:cNvCxnSpPr/>
          <p:nvPr/>
        </p:nvCxnSpPr>
        <p:spPr>
          <a:xfrm rot="5400000">
            <a:off x="1559719" y="2840832"/>
            <a:ext cx="2714625" cy="15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9" name="Прямая со стрелкой 38"/>
          <p:cNvCxnSpPr/>
          <p:nvPr/>
        </p:nvCxnSpPr>
        <p:spPr>
          <a:xfrm rot="5400000">
            <a:off x="3863181" y="2913857"/>
            <a:ext cx="2714625"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spd="slow">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https://ariadna.tartip.kg/frontend/images/efa6260a9619a0d6555efdb6c8cbf4d7.jpg"/>
          <p:cNvPicPr>
            <a:picLocks noChangeAspect="1" noChangeArrowheads="1"/>
          </p:cNvPicPr>
          <p:nvPr/>
        </p:nvPicPr>
        <p:blipFill>
          <a:blip r:embed="rId3"/>
          <a:srcRect/>
          <a:stretch>
            <a:fillRect/>
          </a:stretch>
        </p:blipFill>
        <p:spPr bwMode="auto">
          <a:xfrm>
            <a:off x="22225" y="0"/>
            <a:ext cx="9134475" cy="6858000"/>
          </a:xfrm>
          <a:prstGeom prst="rect">
            <a:avLst/>
          </a:prstGeom>
          <a:noFill/>
          <a:ln w="9525">
            <a:noFill/>
            <a:miter lim="800000"/>
            <a:headEnd/>
            <a:tailEnd/>
          </a:ln>
        </p:spPr>
      </p:pic>
      <p:sp>
        <p:nvSpPr>
          <p:cNvPr id="10" name="TextBox 9"/>
          <p:cNvSpPr txBox="1"/>
          <p:nvPr/>
        </p:nvSpPr>
        <p:spPr>
          <a:xfrm>
            <a:off x="0" y="0"/>
            <a:ext cx="8819080" cy="954107"/>
          </a:xfrm>
          <a:prstGeom prst="rect">
            <a:avLst/>
          </a:prstGeom>
          <a:noFill/>
        </p:spPr>
        <p:txBody>
          <a:bodyPr>
            <a:spAutoFit/>
          </a:bodyPr>
          <a:lstStyle/>
          <a:p>
            <a:pPr algn="ctr" fontAlgn="auto">
              <a:spcBef>
                <a:spcPts val="0"/>
              </a:spcBef>
              <a:spcAft>
                <a:spcPts val="0"/>
              </a:spcAft>
              <a:defRPr/>
            </a:pPr>
            <a:r>
              <a:rPr lang="kk-K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Тропиктік циклондар жыл ішінде пайда болады, бірақ жылы уақыттарда ғана әрекет етеді</a:t>
            </a:r>
            <a:r>
              <a:rPr lang="kk-KZ"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26" name="Picture 2" descr="https://i1.wp.com/ru4.anyfad.com/items/t1@dc9d6b9d-3482-44f0-bea1-369d83491f03/Tornado--groznoe-yavlenie-prirody.jpg"/>
          <p:cNvPicPr>
            <a:picLocks noChangeAspect="1" noChangeArrowheads="1"/>
          </p:cNvPicPr>
          <p:nvPr/>
        </p:nvPicPr>
        <p:blipFill>
          <a:blip r:embed="rId4" cstate="print"/>
          <a:srcRect/>
          <a:stretch>
            <a:fillRect/>
          </a:stretch>
        </p:blipFill>
        <p:spPr bwMode="auto">
          <a:xfrm>
            <a:off x="0" y="764704"/>
            <a:ext cx="2667018" cy="1306404"/>
          </a:xfrm>
          <a:prstGeom prst="ellipse">
            <a:avLst/>
          </a:prstGeom>
          <a:ln>
            <a:noFill/>
          </a:ln>
          <a:effectLst>
            <a:softEdge rad="112500"/>
          </a:effectLst>
        </p:spPr>
      </p:pic>
      <p:sp>
        <p:nvSpPr>
          <p:cNvPr id="12" name="Прямоугольник 11"/>
          <p:cNvSpPr/>
          <p:nvPr/>
        </p:nvSpPr>
        <p:spPr>
          <a:xfrm>
            <a:off x="3071813" y="1071563"/>
            <a:ext cx="6072187" cy="14287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b="1" dirty="0">
                <a:solidFill>
                  <a:srgbClr val="002060"/>
                </a:solidFill>
                <a:latin typeface="Times New Roman" pitchFamily="18" charset="0"/>
                <a:cs typeface="Times New Roman" pitchFamily="18" charset="0"/>
              </a:rPr>
              <a:t>Мұхитта қатты жылдамдықпен айналатын қуатты құйын. Торнадо сағат тіліне қарсы бағытта айналады. Торнадоның ортасында төменгі қысым байқалады, ол ауаны, суды, топырақты, жер бетінде не бар соның барлығын өзіне тарта отырып әрекет етеді.</a:t>
            </a:r>
            <a:endParaRPr lang="ru-RU" b="1" dirty="0">
              <a:solidFill>
                <a:srgbClr val="002060"/>
              </a:solidFill>
              <a:latin typeface="Times New Roman" pitchFamily="18" charset="0"/>
              <a:cs typeface="Times New Roman" pitchFamily="18" charset="0"/>
            </a:endParaRPr>
          </a:p>
        </p:txBody>
      </p:sp>
      <p:sp>
        <p:nvSpPr>
          <p:cNvPr id="13" name="Стрелка вправо с вырезом 12"/>
          <p:cNvSpPr/>
          <p:nvPr/>
        </p:nvSpPr>
        <p:spPr>
          <a:xfrm>
            <a:off x="2500313" y="4429125"/>
            <a:ext cx="500062" cy="357188"/>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19462" name="AutoShape 4" descr="https://upload.wikimedia.org/wikipedia/commons/3/34/Dust-storm-Texas-1935.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029" name="Picture 5" descr="C:\Users\Anuar\Desktop\Dust-storm-Texas-1935.png"/>
          <p:cNvPicPr>
            <a:picLocks noChangeAspect="1" noChangeArrowheads="1"/>
          </p:cNvPicPr>
          <p:nvPr/>
        </p:nvPicPr>
        <p:blipFill>
          <a:blip r:embed="rId5" cstate="print"/>
          <a:srcRect/>
          <a:stretch>
            <a:fillRect/>
          </a:stretch>
        </p:blipFill>
        <p:spPr bwMode="auto">
          <a:xfrm>
            <a:off x="6500826" y="2571744"/>
            <a:ext cx="2643174" cy="1500198"/>
          </a:xfrm>
          <a:prstGeom prst="ellipse">
            <a:avLst/>
          </a:prstGeom>
          <a:ln>
            <a:noFill/>
          </a:ln>
          <a:effectLst>
            <a:softEdge rad="112500"/>
          </a:effectLst>
        </p:spPr>
      </p:pic>
      <p:sp>
        <p:nvSpPr>
          <p:cNvPr id="17" name="Прямоугольник 16"/>
          <p:cNvSpPr/>
          <p:nvPr/>
        </p:nvSpPr>
        <p:spPr>
          <a:xfrm>
            <a:off x="0" y="2571750"/>
            <a:ext cx="6072188" cy="1214438"/>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b="1" dirty="0">
                <a:solidFill>
                  <a:srgbClr val="002060"/>
                </a:solidFill>
                <a:latin typeface="Times New Roman" pitchFamily="18" charset="0"/>
                <a:cs typeface="Times New Roman" pitchFamily="18" charset="0"/>
              </a:rPr>
              <a:t>Долы дауыл </a:t>
            </a:r>
            <a:r>
              <a:rPr lang="ru-RU" b="1" dirty="0">
                <a:solidFill>
                  <a:srgbClr val="002060"/>
                </a:solidFill>
                <a:latin typeface="Times New Roman" pitchFamily="18" charset="0"/>
                <a:cs typeface="Times New Roman" pitchFamily="18" charset="0"/>
              </a:rPr>
              <a:t>- </a:t>
            </a:r>
            <a:r>
              <a:rPr lang="kk-KZ" b="1" dirty="0">
                <a:solidFill>
                  <a:srgbClr val="002060"/>
                </a:solidFill>
                <a:latin typeface="Times New Roman" pitchFamily="18" charset="0"/>
                <a:cs typeface="Times New Roman" pitchFamily="18" charset="0"/>
              </a:rPr>
              <a:t>қысқа мерзім ішіндегі желдің күрт күшеюі. Долы дауылдар құрлықта ағаштарды сындырып, электр желілерін үзіп, жеңіл ғимараттарға зақым келтіреді, үйлердің шатырын жұлып әкетеді.</a:t>
            </a:r>
            <a:endParaRPr lang="ru-RU" b="1" dirty="0">
              <a:solidFill>
                <a:srgbClr val="002060"/>
              </a:solidFill>
              <a:latin typeface="Times New Roman" pitchFamily="18" charset="0"/>
              <a:cs typeface="Times New Roman" pitchFamily="18" charset="0"/>
            </a:endParaRPr>
          </a:p>
        </p:txBody>
      </p:sp>
      <p:sp>
        <p:nvSpPr>
          <p:cNvPr id="18" name="Стрелка вправо с вырезом 17"/>
          <p:cNvSpPr/>
          <p:nvPr/>
        </p:nvSpPr>
        <p:spPr>
          <a:xfrm rot="10800000">
            <a:off x="6072188" y="3071813"/>
            <a:ext cx="500062" cy="357187"/>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285750" y="2071688"/>
            <a:ext cx="2000250" cy="2143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kk-KZ" b="1" dirty="0">
                <a:solidFill>
                  <a:srgbClr val="FF0000"/>
                </a:solidFill>
                <a:latin typeface="Times New Roman" pitchFamily="18" charset="0"/>
                <a:cs typeface="Times New Roman" pitchFamily="18" charset="0"/>
              </a:rPr>
              <a:t>ТОРНАДО</a:t>
            </a:r>
            <a:endParaRPr lang="ru-RU" b="1" dirty="0">
              <a:solidFill>
                <a:srgbClr val="FF0000"/>
              </a:solidFill>
              <a:latin typeface="Times New Roman" pitchFamily="18" charset="0"/>
              <a:cs typeface="Times New Roman" pitchFamily="18" charset="0"/>
            </a:endParaRPr>
          </a:p>
        </p:txBody>
      </p:sp>
      <p:sp>
        <p:nvSpPr>
          <p:cNvPr id="20" name="Прямоугольник 19"/>
          <p:cNvSpPr/>
          <p:nvPr/>
        </p:nvSpPr>
        <p:spPr>
          <a:xfrm>
            <a:off x="6715125" y="3929063"/>
            <a:ext cx="2000250" cy="21431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kk-KZ" b="1" dirty="0">
                <a:solidFill>
                  <a:srgbClr val="FF0000"/>
                </a:solidFill>
                <a:latin typeface="Times New Roman" pitchFamily="18" charset="0"/>
                <a:cs typeface="Times New Roman" pitchFamily="18" charset="0"/>
              </a:rPr>
              <a:t>ДОЛЫ ДАУЫЛ</a:t>
            </a:r>
            <a:endParaRPr lang="ru-RU" b="1" dirty="0">
              <a:solidFill>
                <a:srgbClr val="FF0000"/>
              </a:solidFill>
              <a:latin typeface="Times New Roman" pitchFamily="18" charset="0"/>
              <a:cs typeface="Times New Roman" pitchFamily="18" charset="0"/>
            </a:endParaRPr>
          </a:p>
        </p:txBody>
      </p:sp>
      <p:sp>
        <p:nvSpPr>
          <p:cNvPr id="19468" name="AutoShape 8" descr="https://upload.wikimedia.org/wikipedia/commons/thumb/9/97/Pacific_typhoon_tracks_1980-2005.jpg/800px-Pacific_typhoon_tracks_1980-200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033" name="Picture 9" descr="C:\Users\Anuar\Desktop\800px-Pacific_typhoon_tracks_1980-2005.jpg"/>
          <p:cNvPicPr>
            <a:picLocks noChangeAspect="1" noChangeArrowheads="1"/>
          </p:cNvPicPr>
          <p:nvPr/>
        </p:nvPicPr>
        <p:blipFill>
          <a:blip r:embed="rId6" cstate="print"/>
          <a:srcRect/>
          <a:stretch>
            <a:fillRect/>
          </a:stretch>
        </p:blipFill>
        <p:spPr bwMode="auto">
          <a:xfrm>
            <a:off x="0" y="3857628"/>
            <a:ext cx="2571736" cy="1357322"/>
          </a:xfrm>
          <a:prstGeom prst="ellipse">
            <a:avLst/>
          </a:prstGeom>
          <a:ln>
            <a:noFill/>
          </a:ln>
          <a:effectLst>
            <a:softEdge rad="112500"/>
          </a:effectLst>
        </p:spPr>
      </p:pic>
      <p:sp>
        <p:nvSpPr>
          <p:cNvPr id="23" name="Прямоугольник 22"/>
          <p:cNvSpPr/>
          <p:nvPr/>
        </p:nvSpPr>
        <p:spPr>
          <a:xfrm>
            <a:off x="357188" y="5143500"/>
            <a:ext cx="2000250" cy="2143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kk-KZ" b="1" dirty="0">
                <a:solidFill>
                  <a:srgbClr val="FF0000"/>
                </a:solidFill>
                <a:latin typeface="Times New Roman" pitchFamily="18" charset="0"/>
                <a:cs typeface="Times New Roman" pitchFamily="18" charset="0"/>
              </a:rPr>
              <a:t>ТАЙФУНДАР</a:t>
            </a:r>
            <a:endParaRPr lang="ru-RU" b="1" dirty="0">
              <a:solidFill>
                <a:srgbClr val="FF0000"/>
              </a:solidFill>
              <a:latin typeface="Times New Roman" pitchFamily="18" charset="0"/>
              <a:cs typeface="Times New Roman" pitchFamily="18" charset="0"/>
            </a:endParaRPr>
          </a:p>
        </p:txBody>
      </p:sp>
      <p:sp>
        <p:nvSpPr>
          <p:cNvPr id="24" name="Прямоугольник 23"/>
          <p:cNvSpPr/>
          <p:nvPr/>
        </p:nvSpPr>
        <p:spPr>
          <a:xfrm>
            <a:off x="3071813" y="4214813"/>
            <a:ext cx="6072187" cy="108585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ru-RU" b="1" dirty="0" err="1">
                <a:solidFill>
                  <a:srgbClr val="002060"/>
                </a:solidFill>
                <a:latin typeface="Times New Roman" pitchFamily="18" charset="0"/>
                <a:cs typeface="Times New Roman" pitchFamily="18" charset="0"/>
              </a:rPr>
              <a:t>Тайфундардың </a:t>
            </a:r>
            <a:r>
              <a:rPr lang="ru-RU" b="1" dirty="0">
                <a:solidFill>
                  <a:srgbClr val="002060"/>
                </a:solidFill>
                <a:latin typeface="Times New Roman" pitchFamily="18" charset="0"/>
                <a:cs typeface="Times New Roman" pitchFamily="18" charset="0"/>
              </a:rPr>
              <a:t>да </a:t>
            </a:r>
            <a:r>
              <a:rPr lang="ru-RU" b="1" dirty="0" err="1">
                <a:solidFill>
                  <a:srgbClr val="002060"/>
                </a:solidFill>
                <a:latin typeface="Times New Roman" pitchFamily="18" charset="0"/>
                <a:cs typeface="Times New Roman" pitchFamily="18" charset="0"/>
              </a:rPr>
              <a:t>жойқын энергиясы</a:t>
            </a:r>
            <a:r>
              <a:rPr lang="ru-RU" b="1" dirty="0">
                <a:solidFill>
                  <a:srgbClr val="002060"/>
                </a:solidFill>
                <a:latin typeface="Times New Roman" pitchFamily="18" charset="0"/>
                <a:cs typeface="Times New Roman" pitchFamily="18" charset="0"/>
              </a:rPr>
              <a:t> бар. </a:t>
            </a:r>
            <a:r>
              <a:rPr lang="ru-RU" b="1" dirty="0" err="1">
                <a:solidFill>
                  <a:srgbClr val="002060"/>
                </a:solidFill>
                <a:latin typeface="Times New Roman" pitchFamily="18" charset="0"/>
                <a:cs typeface="Times New Roman" pitchFamily="18" charset="0"/>
              </a:rPr>
              <a:t>Күшті тайфундардың қирату деңгейі өте жоғары.</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Ең жойқын тайфундар</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мұхит жағалауларын </a:t>
            </a:r>
            <a:r>
              <a:rPr lang="ru-RU" b="1" dirty="0">
                <a:solidFill>
                  <a:srgbClr val="002060"/>
                </a:solidFill>
                <a:latin typeface="Times New Roman" pitchFamily="18" charset="0"/>
                <a:cs typeface="Times New Roman" pitchFamily="18" charset="0"/>
              </a:rPr>
              <a:t>су басу мен               </a:t>
            </a:r>
            <a:r>
              <a:rPr lang="ru-RU" b="1" dirty="0" err="1">
                <a:solidFill>
                  <a:srgbClr val="002060"/>
                </a:solidFill>
                <a:latin typeface="Times New Roman" pitchFamily="18" charset="0"/>
                <a:cs typeface="Times New Roman" pitchFamily="18" charset="0"/>
              </a:rPr>
              <a:t>адам</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өліміне дейін</a:t>
            </a:r>
            <a:r>
              <a:rPr lang="ru-RU" b="1" dirty="0">
                <a:solidFill>
                  <a:srgbClr val="002060"/>
                </a:solidFill>
                <a:latin typeface="Times New Roman" pitchFamily="18" charset="0"/>
                <a:cs typeface="Times New Roman" pitchFamily="18" charset="0"/>
              </a:rPr>
              <a:t> </a:t>
            </a:r>
            <a:r>
              <a:rPr lang="ru-RU" b="1" dirty="0" err="1">
                <a:solidFill>
                  <a:srgbClr val="002060"/>
                </a:solidFill>
                <a:latin typeface="Times New Roman" pitchFamily="18" charset="0"/>
                <a:cs typeface="Times New Roman" pitchFamily="18" charset="0"/>
              </a:rPr>
              <a:t>әкеледі</a:t>
            </a:r>
            <a:r>
              <a:rPr lang="ru-RU" b="1"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sp>
        <p:nvSpPr>
          <p:cNvPr id="25" name="Стрелка вправо с вырезом 24"/>
          <p:cNvSpPr/>
          <p:nvPr/>
        </p:nvSpPr>
        <p:spPr>
          <a:xfrm>
            <a:off x="2571750" y="1500188"/>
            <a:ext cx="500063" cy="357187"/>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pic>
        <p:nvPicPr>
          <p:cNvPr id="8194" name="Picture 2" descr="https://opiqkz.blob.core.windows.net/kitcontent/c200c1bd-90f0-4cbc-865f-d5360751ede6/982f267d-45b5-4fba-a88e-6f30d6bcd847/e50afb46-a5aa-4067-9172-fa232a5922ef_m.jpg"/>
          <p:cNvPicPr>
            <a:picLocks noChangeAspect="1" noChangeArrowheads="1"/>
          </p:cNvPicPr>
          <p:nvPr/>
        </p:nvPicPr>
        <p:blipFill>
          <a:blip r:embed="rId7" cstate="print"/>
          <a:srcRect/>
          <a:stretch>
            <a:fillRect/>
          </a:stretch>
        </p:blipFill>
        <p:spPr bwMode="auto">
          <a:xfrm>
            <a:off x="6572272" y="5246360"/>
            <a:ext cx="2571728" cy="1611640"/>
          </a:xfrm>
          <a:prstGeom prst="ellipse">
            <a:avLst/>
          </a:prstGeom>
          <a:ln>
            <a:noFill/>
          </a:ln>
          <a:effectLst>
            <a:softEdge rad="112500"/>
          </a:effectLst>
        </p:spPr>
      </p:pic>
      <p:sp>
        <p:nvSpPr>
          <p:cNvPr id="21" name="Стрелка вправо с вырезом 20"/>
          <p:cNvSpPr/>
          <p:nvPr/>
        </p:nvSpPr>
        <p:spPr>
          <a:xfrm rot="10800000">
            <a:off x="6143625" y="5715000"/>
            <a:ext cx="500063" cy="357188"/>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0" y="5500688"/>
            <a:ext cx="6000750" cy="1357312"/>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1600" b="1" dirty="0">
                <a:solidFill>
                  <a:srgbClr val="002060"/>
                </a:solidFill>
                <a:latin typeface="Times New Roman" pitchFamily="18" charset="0"/>
                <a:cs typeface="Times New Roman" pitchFamily="18" charset="0"/>
              </a:rPr>
              <a:t>Апаттың біразы цунамимен байланысты. Цунамидің мұхит бетінде гравитациялық ұзын толқындар түрінде пайда болуы мұхит түбіндегі тектоникалық жылжулардың әсерінен болады. Жағалауға зор күшпен соққан цунами нысандарды қиратып, орасан зор зардап әкеледі.</a:t>
            </a:r>
            <a:endParaRPr lang="ru-RU" sz="1600" b="1" dirty="0">
              <a:solidFill>
                <a:srgbClr val="FF0000"/>
              </a:solidFill>
              <a:latin typeface="Times New Roman" pitchFamily="18" charset="0"/>
              <a:cs typeface="Times New Roman" pitchFamily="18" charset="0"/>
            </a:endParaRPr>
          </a:p>
        </p:txBody>
      </p:sp>
      <p:sp>
        <p:nvSpPr>
          <p:cNvPr id="26" name="Прямоугольник 25"/>
          <p:cNvSpPr/>
          <p:nvPr/>
        </p:nvSpPr>
        <p:spPr>
          <a:xfrm>
            <a:off x="6215063" y="6572250"/>
            <a:ext cx="2643187" cy="28575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ru-RU" b="1" dirty="0">
                <a:solidFill>
                  <a:srgbClr val="FF0000"/>
                </a:solidFill>
                <a:latin typeface="Times New Roman" pitchFamily="18" charset="0"/>
                <a:cs typeface="Times New Roman" pitchFamily="18" charset="0"/>
              </a:rPr>
              <a:t>ЦУНАМИ</a:t>
            </a:r>
            <a:endParaRPr lang="ru-RU" b="1" dirty="0">
              <a:solidFill>
                <a:srgbClr val="FF0000"/>
              </a:solidFill>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descr="https://ariadna.tartip.kg/frontend/images/efa6260a9619a0d6555efdb6c8cbf4d7.jpg"/>
          <p:cNvPicPr>
            <a:picLocks noChangeAspect="1" noChangeArrowheads="1"/>
          </p:cNvPicPr>
          <p:nvPr/>
        </p:nvPicPr>
        <p:blipFill>
          <a:blip r:embed="rId3"/>
          <a:srcRect/>
          <a:stretch>
            <a:fillRect/>
          </a:stretch>
        </p:blipFill>
        <p:spPr bwMode="auto">
          <a:xfrm>
            <a:off x="9525" y="0"/>
            <a:ext cx="9134475" cy="6858000"/>
          </a:xfrm>
          <a:prstGeom prst="rect">
            <a:avLst/>
          </a:prstGeom>
          <a:noFill/>
          <a:ln w="9525">
            <a:noFill/>
            <a:miter lim="800000"/>
            <a:headEnd/>
            <a:tailEnd/>
          </a:ln>
        </p:spPr>
      </p:pic>
      <p:sp>
        <p:nvSpPr>
          <p:cNvPr id="12" name="Прямоугольник 11"/>
          <p:cNvSpPr/>
          <p:nvPr/>
        </p:nvSpPr>
        <p:spPr>
          <a:xfrm>
            <a:off x="971550" y="1268413"/>
            <a:ext cx="7272338" cy="4897437"/>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fontAlgn="auto">
              <a:spcBef>
                <a:spcPts val="0"/>
              </a:spcBef>
              <a:spcAft>
                <a:spcPts val="0"/>
              </a:spcAft>
              <a:defRPr/>
            </a:pP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Қазіргі кезде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тропиктік</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дауылардың бетін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қайтарудың мүмкіндігі арта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бастады</a:t>
            </a:r>
            <a:r>
              <a:rPr lang="ru-RU" sz="2400" b="1" dirty="0">
                <a:solidFill>
                  <a:srgbClr val="002060"/>
                </a:solidFill>
                <a:latin typeface="Times New Roman" pitchFamily="18" charset="0"/>
                <a:cs typeface="Times New Roman" pitchFamily="18" charset="0"/>
              </a:rPr>
              <a:t>. Осы </a:t>
            </a:r>
            <a:r>
              <a:rPr lang="ru-RU" sz="2400" b="1" dirty="0" err="1">
                <a:solidFill>
                  <a:srgbClr val="002060"/>
                </a:solidFill>
                <a:latin typeface="Times New Roman" pitchFamily="18" charset="0"/>
                <a:cs typeface="Times New Roman" pitchFamily="18" charset="0"/>
              </a:rPr>
              <a:t>мақсатта метеорологтар</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ауа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райына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белсенді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әсер ететін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факторларды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анықтап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дауылдың модельдерін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жасайды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Зертхана</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жағдайында авиабарлаулар</a:t>
            </a:r>
            <a:r>
              <a:rPr lang="ru-RU" sz="2400" b="1" dirty="0">
                <a:solidFill>
                  <a:srgbClr val="002060"/>
                </a:solidFill>
                <a:latin typeface="Times New Roman" pitchFamily="18" charset="0"/>
                <a:cs typeface="Times New Roman" pitchFamily="18" charset="0"/>
              </a:rPr>
              <a:t> мен </a:t>
            </a:r>
            <a:r>
              <a:rPr lang="ru-RU" sz="2400" b="1" dirty="0" err="1">
                <a:solidFill>
                  <a:srgbClr val="002060"/>
                </a:solidFill>
                <a:latin typeface="Times New Roman" pitchFamily="18" charset="0"/>
                <a:cs typeface="Times New Roman" pitchFamily="18" charset="0"/>
              </a:rPr>
              <a:t>спутниктердің мәліметтерін қолдана отырып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олардың басталатын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уақыты мен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орнын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алдын</a:t>
            </a:r>
            <a:r>
              <a:rPr lang="ru-RU" sz="2400" b="1" dirty="0">
                <a:solidFill>
                  <a:srgbClr val="002060"/>
                </a:solidFill>
                <a:latin typeface="Times New Roman" pitchFamily="18" charset="0"/>
                <a:cs typeface="Times New Roman" pitchFamily="18" charset="0"/>
              </a:rPr>
              <a:t> ала </a:t>
            </a:r>
            <a:r>
              <a:rPr lang="ru-RU" sz="2400" b="1" dirty="0" err="1">
                <a:solidFill>
                  <a:srgbClr val="002060"/>
                </a:solidFill>
                <a:latin typeface="Times New Roman" pitchFamily="18" charset="0"/>
                <a:cs typeface="Times New Roman" pitchFamily="18" charset="0"/>
              </a:rPr>
              <a:t>анықтайды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Тропиктік</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циклондарға жиі</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ұшырайтын Жапония</a:t>
            </a:r>
            <a:r>
              <a:rPr lang="ru-RU" sz="2400" b="1" dirty="0">
                <a:solidFill>
                  <a:srgbClr val="002060"/>
                </a:solidFill>
                <a:latin typeface="Times New Roman" pitchFamily="18" charset="0"/>
                <a:cs typeface="Times New Roman" pitchFamily="18" charset="0"/>
              </a:rPr>
              <a:t>, АҚШ </a:t>
            </a:r>
            <a:r>
              <a:rPr lang="ru-RU" sz="2400" b="1" dirty="0" err="1">
                <a:solidFill>
                  <a:srgbClr val="002060"/>
                </a:solidFill>
                <a:latin typeface="Times New Roman" pitchFamily="18" charset="0"/>
                <a:cs typeface="Times New Roman" pitchFamily="18" charset="0"/>
              </a:rPr>
              <a:t>сияқты мемлекеттерде</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циклондарды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зерттеп</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отыратын</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арнайы</a:t>
            </a:r>
            <a:r>
              <a:rPr lang="ru-RU" sz="2400" b="1" dirty="0">
                <a:solidFill>
                  <a:srgbClr val="002060"/>
                </a:solidFill>
                <a:latin typeface="Times New Roman" pitchFamily="18" charset="0"/>
                <a:cs typeface="Times New Roman" pitchFamily="18" charset="0"/>
              </a:rPr>
              <a:t> </a:t>
            </a:r>
            <a:r>
              <a:rPr lang="ru-RU" sz="2400" b="1" dirty="0" err="1">
                <a:solidFill>
                  <a:srgbClr val="002060"/>
                </a:solidFill>
                <a:latin typeface="Times New Roman" pitchFamily="18" charset="0"/>
                <a:cs typeface="Times New Roman" pitchFamily="18" charset="0"/>
              </a:rPr>
              <a:t>метеорологиялық орталықтар </a:t>
            </a:r>
            <a:r>
              <a:rPr lang="ru-RU" sz="2400" b="1" dirty="0">
                <a:solidFill>
                  <a:srgbClr val="002060"/>
                </a:solidFill>
                <a:latin typeface="Times New Roman" pitchFamily="18" charset="0"/>
                <a:cs typeface="Times New Roman" pitchFamily="18" charset="0"/>
              </a:rPr>
              <a:t>бар. </a:t>
            </a:r>
            <a:endParaRPr lang="ru-RU" sz="2400" b="1" dirty="0">
              <a:solidFill>
                <a:srgbClr val="FF0000"/>
              </a:solidFill>
              <a:latin typeface="Times New Roman" pitchFamily="18" charset="0"/>
              <a:cs typeface="Times New Roman" pitchFamily="18" charset="0"/>
            </a:endParaRPr>
          </a:p>
        </p:txBody>
      </p:sp>
      <p:sp>
        <p:nvSpPr>
          <p:cNvPr id="21507" name="AutoShape 4" descr="https://upload.wikimedia.org/wikipedia/commons/3/34/Dust-storm-Texas-1935.p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9" name="Прямоугольник 18"/>
          <p:cNvSpPr/>
          <p:nvPr/>
        </p:nvSpPr>
        <p:spPr>
          <a:xfrm>
            <a:off x="1547813" y="260350"/>
            <a:ext cx="6911975" cy="430213"/>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kk-KZ" sz="2400" b="1" dirty="0">
                <a:solidFill>
                  <a:srgbClr val="FF0000"/>
                </a:solidFill>
                <a:latin typeface="Times New Roman" pitchFamily="18" charset="0"/>
                <a:cs typeface="Times New Roman" pitchFamily="18" charset="0"/>
              </a:rPr>
              <a:t>ТРОПИКТІК ДАУЫЛДЫҢ БЕТІН ҚАЙТАРУ</a:t>
            </a:r>
            <a:endParaRPr lang="ru-RU" sz="2400" b="1" dirty="0">
              <a:solidFill>
                <a:srgbClr val="FF0000"/>
              </a:solidFill>
              <a:latin typeface="Times New Roman" pitchFamily="18" charset="0"/>
              <a:cs typeface="Times New Roman" pitchFamily="18" charset="0"/>
            </a:endParaRPr>
          </a:p>
        </p:txBody>
      </p:sp>
      <p:sp>
        <p:nvSpPr>
          <p:cNvPr id="21509" name="AutoShape 8" descr="https://upload.wikimedia.org/wikipedia/commons/thumb/9/97/Pacific_typhoon_tracks_1980-2005.jpg/800px-Pacific_typhoon_tracks_1980-2005.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5" name="Стрелка вправо с вырезом 24"/>
          <p:cNvSpPr/>
          <p:nvPr/>
        </p:nvSpPr>
        <p:spPr>
          <a:xfrm rot="5400000">
            <a:off x="4284662" y="836613"/>
            <a:ext cx="500063" cy="357188"/>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https://ariadna.tartip.kg/frontend/images/efa6260a9619a0d6555efdb6c8cbf4d7.jpg"/>
          <p:cNvPicPr>
            <a:picLocks noChangeAspect="1" noChangeArrowheads="1"/>
          </p:cNvPicPr>
          <p:nvPr/>
        </p:nvPicPr>
        <p:blipFill>
          <a:blip r:embed="rId3"/>
          <a:srcRect/>
          <a:stretch>
            <a:fillRect/>
          </a:stretch>
        </p:blipFill>
        <p:spPr bwMode="auto">
          <a:xfrm>
            <a:off x="22225" y="0"/>
            <a:ext cx="9134475" cy="6858000"/>
          </a:xfrm>
          <a:prstGeom prst="rect">
            <a:avLst/>
          </a:prstGeom>
          <a:noFill/>
          <a:ln w="9525">
            <a:noFill/>
            <a:miter lim="800000"/>
            <a:headEnd/>
            <a:tailEnd/>
          </a:ln>
        </p:spPr>
      </p:pic>
      <p:graphicFrame>
        <p:nvGraphicFramePr>
          <p:cNvPr id="7" name="Схема 6"/>
          <p:cNvGraphicFramePr/>
          <p:nvPr/>
        </p:nvGraphicFramePr>
        <p:xfrm>
          <a:off x="179512" y="0"/>
          <a:ext cx="8786874" cy="5286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0" y="5143500"/>
            <a:ext cx="9144000" cy="138430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fontAlgn="auto">
              <a:spcBef>
                <a:spcPts val="0"/>
              </a:spcBef>
              <a:spcAft>
                <a:spcPts val="0"/>
              </a:spcAft>
              <a:defRPr/>
            </a:pPr>
            <a:r>
              <a:rPr lang="kk-KZ" sz="2800" b="1" dirty="0">
                <a:solidFill>
                  <a:srgbClr val="FF0000"/>
                </a:solidFill>
                <a:latin typeface="Times New Roman" pitchFamily="18" charset="0"/>
                <a:cs typeface="Times New Roman" pitchFamily="18" charset="0"/>
              </a:rPr>
              <a:t>Дүниежүзілік мұхит табиғи ресурстардың қазынасы, биологиялық, минералды және энергетикалық ресурстардың көзі болып табылады.</a:t>
            </a:r>
            <a:endParaRPr lang="ru-RU" sz="2800" b="1" dirty="0">
              <a:solidFill>
                <a:srgbClr val="FF0000"/>
              </a:solidFill>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descr="https://ariadna.tartip.kg/frontend/images/efa6260a9619a0d6555efdb6c8cbf4d7.jpg"/>
          <p:cNvPicPr>
            <a:picLocks noChangeAspect="1" noChangeArrowheads="1"/>
          </p:cNvPicPr>
          <p:nvPr/>
        </p:nvPicPr>
        <p:blipFill>
          <a:blip r:embed="rId2"/>
          <a:srcRect/>
          <a:stretch>
            <a:fillRect/>
          </a:stretch>
        </p:blipFill>
        <p:spPr bwMode="auto">
          <a:xfrm>
            <a:off x="22225" y="0"/>
            <a:ext cx="9134475" cy="6858000"/>
          </a:xfrm>
          <a:prstGeom prst="rect">
            <a:avLst/>
          </a:prstGeom>
          <a:noFill/>
          <a:ln w="9525">
            <a:noFill/>
            <a:miter lim="800000"/>
            <a:headEnd/>
            <a:tailEnd/>
          </a:ln>
        </p:spPr>
      </p:pic>
      <p:sp>
        <p:nvSpPr>
          <p:cNvPr id="5" name="Прямоугольник 4"/>
          <p:cNvSpPr/>
          <p:nvPr/>
        </p:nvSpPr>
        <p:spPr>
          <a:xfrm rot="5400000">
            <a:off x="4512817" y="-2966887"/>
            <a:ext cx="766438" cy="7128792"/>
          </a:xfrm>
          <a:prstGeom prst="rect">
            <a:avLst/>
          </a:prstGeom>
        </p:spPr>
        <p:style>
          <a:lnRef idx="2">
            <a:schemeClr val="accent5"/>
          </a:lnRef>
          <a:fillRef idx="1">
            <a:schemeClr val="lt1"/>
          </a:fillRef>
          <a:effectRef idx="0">
            <a:schemeClr val="accent5"/>
          </a:effectRef>
          <a:fontRef idx="minor">
            <a:schemeClr val="dk1"/>
          </a:fontRef>
        </p:style>
        <p:txBody>
          <a:bodyPr vert="vert270" anchor="ctr"/>
          <a:lstStyle/>
          <a:p>
            <a:pPr algn="ctr" fontAlgn="auto">
              <a:spcBef>
                <a:spcPts val="0"/>
              </a:spcBef>
              <a:spcAft>
                <a:spcPts val="0"/>
              </a:spcAft>
              <a:defRPr/>
            </a:pPr>
            <a:r>
              <a:rPr lang="kk-KZ" sz="2400" b="1" dirty="0">
                <a:solidFill>
                  <a:srgbClr val="FF0000"/>
                </a:solidFill>
                <a:latin typeface="Times New Roman" pitchFamily="18" charset="0"/>
                <a:cs typeface="Times New Roman" pitchFamily="18" charset="0"/>
              </a:rPr>
              <a:t>МҰХИТ ТАБИҒАТЫНА АНТРОПОГЕНДІК ӘСЕР</a:t>
            </a:r>
            <a:endParaRPr lang="ru-RU" sz="2400" b="1" dirty="0">
              <a:solidFill>
                <a:srgbClr val="FF0000"/>
              </a:solidFill>
              <a:latin typeface="Times New Roman" pitchFamily="18" charset="0"/>
              <a:cs typeface="Times New Roman" pitchFamily="18" charset="0"/>
            </a:endParaRPr>
          </a:p>
        </p:txBody>
      </p:sp>
      <p:cxnSp>
        <p:nvCxnSpPr>
          <p:cNvPr id="7" name="Прямая соединительная линия 6"/>
          <p:cNvCxnSpPr/>
          <p:nvPr/>
        </p:nvCxnSpPr>
        <p:spPr>
          <a:xfrm flipH="1">
            <a:off x="357188" y="476250"/>
            <a:ext cx="901700" cy="23813"/>
          </a:xfrm>
          <a:prstGeom prst="line">
            <a:avLst/>
          </a:prstGeom>
        </p:spPr>
        <p:style>
          <a:lnRef idx="3">
            <a:schemeClr val="accent5"/>
          </a:lnRef>
          <a:fillRef idx="0">
            <a:schemeClr val="accent5"/>
          </a:fillRef>
          <a:effectRef idx="2">
            <a:schemeClr val="accent5"/>
          </a:effectRef>
          <a:fontRef idx="minor">
            <a:schemeClr val="tx1"/>
          </a:fontRef>
        </p:style>
      </p:cxnSp>
      <p:cxnSp>
        <p:nvCxnSpPr>
          <p:cNvPr id="12" name="Прямая соединительная линия 11"/>
          <p:cNvCxnSpPr/>
          <p:nvPr/>
        </p:nvCxnSpPr>
        <p:spPr>
          <a:xfrm rot="5400000" flipH="1" flipV="1">
            <a:off x="-2142331" y="2999582"/>
            <a:ext cx="5000625" cy="1587"/>
          </a:xfrm>
          <a:prstGeom prst="line">
            <a:avLst/>
          </a:prstGeom>
        </p:spPr>
        <p:style>
          <a:lnRef idx="3">
            <a:schemeClr val="accent5"/>
          </a:lnRef>
          <a:fillRef idx="0">
            <a:schemeClr val="accent5"/>
          </a:fillRef>
          <a:effectRef idx="2">
            <a:schemeClr val="accent5"/>
          </a:effectRef>
          <a:fontRef idx="minor">
            <a:schemeClr val="tx1"/>
          </a:fontRef>
        </p:style>
      </p:cxnSp>
      <p:sp>
        <p:nvSpPr>
          <p:cNvPr id="16" name="Стрелка вправо с вырезом 15"/>
          <p:cNvSpPr/>
          <p:nvPr/>
        </p:nvSpPr>
        <p:spPr>
          <a:xfrm>
            <a:off x="428625" y="1143000"/>
            <a:ext cx="642938" cy="285750"/>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18" name="Стрелка вправо с вырезом 17"/>
          <p:cNvSpPr/>
          <p:nvPr/>
        </p:nvSpPr>
        <p:spPr>
          <a:xfrm>
            <a:off x="428625" y="2071688"/>
            <a:ext cx="642938" cy="285750"/>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19" name="Стрелка вправо с вырезом 18"/>
          <p:cNvSpPr/>
          <p:nvPr/>
        </p:nvSpPr>
        <p:spPr>
          <a:xfrm>
            <a:off x="428625" y="3214688"/>
            <a:ext cx="642938" cy="285750"/>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20" name="Стрелка вправо с вырезом 19"/>
          <p:cNvSpPr/>
          <p:nvPr/>
        </p:nvSpPr>
        <p:spPr>
          <a:xfrm>
            <a:off x="428625" y="4357688"/>
            <a:ext cx="642938" cy="285750"/>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21" name="Стрелка вправо с вырезом 20"/>
          <p:cNvSpPr/>
          <p:nvPr/>
        </p:nvSpPr>
        <p:spPr>
          <a:xfrm>
            <a:off x="500063" y="5286375"/>
            <a:ext cx="642937" cy="285750"/>
          </a:xfrm>
          <a:prstGeom prst="notchedRight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a:p>
        </p:txBody>
      </p:sp>
      <p:sp>
        <p:nvSpPr>
          <p:cNvPr id="25" name="Прямоугольник 24"/>
          <p:cNvSpPr/>
          <p:nvPr/>
        </p:nvSpPr>
        <p:spPr>
          <a:xfrm>
            <a:off x="1285875" y="1143000"/>
            <a:ext cx="5357813" cy="4286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2400" b="1" dirty="0">
                <a:solidFill>
                  <a:srgbClr val="002060"/>
                </a:solidFill>
                <a:latin typeface="Times New Roman" pitchFamily="18" charset="0"/>
                <a:cs typeface="Times New Roman" pitchFamily="18" charset="0"/>
              </a:rPr>
              <a:t>Атмосфералық жауын-шашын</a:t>
            </a:r>
            <a:endParaRPr lang="ru-RU" sz="2400" b="1" dirty="0">
              <a:solidFill>
                <a:srgbClr val="002060"/>
              </a:solidFill>
              <a:latin typeface="Times New Roman" pitchFamily="18" charset="0"/>
              <a:cs typeface="Times New Roman" pitchFamily="18" charset="0"/>
            </a:endParaRPr>
          </a:p>
        </p:txBody>
      </p:sp>
      <p:sp>
        <p:nvSpPr>
          <p:cNvPr id="26" name="Прямоугольник 25"/>
          <p:cNvSpPr/>
          <p:nvPr/>
        </p:nvSpPr>
        <p:spPr>
          <a:xfrm>
            <a:off x="1285875" y="2000250"/>
            <a:ext cx="5357813" cy="5715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2000" b="1" dirty="0">
                <a:solidFill>
                  <a:srgbClr val="002060"/>
                </a:solidFill>
                <a:latin typeface="Times New Roman" pitchFamily="18" charset="0"/>
                <a:cs typeface="Times New Roman" pitchFamily="18" charset="0"/>
              </a:rPr>
              <a:t>Өнеркәсіптік және ауылшаруашылық қалдықтары</a:t>
            </a:r>
            <a:endParaRPr lang="ru-RU" sz="2000" b="1" dirty="0">
              <a:solidFill>
                <a:srgbClr val="002060"/>
              </a:solidFill>
              <a:latin typeface="Times New Roman" pitchFamily="18" charset="0"/>
              <a:cs typeface="Times New Roman" pitchFamily="18" charset="0"/>
            </a:endParaRPr>
          </a:p>
        </p:txBody>
      </p:sp>
      <p:sp>
        <p:nvSpPr>
          <p:cNvPr id="27" name="Прямоугольник 26"/>
          <p:cNvSpPr/>
          <p:nvPr/>
        </p:nvSpPr>
        <p:spPr>
          <a:xfrm>
            <a:off x="1214438" y="3071813"/>
            <a:ext cx="5429250" cy="4286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2400" b="1" dirty="0">
                <a:solidFill>
                  <a:srgbClr val="002060"/>
                </a:solidFill>
                <a:latin typeface="Times New Roman" pitchFamily="18" charset="0"/>
                <a:cs typeface="Times New Roman" pitchFamily="18" charset="0"/>
              </a:rPr>
              <a:t>Өзен және тұрмыстық су ағындары</a:t>
            </a:r>
            <a:endParaRPr lang="ru-RU" sz="2400" b="1" dirty="0">
              <a:solidFill>
                <a:srgbClr val="002060"/>
              </a:solidFill>
              <a:latin typeface="Times New Roman" pitchFamily="18" charset="0"/>
              <a:cs typeface="Times New Roman" pitchFamily="18" charset="0"/>
            </a:endParaRPr>
          </a:p>
        </p:txBody>
      </p:sp>
      <p:sp>
        <p:nvSpPr>
          <p:cNvPr id="28" name="Прямоугольник 27"/>
          <p:cNvSpPr/>
          <p:nvPr/>
        </p:nvSpPr>
        <p:spPr>
          <a:xfrm>
            <a:off x="1285875" y="4143375"/>
            <a:ext cx="5357813" cy="4286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2400" b="1" dirty="0">
                <a:solidFill>
                  <a:srgbClr val="002060"/>
                </a:solidFill>
                <a:latin typeface="Times New Roman" pitchFamily="18" charset="0"/>
                <a:cs typeface="Times New Roman" pitchFamily="18" charset="0"/>
              </a:rPr>
              <a:t>Кемемен тасылған жүк</a:t>
            </a:r>
            <a:endParaRPr lang="ru-RU" sz="2400" b="1" dirty="0">
              <a:solidFill>
                <a:srgbClr val="002060"/>
              </a:solidFill>
              <a:latin typeface="Times New Roman" pitchFamily="18" charset="0"/>
              <a:cs typeface="Times New Roman" pitchFamily="18" charset="0"/>
            </a:endParaRPr>
          </a:p>
        </p:txBody>
      </p:sp>
      <p:sp>
        <p:nvSpPr>
          <p:cNvPr id="29" name="Прямоугольник 28"/>
          <p:cNvSpPr/>
          <p:nvPr/>
        </p:nvSpPr>
        <p:spPr>
          <a:xfrm>
            <a:off x="1285875" y="5143500"/>
            <a:ext cx="5357813" cy="428625"/>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2400" b="1" dirty="0">
                <a:solidFill>
                  <a:srgbClr val="002060"/>
                </a:solidFill>
                <a:latin typeface="Times New Roman" pitchFamily="18" charset="0"/>
                <a:cs typeface="Times New Roman" pitchFamily="18" charset="0"/>
              </a:rPr>
              <a:t>Мұнай, газ өндіру</a:t>
            </a:r>
            <a:endParaRPr lang="ru-RU" sz="2400" b="1" dirty="0">
              <a:solidFill>
                <a:srgbClr val="002060"/>
              </a:solidFill>
              <a:latin typeface="Times New Roman" pitchFamily="18" charset="0"/>
              <a:cs typeface="Times New Roman" pitchFamily="18" charset="0"/>
            </a:endParaRPr>
          </a:p>
        </p:txBody>
      </p:sp>
      <p:sp>
        <p:nvSpPr>
          <p:cNvPr id="30" name="Прямоугольник 29"/>
          <p:cNvSpPr/>
          <p:nvPr/>
        </p:nvSpPr>
        <p:spPr>
          <a:xfrm>
            <a:off x="357188" y="5715000"/>
            <a:ext cx="8429625" cy="1143000"/>
          </a:xfrm>
          <a:prstGeom prst="rect">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lang="kk-KZ" sz="2400" b="1" dirty="0">
                <a:solidFill>
                  <a:srgbClr val="FF0000"/>
                </a:solidFill>
                <a:latin typeface="Times New Roman" pitchFamily="18" charset="0"/>
                <a:cs typeface="Times New Roman" pitchFamily="18" charset="0"/>
              </a:rPr>
              <a:t>Атмосфералық жауын-шашынның құрамынан бенз(а)пирен, сынап, қорғасын сияқты зиянды заттар табылған.</a:t>
            </a:r>
            <a:endParaRPr lang="ru-RU" sz="2400" b="1" dirty="0">
              <a:solidFill>
                <a:srgbClr val="FF0000"/>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426</Words>
  <Application>Microsoft Office PowerPoint</Application>
  <PresentationFormat>Экран (4:3)</PresentationFormat>
  <Paragraphs>42</Paragraphs>
  <Slides>15</Slides>
  <Notes>3</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15</vt:i4>
      </vt:variant>
    </vt:vector>
  </HeadingPairs>
  <TitlesOfParts>
    <vt:vector size="20" baseType="lpstr">
      <vt:lpstr>Calibri</vt:lpstr>
      <vt:lpstr>Arial</vt:lpstr>
      <vt:lpstr>Times New Roman</vt:lpstr>
      <vt:lpstr>Wingdings</vt:lpstr>
      <vt:lpstr>Тема Office</vt:lpstr>
      <vt:lpstr>Сабақтың тақырыбы: Мұхиттармен байланысты апаттар мен проблемалар </vt:lpstr>
      <vt:lpstr>Негізгі ұғымдар: апаттар, тропиктер, циклондар, торнадо, дауыл, құйын, мұхит ресурстары, мұхиттану, мониторинг, токсиканттар, бенз(а)пирен</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Anuar</dc:creator>
  <cp:lastModifiedBy>22209</cp:lastModifiedBy>
  <cp:revision>71</cp:revision>
  <dcterms:created xsi:type="dcterms:W3CDTF">2020-08-13T14:47:16Z</dcterms:created>
  <dcterms:modified xsi:type="dcterms:W3CDTF">2020-11-21T16:08:46Z</dcterms:modified>
</cp:coreProperties>
</file>