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57" r:id="rId5"/>
    <p:sldId id="258" r:id="rId6"/>
    <p:sldId id="259" r:id="rId7"/>
    <p:sldId id="260" r:id="rId8"/>
    <p:sldId id="261" r:id="rId9"/>
    <p:sldId id="266" r:id="rId10"/>
    <p:sldId id="267" r:id="rId11"/>
    <p:sldId id="268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99239"/>
            <a:ext cx="4896544" cy="1829761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Шартты</a:t>
            </a: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b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форматау</a:t>
            </a:r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22" descr="Дистанционное воспитание » ГБПОУ РД «АЭК»">
            <a:extLst>
              <a:ext uri="{FF2B5EF4-FFF2-40B4-BE49-F238E27FC236}">
                <a16:creationId xmlns:a16="http://schemas.microsoft.com/office/drawing/2014/main" id="{8E20CAF6-A5C2-4A60-A9E6-AF2EAE478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b="11488"/>
          <a:stretch/>
        </p:blipFill>
        <p:spPr bwMode="auto">
          <a:xfrm>
            <a:off x="5220072" y="1339610"/>
            <a:ext cx="3225152" cy="345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21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5BAD0F-E105-422E-B682-DF13062B5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4" t="29000" r="31100" b="24800"/>
          <a:stretch/>
        </p:blipFill>
        <p:spPr>
          <a:xfrm>
            <a:off x="395536" y="198312"/>
            <a:ext cx="8084535" cy="4680520"/>
          </a:xfrm>
          <a:prstGeom prst="rect">
            <a:avLst/>
          </a:prstGeom>
        </p:spPr>
      </p:pic>
      <p:pic>
        <p:nvPicPr>
          <p:cNvPr id="6" name="Picture 14" descr="Школьник учитель мультфильм | Премиум векторы">
            <a:extLst>
              <a:ext uri="{FF2B5EF4-FFF2-40B4-BE49-F238E27FC236}">
                <a16:creationId xmlns:a16="http://schemas.microsoft.com/office/drawing/2014/main" id="{BAE5CFE9-1A15-4A97-AB24-69427D970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 b="8705"/>
          <a:stretch/>
        </p:blipFill>
        <p:spPr bwMode="auto">
          <a:xfrm>
            <a:off x="6876256" y="4940144"/>
            <a:ext cx="2088232" cy="172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775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EE025A-C4E9-4790-83CB-8C18174E3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17801" r="19288" b="9400"/>
          <a:stretch/>
        </p:blipFill>
        <p:spPr>
          <a:xfrm>
            <a:off x="301820" y="256971"/>
            <a:ext cx="7582548" cy="5476285"/>
          </a:xfrm>
          <a:prstGeom prst="rect">
            <a:avLst/>
          </a:prstGeom>
        </p:spPr>
      </p:pic>
      <p:pic>
        <p:nvPicPr>
          <p:cNvPr id="6" name="Picture 14" descr="Школьник учитель мультфильм | Премиум векторы">
            <a:extLst>
              <a:ext uri="{FF2B5EF4-FFF2-40B4-BE49-F238E27FC236}">
                <a16:creationId xmlns:a16="http://schemas.microsoft.com/office/drawing/2014/main" id="{6326712A-E91C-48D2-A785-AE7763949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 b="8705"/>
          <a:stretch/>
        </p:blipFill>
        <p:spPr bwMode="auto">
          <a:xfrm>
            <a:off x="6547306" y="4797152"/>
            <a:ext cx="2273166" cy="188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56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F064FA-D8B9-4622-AA30-9D5B01AAF77F}"/>
              </a:ext>
            </a:extLst>
          </p:cNvPr>
          <p:cNvSpPr txBox="1"/>
          <p:nvPr/>
        </p:nvSpPr>
        <p:spPr>
          <a:xfrm>
            <a:off x="4086005" y="3519435"/>
            <a:ext cx="4320480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endParaRPr lang="kk-KZ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kk-KZ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: загнутый угол 5">
            <a:extLst>
              <a:ext uri="{FF2B5EF4-FFF2-40B4-BE49-F238E27FC236}">
                <a16:creationId xmlns:a16="http://schemas.microsoft.com/office/drawing/2014/main" id="{006C671E-6A06-4082-B357-D3A57E784726}"/>
              </a:ext>
            </a:extLst>
          </p:cNvPr>
          <p:cNvSpPr/>
          <p:nvPr/>
        </p:nvSpPr>
        <p:spPr>
          <a:xfrm rot="21326666">
            <a:off x="780876" y="2384883"/>
            <a:ext cx="2119359" cy="2088232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kk-KZ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Ұяшыққа «Белгішелер» не үшін қолданылады?</a:t>
            </a:r>
          </a:p>
        </p:txBody>
      </p:sp>
      <p:sp>
        <p:nvSpPr>
          <p:cNvPr id="8" name="Прямоугольник: загнутый угол 7">
            <a:extLst>
              <a:ext uri="{FF2B5EF4-FFF2-40B4-BE49-F238E27FC236}">
                <a16:creationId xmlns:a16="http://schemas.microsoft.com/office/drawing/2014/main" id="{2ADE1581-94A6-4179-ABF4-BBFB11761981}"/>
              </a:ext>
            </a:extLst>
          </p:cNvPr>
          <p:cNvSpPr/>
          <p:nvPr/>
        </p:nvSpPr>
        <p:spPr>
          <a:xfrm rot="668174">
            <a:off x="3259837" y="3614010"/>
            <a:ext cx="2119359" cy="2088232"/>
          </a:xfrm>
          <a:prstGeom prst="foldedCorner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kk-KZ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Шартты форматтау үшін тағы қандай тәсілдер қолданылады?</a:t>
            </a:r>
          </a:p>
        </p:txBody>
      </p:sp>
      <p:sp>
        <p:nvSpPr>
          <p:cNvPr id="9" name="Прямоугольник: загнутый угол 8">
            <a:extLst>
              <a:ext uri="{FF2B5EF4-FFF2-40B4-BE49-F238E27FC236}">
                <a16:creationId xmlns:a16="http://schemas.microsoft.com/office/drawing/2014/main" id="{E05E290D-B6B0-49A8-91FD-225D498CE7AD}"/>
              </a:ext>
            </a:extLst>
          </p:cNvPr>
          <p:cNvSpPr/>
          <p:nvPr/>
        </p:nvSpPr>
        <p:spPr>
          <a:xfrm rot="21009621">
            <a:off x="6166657" y="2420888"/>
            <a:ext cx="2119359" cy="2016224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kk-KZ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Шартты форматтау қандай мақсатта қолданылады?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C3C14E5-8480-4763-BA13-F20784CE471A}"/>
              </a:ext>
            </a:extLst>
          </p:cNvPr>
          <p:cNvSpPr/>
          <p:nvPr/>
        </p:nvSpPr>
        <p:spPr>
          <a:xfrm>
            <a:off x="28931" y="476938"/>
            <a:ext cx="9115069" cy="120794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Бекіту</a:t>
            </a:r>
            <a:endParaRPr lang="ru-KZ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ектор учитель информатики иллюстрации | Бесплатно векторы">
            <a:extLst>
              <a:ext uri="{FF2B5EF4-FFF2-40B4-BE49-F238E27FC236}">
                <a16:creationId xmlns:a16="http://schemas.microsoft.com/office/drawing/2014/main" id="{427368FC-1CFC-4384-97CE-C7B5A656A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7"/>
          <a:stretch/>
        </p:blipFill>
        <p:spPr bwMode="auto">
          <a:xfrm>
            <a:off x="5148064" y="2414597"/>
            <a:ext cx="3233160" cy="306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DDA516C-B0E3-48B0-83CB-ABAE11C9BA7F}"/>
              </a:ext>
            </a:extLst>
          </p:cNvPr>
          <p:cNvSpPr/>
          <p:nvPr/>
        </p:nvSpPr>
        <p:spPr>
          <a:xfrm>
            <a:off x="-6565" y="348850"/>
            <a:ext cx="9115069" cy="120794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Қорытынды</a:t>
            </a:r>
            <a:endParaRPr lang="ru-KZ" sz="6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14E3B-77C1-4346-8B29-A7FBB0667EFD}"/>
              </a:ext>
            </a:extLst>
          </p:cNvPr>
          <p:cNvSpPr txBox="1"/>
          <p:nvPr/>
        </p:nvSpPr>
        <p:spPr>
          <a:xfrm>
            <a:off x="597877" y="2392480"/>
            <a:ext cx="4262155" cy="2712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kk-KZ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Электрондық кестеде шартты форматтауды қолдана білуді үйрендік.</a:t>
            </a:r>
          </a:p>
          <a:p>
            <a:pPr lvl="0" algn="ctr">
              <a:lnSpc>
                <a:spcPct val="107000"/>
              </a:lnSpc>
            </a:pPr>
            <a:endParaRPr lang="kk-KZ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</a:pPr>
            <a:r>
              <a:rPr lang="kk-K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Шартты форматтауды қолдану үшін ұяшық диапазондарымен қандай әрекет орындауға болатынын білдік.</a:t>
            </a:r>
          </a:p>
        </p:txBody>
      </p:sp>
    </p:spTree>
    <p:extLst>
      <p:ext uri="{BB962C8B-B14F-4D97-AF65-F5344CB8AC3E}">
        <p14:creationId xmlns:p14="http://schemas.microsoft.com/office/powerpoint/2010/main" val="131701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ллюстрация программиста, работающего на своем столе | Премиум векторы">
            <a:extLst>
              <a:ext uri="{FF2B5EF4-FFF2-40B4-BE49-F238E27FC236}">
                <a16:creationId xmlns:a16="http://schemas.microsoft.com/office/drawing/2014/main" id="{BDEABD14-9EAF-45C1-B457-ED8983447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3099" r="5743" b="8670"/>
          <a:stretch/>
        </p:blipFill>
        <p:spPr bwMode="auto">
          <a:xfrm>
            <a:off x="597083" y="1699680"/>
            <a:ext cx="3385170" cy="34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11ECA4F-0F40-4CBD-9292-FC17E0B4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115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Бүгінгі</a:t>
            </a: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сабақта</a:t>
            </a: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AF6B3-BF80-44A5-A83C-B56F79D4B41C}"/>
              </a:ext>
            </a:extLst>
          </p:cNvPr>
          <p:cNvSpPr txBox="1"/>
          <p:nvPr/>
        </p:nvSpPr>
        <p:spPr>
          <a:xfrm>
            <a:off x="4270285" y="1772816"/>
            <a:ext cx="4262155" cy="2712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kk-KZ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Электрондық кестеде шартты форматтауды қолдана білуді үйренеміз.</a:t>
            </a:r>
          </a:p>
          <a:p>
            <a:pPr lvl="0">
              <a:lnSpc>
                <a:spcPct val="107000"/>
              </a:lnSpc>
            </a:pPr>
            <a:endParaRPr lang="kk-KZ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kk-KZ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Шартты форматтауды қолдану үшін ұяшық диапазондарымен қандай әрекет орындауға болатынын үйренеміз.</a:t>
            </a:r>
          </a:p>
        </p:txBody>
      </p:sp>
    </p:spTree>
    <p:extLst>
      <p:ext uri="{BB962C8B-B14F-4D97-AF65-F5344CB8AC3E}">
        <p14:creationId xmlns:p14="http://schemas.microsoft.com/office/powerpoint/2010/main" val="285332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ллюстрация программиста, работающего на своем столе | Премиум векторы">
            <a:extLst>
              <a:ext uri="{FF2B5EF4-FFF2-40B4-BE49-F238E27FC236}">
                <a16:creationId xmlns:a16="http://schemas.microsoft.com/office/drawing/2014/main" id="{BDEABD14-9EAF-45C1-B457-ED8983447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" t="3099" r="5743" b="8670"/>
          <a:stretch/>
        </p:blipFill>
        <p:spPr bwMode="auto">
          <a:xfrm>
            <a:off x="682774" y="1700808"/>
            <a:ext cx="3385170" cy="34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11ECA4F-0F40-4CBD-9292-FC17E0B4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115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Ойтүрткі</a:t>
            </a:r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E9DAD4-3F92-4726-A754-61FDED5BFE83}"/>
              </a:ext>
            </a:extLst>
          </p:cNvPr>
          <p:cNvSpPr txBox="1"/>
          <p:nvPr/>
        </p:nvSpPr>
        <p:spPr>
          <a:xfrm>
            <a:off x="4283968" y="2172142"/>
            <a:ext cx="4182108" cy="2841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kk-KZ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Шартты форматтау қандай мақсатта қолданылады?</a:t>
            </a:r>
          </a:p>
          <a:p>
            <a:pPr lvl="0">
              <a:lnSpc>
                <a:spcPct val="107000"/>
              </a:lnSpc>
            </a:pPr>
            <a:endParaRPr lang="kk-KZ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kk-KZ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Қате жазулары бар ұяшықтарды анықтау үшін шартты форматтауды қолдануға болады ма?</a:t>
            </a:r>
          </a:p>
        </p:txBody>
      </p:sp>
    </p:spTree>
    <p:extLst>
      <p:ext uri="{BB962C8B-B14F-4D97-AF65-F5344CB8AC3E}">
        <p14:creationId xmlns:p14="http://schemas.microsoft.com/office/powerpoint/2010/main" val="12216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Задание №2 по MS Wor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0"/>
          <a:stretch/>
        </p:blipFill>
        <p:spPr bwMode="auto">
          <a:xfrm>
            <a:off x="3707904" y="5525640"/>
            <a:ext cx="1800200" cy="8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70CAE8A-601A-474D-AA6C-CD9B9C8F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53752"/>
            <a:ext cx="7221538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Шартты</a:t>
            </a:r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форматау</a:t>
            </a:r>
            <a:endParaRPr lang="ru-RU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14" descr="Школьник учитель мультфильм | Премиум векторы">
            <a:extLst>
              <a:ext uri="{FF2B5EF4-FFF2-40B4-BE49-F238E27FC236}">
                <a16:creationId xmlns:a16="http://schemas.microsoft.com/office/drawing/2014/main" id="{956C29A1-4E80-4783-A239-7A6B7743D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 b="8705"/>
          <a:stretch/>
        </p:blipFill>
        <p:spPr bwMode="auto">
          <a:xfrm>
            <a:off x="6124768" y="4581128"/>
            <a:ext cx="26957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5A3E67-4817-4859-B7F1-B531EE83EC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25" t="27600" r="16926" b="32878"/>
          <a:stretch/>
        </p:blipFill>
        <p:spPr>
          <a:xfrm>
            <a:off x="451768" y="1385900"/>
            <a:ext cx="824046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7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ADFB1B-6802-48E5-83B8-B978F1393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6" t="22001" r="16925" b="31800"/>
          <a:stretch/>
        </p:blipFill>
        <p:spPr>
          <a:xfrm>
            <a:off x="196162" y="692696"/>
            <a:ext cx="8280920" cy="4032448"/>
          </a:xfrm>
          <a:prstGeom prst="rect">
            <a:avLst/>
          </a:prstGeom>
        </p:spPr>
      </p:pic>
      <p:pic>
        <p:nvPicPr>
          <p:cNvPr id="7" name="Picture 14" descr="Школьник учитель мультфильм | Премиум векторы">
            <a:extLst>
              <a:ext uri="{FF2B5EF4-FFF2-40B4-BE49-F238E27FC236}">
                <a16:creationId xmlns:a16="http://schemas.microsoft.com/office/drawing/2014/main" id="{956C29A1-4E80-4783-A239-7A6B7743D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 b="8705"/>
          <a:stretch/>
        </p:blipFill>
        <p:spPr bwMode="auto">
          <a:xfrm>
            <a:off x="5724128" y="4221088"/>
            <a:ext cx="2870740" cy="23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9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3E9CDB-FA56-4555-A00C-F59774BB81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0" t="12331" r="17718" b="14999"/>
          <a:stretch/>
        </p:blipFill>
        <p:spPr>
          <a:xfrm>
            <a:off x="565018" y="260648"/>
            <a:ext cx="8219450" cy="5688632"/>
          </a:xfrm>
          <a:prstGeom prst="rect">
            <a:avLst/>
          </a:prstGeom>
        </p:spPr>
      </p:pic>
      <p:pic>
        <p:nvPicPr>
          <p:cNvPr id="7" name="Picture 14" descr="Школьник учитель мультфильм | Премиум векторы">
            <a:extLst>
              <a:ext uri="{FF2B5EF4-FFF2-40B4-BE49-F238E27FC236}">
                <a16:creationId xmlns:a16="http://schemas.microsoft.com/office/drawing/2014/main" id="{956C29A1-4E80-4783-A239-7A6B7743D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 b="8705"/>
          <a:stretch/>
        </p:blipFill>
        <p:spPr bwMode="auto">
          <a:xfrm>
            <a:off x="6268784" y="4437112"/>
            <a:ext cx="26957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51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2203ED-DF13-4B16-BF02-73EED295F2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17801" r="17712" b="20600"/>
          <a:stretch/>
        </p:blipFill>
        <p:spPr>
          <a:xfrm>
            <a:off x="323528" y="344795"/>
            <a:ext cx="8496944" cy="5184576"/>
          </a:xfrm>
          <a:prstGeom prst="rect">
            <a:avLst/>
          </a:prstGeom>
        </p:spPr>
      </p:pic>
      <p:pic>
        <p:nvPicPr>
          <p:cNvPr id="7" name="Picture 14" descr="Школьник учитель мультфильм | Премиум векторы">
            <a:extLst>
              <a:ext uri="{FF2B5EF4-FFF2-40B4-BE49-F238E27FC236}">
                <a16:creationId xmlns:a16="http://schemas.microsoft.com/office/drawing/2014/main" id="{956C29A1-4E80-4783-A239-7A6B7743D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 b="8705"/>
          <a:stretch/>
        </p:blipFill>
        <p:spPr bwMode="auto">
          <a:xfrm>
            <a:off x="6268784" y="4437112"/>
            <a:ext cx="26957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6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97B90D-4AFF-454A-ADCA-22B7FCC2D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12201" r="19288" b="13600"/>
          <a:stretch/>
        </p:blipFill>
        <p:spPr>
          <a:xfrm>
            <a:off x="323528" y="404664"/>
            <a:ext cx="7021459" cy="48965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D3ABE9-E386-4B1F-A3B4-E16BFD9168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29" t="19201" r="38187" b="64000"/>
          <a:stretch/>
        </p:blipFill>
        <p:spPr>
          <a:xfrm>
            <a:off x="6192859" y="4149080"/>
            <a:ext cx="2304256" cy="13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C4237D-8A41-4282-BF7C-58DEB3CBB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12201" r="33463" b="47199"/>
          <a:stretch/>
        </p:blipFill>
        <p:spPr>
          <a:xfrm>
            <a:off x="323528" y="476672"/>
            <a:ext cx="7344816" cy="3672408"/>
          </a:xfrm>
          <a:prstGeom prst="rect">
            <a:avLst/>
          </a:prstGeom>
        </p:spPr>
      </p:pic>
      <p:pic>
        <p:nvPicPr>
          <p:cNvPr id="6" name="Picture 14" descr="Школьник учитель мультфильм | Премиум векторы">
            <a:extLst>
              <a:ext uri="{FF2B5EF4-FFF2-40B4-BE49-F238E27FC236}">
                <a16:creationId xmlns:a16="http://schemas.microsoft.com/office/drawing/2014/main" id="{E996555B-C1D2-4077-A5B9-F17A07EB2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 b="8705"/>
          <a:stretch/>
        </p:blipFill>
        <p:spPr bwMode="auto">
          <a:xfrm>
            <a:off x="6268784" y="4437112"/>
            <a:ext cx="26957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47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186</TotalTime>
  <Words>89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Times New Roman</vt:lpstr>
      <vt:lpstr>Verdana</vt:lpstr>
      <vt:lpstr>Wingdings 2</vt:lpstr>
      <vt:lpstr>Wingdings 3</vt:lpstr>
      <vt:lpstr>Открытая</vt:lpstr>
      <vt:lpstr>Шартты  форматау</vt:lpstr>
      <vt:lpstr>Бүгінгі сабақта:</vt:lpstr>
      <vt:lpstr>Ойтүрткі</vt:lpstr>
      <vt:lpstr>Шартты форматау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Sanjar Amire</dc:creator>
  <cp:lastModifiedBy>Данагул</cp:lastModifiedBy>
  <cp:revision>20</cp:revision>
  <dcterms:created xsi:type="dcterms:W3CDTF">2021-03-29T17:30:39Z</dcterms:created>
  <dcterms:modified xsi:type="dcterms:W3CDTF">2024-11-17T13:23:13Z</dcterms:modified>
</cp:coreProperties>
</file>