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827" r:id="rId3"/>
    <p:sldId id="291" r:id="rId4"/>
    <p:sldId id="911" r:id="rId5"/>
    <p:sldId id="939" r:id="rId6"/>
    <p:sldId id="913" r:id="rId7"/>
    <p:sldId id="940" r:id="rId8"/>
    <p:sldId id="941" r:id="rId9"/>
    <p:sldId id="944" r:id="rId10"/>
    <p:sldId id="258" r:id="rId11"/>
    <p:sldId id="942" r:id="rId12"/>
    <p:sldId id="947" r:id="rId13"/>
    <p:sldId id="259" r:id="rId14"/>
    <p:sldId id="943" r:id="rId15"/>
    <p:sldId id="946" r:id="rId16"/>
    <p:sldId id="926" r:id="rId17"/>
    <p:sldId id="925" r:id="rId18"/>
    <p:sldId id="887" r:id="rId19"/>
    <p:sldId id="9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E83"/>
    <a:srgbClr val="245472"/>
    <a:srgbClr val="33CCFF"/>
    <a:srgbClr val="00CC99"/>
    <a:srgbClr val="00FFCC"/>
    <a:srgbClr val="10B8B4"/>
    <a:srgbClr val="2B6589"/>
    <a:srgbClr val="137187"/>
    <a:srgbClr val="105C6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389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02/03/2025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3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D45D-9FA6-46C7-AD0C-CF76758AD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89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06F43-C565-4147-8AE1-A40D031B387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32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38C8-CDA7-404D-8218-155820F18CF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3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6D2C2-01CF-4B25-B28A-694CECB1054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5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  <p:sldLayoutId id="2147483682" r:id="rId28"/>
    <p:sldLayoutId id="2147483683" r:id="rId29"/>
    <p:sldLayoutId id="2147483684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8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earningapps.org/watch?v=pddweyu7c21" TargetMode="Externa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12" Type="http://schemas.openxmlformats.org/officeDocument/2006/relationships/slide" Target="slide13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slide" Target="slide10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04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6262" y="990631"/>
            <a:ext cx="6096000" cy="4178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ru-RU" sz="2000" dirty="0">
              <a:solidFill>
                <a:srgbClr val="0070C0"/>
              </a:solidFill>
              <a:effectLst/>
              <a:latin typeface="KZ 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Google Shape;130;p34"/>
          <p:cNvSpPr txBox="1"/>
          <p:nvPr/>
        </p:nvSpPr>
        <p:spPr>
          <a:xfrm>
            <a:off x="5858888" y="1830861"/>
            <a:ext cx="5181601" cy="3309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kk-KZ" altLang="ru-RU" sz="3600" cap="all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Мәліметтер типтері</a:t>
            </a:r>
            <a:endParaRPr lang="ru-RU" altLang="ru-RU" sz="7200" cap="all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>
                <a:schemeClr val="dk1"/>
              </a:buClr>
              <a:buSzPts val="1100"/>
            </a:pPr>
            <a:endParaRPr lang="en-US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T Sans Caption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kk-KZ" sz="36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T Sans Caption"/>
              </a:rPr>
              <a:t>7 сынып</a:t>
            </a:r>
          </a:p>
          <a:p>
            <a:pPr algn="ctr">
              <a:buClr>
                <a:schemeClr val="dk1"/>
              </a:buClr>
              <a:buSzPts val="1100"/>
            </a:pPr>
            <a:endParaRPr lang="x-none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kk-KZ" sz="3200" dirty="0"/>
              <a:t>7.3.3.1 деректердің типін жіктеу</a:t>
            </a:r>
            <a:endParaRPr sz="3200" b="1" i="0" u="none" strike="noStrike" cap="none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T Sans Captio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5278BE-A94C-4421-A8A7-68B40DCE6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7" t="54294" r="5747" b="2401"/>
          <a:stretch/>
        </p:blipFill>
        <p:spPr>
          <a:xfrm>
            <a:off x="4169776" y="5048887"/>
            <a:ext cx="5985412" cy="1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494F53-7077-446F-9DBA-5B8A02945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02" y="191317"/>
            <a:ext cx="5521613" cy="3104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: вправо 3">
            <a:hlinkClick r:id="rId5" action="ppaction://hlinksldjump"/>
            <a:extLst>
              <a:ext uri="{FF2B5EF4-FFF2-40B4-BE49-F238E27FC236}">
                <a16:creationId xmlns:a16="http://schemas.microsoft.com/office/drawing/2014/main" id="{1F50109A-0D38-4ED8-93E6-CEFF2E3326BA}"/>
              </a:ext>
            </a:extLst>
          </p:cNvPr>
          <p:cNvSpPr/>
          <p:nvPr/>
        </p:nvSpPr>
        <p:spPr>
          <a:xfrm rot="10800000">
            <a:off x="162502" y="6005502"/>
            <a:ext cx="1136073" cy="751492"/>
          </a:xfrm>
          <a:prstGeom prst="rightArrow">
            <a:avLst>
              <a:gd name="adj1" fmla="val 50000"/>
              <a:gd name="adj2" fmla="val 721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апись экрана 4">
            <a:hlinkClick r:id="" action="ppaction://media"/>
            <a:extLst>
              <a:ext uri="{FF2B5EF4-FFF2-40B4-BE49-F238E27FC236}">
                <a16:creationId xmlns:a16="http://schemas.microsoft.com/office/drawing/2014/main" id="{5A095A24-CAC9-4F95-8F15-694B05FFB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23155" b="-1272"/>
          <a:stretch/>
        </p:blipFill>
        <p:spPr>
          <a:xfrm>
            <a:off x="1717675" y="2920711"/>
            <a:ext cx="8139544" cy="325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D3352E-E7AD-49FE-9770-ABB44C8EB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392" y="0"/>
            <a:ext cx="4645026" cy="261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апись экрана 3">
            <a:hlinkClick r:id="" action="ppaction://media"/>
            <a:extLst>
              <a:ext uri="{FF2B5EF4-FFF2-40B4-BE49-F238E27FC236}">
                <a16:creationId xmlns:a16="http://schemas.microsoft.com/office/drawing/2014/main" id="{742D49BA-F6E6-4E19-8DFF-F8DB9F5445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459153"/>
            <a:ext cx="11125200" cy="3371850"/>
          </a:xfrm>
          <a:prstGeom prst="rect">
            <a:avLst/>
          </a:prstGeom>
        </p:spPr>
      </p:pic>
      <p:sp>
        <p:nvSpPr>
          <p:cNvPr id="5" name="Стрелка: вправо 4">
            <a:hlinkClick r:id="rId6" action="ppaction://hlinksldjump"/>
            <a:extLst>
              <a:ext uri="{FF2B5EF4-FFF2-40B4-BE49-F238E27FC236}">
                <a16:creationId xmlns:a16="http://schemas.microsoft.com/office/drawing/2014/main" id="{11389176-2663-4F30-9280-5F3DA070F5E2}"/>
              </a:ext>
            </a:extLst>
          </p:cNvPr>
          <p:cNvSpPr/>
          <p:nvPr/>
        </p:nvSpPr>
        <p:spPr>
          <a:xfrm rot="10800000">
            <a:off x="342611" y="292721"/>
            <a:ext cx="1136073" cy="751492"/>
          </a:xfrm>
          <a:prstGeom prst="rightArrow">
            <a:avLst>
              <a:gd name="adj1" fmla="val 50000"/>
              <a:gd name="adj2" fmla="val 721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D76B33-2998-4ED0-9BDA-590F478B7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6" t="-1" r="5046" b="24446"/>
          <a:stretch/>
        </p:blipFill>
        <p:spPr>
          <a:xfrm>
            <a:off x="419936" y="8000"/>
            <a:ext cx="5268686" cy="241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37B753-1A12-4CEA-936F-D45A0AE0FD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4" r="5127" b="20651"/>
          <a:stretch/>
        </p:blipFill>
        <p:spPr>
          <a:xfrm>
            <a:off x="6400801" y="81624"/>
            <a:ext cx="4983338" cy="243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: вправо 4">
            <a:hlinkClick r:id="rId6" action="ppaction://hlinksldjump"/>
            <a:extLst>
              <a:ext uri="{FF2B5EF4-FFF2-40B4-BE49-F238E27FC236}">
                <a16:creationId xmlns:a16="http://schemas.microsoft.com/office/drawing/2014/main" id="{CB81C1D2-F3A5-4FDE-B073-BBA2A8418F14}"/>
              </a:ext>
            </a:extLst>
          </p:cNvPr>
          <p:cNvSpPr/>
          <p:nvPr/>
        </p:nvSpPr>
        <p:spPr>
          <a:xfrm rot="10800000">
            <a:off x="134587" y="6106508"/>
            <a:ext cx="1136073" cy="751492"/>
          </a:xfrm>
          <a:prstGeom prst="rightArrow">
            <a:avLst>
              <a:gd name="adj1" fmla="val 50000"/>
              <a:gd name="adj2" fmla="val 721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Запись экрана 5">
            <a:hlinkClick r:id="" action="ppaction://media"/>
            <a:extLst>
              <a:ext uri="{FF2B5EF4-FFF2-40B4-BE49-F238E27FC236}">
                <a16:creationId xmlns:a16="http://schemas.microsoft.com/office/drawing/2014/main" id="{2EC9C230-0BB1-4E48-B0C8-BC9DA3EF6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624" y="2519041"/>
            <a:ext cx="111252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3F952E-300B-4BB3-96E4-C15AC021E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50" b="18351"/>
          <a:stretch/>
        </p:blipFill>
        <p:spPr>
          <a:xfrm>
            <a:off x="1" y="0"/>
            <a:ext cx="4461164" cy="218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AAA1FC-E31C-4478-8630-61B43ADBB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73" t="19986" r="29772" b="43835"/>
          <a:stretch/>
        </p:blipFill>
        <p:spPr>
          <a:xfrm>
            <a:off x="5694217" y="166254"/>
            <a:ext cx="4877321" cy="2192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Запись экрана 5">
            <a:hlinkClick r:id="" action="ppaction://media"/>
            <a:extLst>
              <a:ext uri="{FF2B5EF4-FFF2-40B4-BE49-F238E27FC236}">
                <a16:creationId xmlns:a16="http://schemas.microsoft.com/office/drawing/2014/main" id="{5FB9EBAA-0B90-495E-85BA-00E99F6778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867" y="2525222"/>
            <a:ext cx="9803585" cy="41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9A9723-52E7-4341-93EE-8E4E9081A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5" t="19581" r="20909" b="19986"/>
          <a:stretch/>
        </p:blipFill>
        <p:spPr>
          <a:xfrm>
            <a:off x="1163781" y="231579"/>
            <a:ext cx="10094867" cy="639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85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F5B8D42-56B1-4573-9B23-6D935985EFCF}"/>
              </a:ext>
            </a:extLst>
          </p:cNvPr>
          <p:cNvSpPr txBox="1"/>
          <p:nvPr/>
        </p:nvSpPr>
        <p:spPr>
          <a:xfrm>
            <a:off x="2239368" y="422593"/>
            <a:ext cx="6126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1. </a:t>
            </a:r>
            <a:r>
              <a:rPr lang="kk-KZ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типтерін</a:t>
            </a:r>
            <a:r>
              <a:rPr lang="kk-KZ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сәйкестендір</a:t>
            </a:r>
            <a:r>
              <a:rPr lang="kk-KZ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AF75477C-F338-4E48-9117-C7F313213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8" t="14327" r="15114" b="15943"/>
          <a:stretch/>
        </p:blipFill>
        <p:spPr>
          <a:xfrm>
            <a:off x="1373372" y="884258"/>
            <a:ext cx="9275619" cy="515312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EF6FF7-33AE-4987-AA3B-3C8CA72AEBFA}"/>
              </a:ext>
            </a:extLst>
          </p:cNvPr>
          <p:cNvSpPr/>
          <p:nvPr/>
        </p:nvSpPr>
        <p:spPr>
          <a:xfrm>
            <a:off x="2996889" y="6204574"/>
            <a:ext cx="6527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https://learningapps.org/watch?v=pddweyu7c21</a:t>
            </a:r>
            <a:r>
              <a:rPr lang="en-US" sz="2400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23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5E16BB-2C35-41C4-B46A-5DD224413030}"/>
              </a:ext>
            </a:extLst>
          </p:cNvPr>
          <p:cNvSpPr/>
          <p:nvPr/>
        </p:nvSpPr>
        <p:spPr>
          <a:xfrm>
            <a:off x="1375064" y="1811592"/>
            <a:ext cx="8178800" cy="38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Бақылау сұрақтары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Мәліметтер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типтері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дегенді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қалай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түсінесіңдер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Мәліметтер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типтерінің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түрлері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Нақты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сан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сандық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типте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қалай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аталады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4.Кортеж дегеніміз не?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Сөздіктер деген не?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and, or, not 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 операторларға жатады? 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B15843-6B7A-45B0-8028-11DCA1FB486A}"/>
              </a:ext>
            </a:extLst>
          </p:cNvPr>
          <p:cNvSpPr txBox="1"/>
          <p:nvPr/>
        </p:nvSpPr>
        <p:spPr>
          <a:xfrm>
            <a:off x="889000" y="660400"/>
            <a:ext cx="1391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864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012319" y="1727255"/>
            <a:ext cx="4683771" cy="2864984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99813" y="703960"/>
            <a:ext cx="8032490" cy="74789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itle 14"/>
          <p:cNvSpPr txBox="1">
            <a:spLocks/>
          </p:cNvSpPr>
          <p:nvPr/>
        </p:nvSpPr>
        <p:spPr>
          <a:xfrm>
            <a:off x="1623591" y="730054"/>
            <a:ext cx="5953768" cy="66758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k-KZ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Қорытынды</a:t>
            </a:r>
            <a:endParaRPr lang="en-ID" alt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0850" y="2021790"/>
            <a:ext cx="47260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D0209-1576-49BE-B8B3-A27A74AC7CD9}"/>
              </a:ext>
            </a:extLst>
          </p:cNvPr>
          <p:cNvSpPr txBox="1"/>
          <p:nvPr/>
        </p:nvSpPr>
        <p:spPr>
          <a:xfrm>
            <a:off x="6172851" y="2375733"/>
            <a:ext cx="59189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сабақта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типтерімен таныстық, мәліметтер типтерінің жіктелуін үйрендік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0F4313-0DA4-4968-BED9-1B1605CC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92" y="2080368"/>
            <a:ext cx="6149792" cy="345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96958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53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1DBAE5A-B024-4C47-BE7A-B0EC840AE6B8}"/>
              </a:ext>
            </a:extLst>
          </p:cNvPr>
          <p:cNvSpPr txBox="1"/>
          <p:nvPr/>
        </p:nvSpPr>
        <p:spPr>
          <a:xfrm>
            <a:off x="827645" y="1142151"/>
            <a:ext cx="6049988" cy="403187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endParaRPr lang="ru-RU" sz="28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Бүгінгі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сабақта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типтерімен танысамыз; </a:t>
            </a: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типтерінің жіктелуін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үйренеміз</a:t>
            </a:r>
            <a: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5C59915-61EA-4689-AFC0-668425771D1C}"/>
              </a:ext>
            </a:extLst>
          </p:cNvPr>
          <p:cNvSpPr/>
          <p:nvPr/>
        </p:nvSpPr>
        <p:spPr>
          <a:xfrm>
            <a:off x="7107382" y="1703360"/>
            <a:ext cx="3865419" cy="290945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Мәліметтер типтері</a:t>
            </a:r>
          </a:p>
          <a:p>
            <a:pPr algn="ctr">
              <a:lnSpc>
                <a:spcPct val="150000"/>
              </a:lnSpc>
            </a:pP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данных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types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1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DD481-BE4A-4199-83E8-A16A4493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19" y="678046"/>
            <a:ext cx="11152909" cy="526474"/>
          </a:xfrm>
        </p:spPr>
        <p:txBody>
          <a:bodyPr>
            <a:noAutofit/>
          </a:bodyPr>
          <a:lstStyle/>
          <a:p>
            <a:r>
              <a:rPr lang="kk-KZ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</a:t>
            </a:r>
            <a:r>
              <a:rPr lang="kk-KZ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программалау тілінің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типтерін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жіктеу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ED5CA-5EF6-4014-BF53-F8A8B3B3C672}"/>
              </a:ext>
            </a:extLst>
          </p:cNvPr>
          <p:cNvSpPr txBox="1"/>
          <p:nvPr/>
        </p:nvSpPr>
        <p:spPr>
          <a:xfrm>
            <a:off x="1021379" y="2265304"/>
            <a:ext cx="6466815" cy="403187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k-KZ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Бағалау критерийі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типтерін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біледі</a:t>
            </a:r>
          </a:p>
          <a:p>
            <a:endParaRPr lang="kk-KZ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программалау тілінде мәліметтер типтердің жіктелуін үйренеді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&quot;python&quot;">
            <a:extLst>
              <a:ext uri="{FF2B5EF4-FFF2-40B4-BE49-F238E27FC236}">
                <a16:creationId xmlns:a16="http://schemas.microsoft.com/office/drawing/2014/main" id="{E1A7A3B1-9A76-451B-B6F8-EEA3C70FB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55" r="29123" b="5433"/>
          <a:stretch/>
        </p:blipFill>
        <p:spPr bwMode="auto">
          <a:xfrm>
            <a:off x="7488194" y="2105891"/>
            <a:ext cx="3574473" cy="354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3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C66547-C3AA-4196-B871-935C81CFE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5" t="16145" r="34547" b="61016"/>
          <a:stretch/>
        </p:blipFill>
        <p:spPr>
          <a:xfrm>
            <a:off x="5472544" y="124690"/>
            <a:ext cx="6038133" cy="14962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F28A09-4FD2-4617-93B0-552702722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07" b="4502"/>
          <a:stretch/>
        </p:blipFill>
        <p:spPr>
          <a:xfrm>
            <a:off x="222790" y="1551708"/>
            <a:ext cx="7923683" cy="469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PYTHON сабақ 5. Айнымалылар - YouTube">
            <a:extLst>
              <a:ext uri="{FF2B5EF4-FFF2-40B4-BE49-F238E27FC236}">
                <a16:creationId xmlns:a16="http://schemas.microsoft.com/office/drawing/2014/main" id="{2D84AE29-E50C-47C7-8B53-8CE269927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73" y="4211782"/>
            <a:ext cx="3733518" cy="2100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36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5948BD4-FE31-4596-A9CF-7380255A1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527C23-9495-47D5-A65E-A490D9509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" t="5074" r="7046" b="10283"/>
          <a:stretch/>
        </p:blipFill>
        <p:spPr>
          <a:xfrm>
            <a:off x="679320" y="349472"/>
            <a:ext cx="11124621" cy="58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42445C-4217-4CA3-ADDB-0FE33B686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2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A1D806-9FEC-47DF-AC91-01FBB62B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8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8ADBF45E-C047-4AF8-90F5-35D5A2058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4" t="18950" r="34318" b="19201"/>
          <a:stretch/>
        </p:blipFill>
        <p:spPr>
          <a:xfrm>
            <a:off x="651161" y="874510"/>
            <a:ext cx="3311238" cy="211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hlinkClick r:id="rId2" action="ppaction://hlinksldjump"/>
            <a:extLst>
              <a:ext uri="{FF2B5EF4-FFF2-40B4-BE49-F238E27FC236}">
                <a16:creationId xmlns:a16="http://schemas.microsoft.com/office/drawing/2014/main" id="{0380D429-8300-4879-B15D-5417F5A7B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22" t="17650" r="34965" b="18916"/>
          <a:stretch/>
        </p:blipFill>
        <p:spPr>
          <a:xfrm>
            <a:off x="4523507" y="70940"/>
            <a:ext cx="3144983" cy="211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5" action="ppaction://hlinksldjump"/>
            <a:extLst>
              <a:ext uri="{FF2B5EF4-FFF2-40B4-BE49-F238E27FC236}">
                <a16:creationId xmlns:a16="http://schemas.microsoft.com/office/drawing/2014/main" id="{EE14C82A-0446-4F1C-993F-91ECE18914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12" t="17490" r="36199" b="19583"/>
          <a:stretch/>
        </p:blipFill>
        <p:spPr>
          <a:xfrm>
            <a:off x="772073" y="3377251"/>
            <a:ext cx="3190326" cy="218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hlinkClick r:id="rId7" action="ppaction://hlinksldjump"/>
            <a:extLst>
              <a:ext uri="{FF2B5EF4-FFF2-40B4-BE49-F238E27FC236}">
                <a16:creationId xmlns:a16="http://schemas.microsoft.com/office/drawing/2014/main" id="{6D0B347C-357C-4840-AE77-5620C976D0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23" t="19389" r="36119" b="20331"/>
          <a:stretch/>
        </p:blipFill>
        <p:spPr>
          <a:xfrm>
            <a:off x="7966361" y="902617"/>
            <a:ext cx="3190327" cy="212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hlinkClick r:id="rId9" action="ppaction://hlinksldjump"/>
            <a:extLst>
              <a:ext uri="{FF2B5EF4-FFF2-40B4-BE49-F238E27FC236}">
                <a16:creationId xmlns:a16="http://schemas.microsoft.com/office/drawing/2014/main" id="{0F78D90F-EB80-4DA7-AC2D-706EB27D77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131" t="17827" r="34577" b="19192"/>
          <a:stretch/>
        </p:blipFill>
        <p:spPr>
          <a:xfrm>
            <a:off x="7966361" y="3401286"/>
            <a:ext cx="3453565" cy="225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hlinkClick r:id="rId9" action="ppaction://hlinksldjump"/>
            <a:extLst>
              <a:ext uri="{FF2B5EF4-FFF2-40B4-BE49-F238E27FC236}">
                <a16:creationId xmlns:a16="http://schemas.microsoft.com/office/drawing/2014/main" id="{38CA206F-7F9C-49DF-BBA1-EFBC1EA776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561" t="16995" r="34991" b="18653"/>
          <a:stretch/>
        </p:blipFill>
        <p:spPr>
          <a:xfrm>
            <a:off x="4523507" y="2345697"/>
            <a:ext cx="3190327" cy="215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hlinkClick r:id="rId12" action="ppaction://hlinksldjump"/>
            <a:extLst>
              <a:ext uri="{FF2B5EF4-FFF2-40B4-BE49-F238E27FC236}">
                <a16:creationId xmlns:a16="http://schemas.microsoft.com/office/drawing/2014/main" id="{8EDAAAFE-732D-4743-A332-C9F02897AE1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815" t="17634" r="34737" b="19117"/>
          <a:stretch/>
        </p:blipFill>
        <p:spPr>
          <a:xfrm>
            <a:off x="4523507" y="4660344"/>
            <a:ext cx="3196518" cy="212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5100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2A53F-E933-4C04-9915-224B3744F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55" y="261548"/>
            <a:ext cx="4904509" cy="275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14DCE8-3499-474C-B72A-CEBA383F0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075" y="261548"/>
            <a:ext cx="4904509" cy="275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трелка: вправо 1">
            <a:hlinkClick r:id="rId6" action="ppaction://hlinksldjump"/>
            <a:extLst>
              <a:ext uri="{FF2B5EF4-FFF2-40B4-BE49-F238E27FC236}">
                <a16:creationId xmlns:a16="http://schemas.microsoft.com/office/drawing/2014/main" id="{9553F5AA-25B3-4626-870A-3B16AB3D58A0}"/>
              </a:ext>
            </a:extLst>
          </p:cNvPr>
          <p:cNvSpPr/>
          <p:nvPr/>
        </p:nvSpPr>
        <p:spPr>
          <a:xfrm rot="10800000">
            <a:off x="203860" y="5965315"/>
            <a:ext cx="1136073" cy="751492"/>
          </a:xfrm>
          <a:prstGeom prst="rightArrow">
            <a:avLst>
              <a:gd name="adj1" fmla="val 50000"/>
              <a:gd name="adj2" fmla="val 721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апись экрана 8">
            <a:hlinkClick r:id="" action="ppaction://media"/>
            <a:extLst>
              <a:ext uri="{FF2B5EF4-FFF2-40B4-BE49-F238E27FC236}">
                <a16:creationId xmlns:a16="http://schemas.microsoft.com/office/drawing/2014/main" id="{AA2E36F5-F4B3-4D0F-9A6A-DB7EEF147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8589" y="2840240"/>
            <a:ext cx="9545665" cy="28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f86a68d4-7e30-4973-9a5a-a5061608ed4e" Revision="1" Stencil="System.MyShapes" StencilVersion="1.0"/>
</Control>
</file>

<file path=customXml/itemProps1.xml><?xml version="1.0" encoding="utf-8"?>
<ds:datastoreItem xmlns:ds="http://schemas.openxmlformats.org/officeDocument/2006/customXml" ds:itemID="{33F25DCE-3D3A-4608-80FB-A0CFB7228F28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33913</TotalTime>
  <Words>118</Words>
  <Application>Microsoft Office PowerPoint</Application>
  <PresentationFormat>Широкоэкранный</PresentationFormat>
  <Paragraphs>35</Paragraphs>
  <Slides>18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KZ Times New Roman</vt:lpstr>
      <vt:lpstr>PT Sans Caption</vt:lpstr>
      <vt:lpstr>Roboto Condensed</vt:lpstr>
      <vt:lpstr>Source Sans Pro</vt:lpstr>
      <vt:lpstr>Tahoma</vt:lpstr>
      <vt:lpstr>Times New Roman</vt:lpstr>
      <vt:lpstr>Office Theme</vt:lpstr>
      <vt:lpstr>Презентация PowerPoint</vt:lpstr>
      <vt:lpstr>Презентация PowerPoint</vt:lpstr>
      <vt:lpstr>Сабақтың мақсаты: Python программалау тілінің мәліметтер типтерін жіктеу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1459</cp:revision>
  <dcterms:created xsi:type="dcterms:W3CDTF">2017-01-10T11:09:36Z</dcterms:created>
  <dcterms:modified xsi:type="dcterms:W3CDTF">2025-03-02T13:32:45Z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