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_rels/presentation.xml.rels" ContentType="application/vnd.openxmlformats-package.relationships+xml"/>
  <Override PartName="/ppt/media/image9.png" ContentType="image/png"/>
  <Override PartName="/ppt/media/image5.png" ContentType="image/png"/>
  <Override PartName="/ppt/media/image3.png" ContentType="image/png"/>
  <Override PartName="/ppt/media/image11.png" ContentType="image/png"/>
  <Override PartName="/ppt/media/image1.jpeg" ContentType="image/jpeg"/>
  <Override PartName="/ppt/media/image6.png" ContentType="image/png"/>
  <Override PartName="/ppt/media/image14.png" ContentType="image/png"/>
  <Override PartName="/ppt/media/image7.png" ContentType="image/png"/>
  <Override PartName="/ppt/media/image15.jpeg" ContentType="image/jpeg"/>
  <Override PartName="/ppt/media/image10.png" ContentType="image/png"/>
  <Override PartName="/ppt/media/image13.jpeg" ContentType="image/jpeg"/>
  <Override PartName="/ppt/media/image2.png" ContentType="image/png"/>
  <Override PartName="/ppt/media/image8.png" ContentType="image/png"/>
  <Override PartName="/ppt/media/image4.png" ContentType="image/png"/>
  <Override PartName="/ppt/media/image12.jpeg" ContentType="image/jpeg"/>
  <Override PartName="/ppt/media/image16.jpeg" ContentType="image/jpe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Lst>
  <p:sldIdLst>
    <p:sldId id="256" r:id="rId6"/>
    <p:sldId id="257" r:id="rId7"/>
    <p:sldId id="258" r:id="rId8"/>
    <p:sldId id="259" r:id="rId9"/>
    <p:sldId id="260" r:id="rId10"/>
    <p:sldId id="261" r:id="rId11"/>
    <p:sldId id="262" r:id="rId12"/>
    <p:sldId id="263" r:id="rId13"/>
    <p:sldId id="264" r:id="rId14"/>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421FC2E7-EEC4-4B8C-A51A-8DFF7E896BC1}"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440A61B-6857-4F7C-871B-0B5416F9CD57}"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7.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Rectangle 6"/>
          <p:cNvGrpSpPr/>
          <p:nvPr/>
        </p:nvGrpSpPr>
        <p:grpSpPr>
          <a:xfrm>
            <a:off x="-6480" y="5102280"/>
            <a:ext cx="12204720" cy="1762200"/>
            <a:chOff x="-6480" y="5102280"/>
            <a:chExt cx="12204720" cy="1762200"/>
          </a:xfrm>
        </p:grpSpPr>
        <p:pic>
          <p:nvPicPr>
            <p:cNvPr id="1" name="Rectangle 6" descr=""/>
            <p:cNvPicPr/>
            <p:nvPr/>
          </p:nvPicPr>
          <p:blipFill>
            <a:blip r:embed="rId3"/>
            <a:stretch/>
          </p:blipFill>
          <p:spPr>
            <a:xfrm>
              <a:off x="-6480" y="5102280"/>
              <a:ext cx="12204720" cy="1762200"/>
            </a:xfrm>
            <a:prstGeom prst="rect">
              <a:avLst/>
            </a:prstGeom>
            <a:ln w="0">
              <a:noFill/>
            </a:ln>
          </p:spPr>
        </p:pic>
        <p:sp>
          <p:nvSpPr>
            <p:cNvPr id="2" name=""/>
            <p:cNvSpPr/>
            <p:nvPr/>
          </p:nvSpPr>
          <p:spPr>
            <a:xfrm>
              <a:off x="0" y="5105520"/>
              <a:ext cx="12192120" cy="17524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3" name="Rectangle 7"/>
          <p:cNvGrpSpPr/>
          <p:nvPr/>
        </p:nvGrpSpPr>
        <p:grpSpPr>
          <a:xfrm>
            <a:off x="-6480" y="-6480"/>
            <a:ext cx="12204720" cy="5121360"/>
            <a:chOff x="-6480" y="-6480"/>
            <a:chExt cx="12204720" cy="5121360"/>
          </a:xfrm>
        </p:grpSpPr>
        <p:pic>
          <p:nvPicPr>
            <p:cNvPr id="4" name="Rectangle 7" descr=""/>
            <p:cNvPicPr/>
            <p:nvPr/>
          </p:nvPicPr>
          <p:blipFill>
            <a:blip r:embed="rId4"/>
            <a:stretch/>
          </p:blipFill>
          <p:spPr>
            <a:xfrm>
              <a:off x="-6480" y="-6480"/>
              <a:ext cx="12204720" cy="5121360"/>
            </a:xfrm>
            <a:prstGeom prst="rect">
              <a:avLst/>
            </a:prstGeom>
            <a:ln w="0">
              <a:noFill/>
            </a:ln>
          </p:spPr>
        </p:pic>
        <p:sp>
          <p:nvSpPr>
            <p:cNvPr id="5" name=""/>
            <p:cNvSpPr/>
            <p:nvPr/>
          </p:nvSpPr>
          <p:spPr>
            <a:xfrm>
              <a:off x="0" y="0"/>
              <a:ext cx="12192120" cy="5105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 name="Rectangle 8"/>
          <p:cNvSpPr/>
          <p:nvPr/>
        </p:nvSpPr>
        <p:spPr>
          <a:xfrm>
            <a:off x="0" y="3768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7" name="Oval 9"/>
          <p:cNvGrpSpPr/>
          <p:nvPr/>
        </p:nvGrpSpPr>
        <p:grpSpPr>
          <a:xfrm>
            <a:off x="-6480" y="1596960"/>
            <a:ext cx="12204720" cy="5114880"/>
            <a:chOff x="-6480" y="1596960"/>
            <a:chExt cx="12204720" cy="5114880"/>
          </a:xfrm>
        </p:grpSpPr>
        <p:pic>
          <p:nvPicPr>
            <p:cNvPr id="8" name="Oval 9" descr=""/>
            <p:cNvPicPr/>
            <p:nvPr/>
          </p:nvPicPr>
          <p:blipFill>
            <a:blip r:embed="rId5"/>
            <a:stretch/>
          </p:blipFill>
          <p:spPr>
            <a:xfrm>
              <a:off x="-6480" y="1596960"/>
              <a:ext cx="12204720" cy="5114880"/>
            </a:xfrm>
            <a:prstGeom prst="rect">
              <a:avLst/>
            </a:prstGeom>
            <a:ln w="0">
              <a:noFill/>
            </a:ln>
          </p:spPr>
        </p:pic>
        <p:sp>
          <p:nvSpPr>
            <p:cNvPr id="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10"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11"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12" name="PlaceHolder 3"/>
          <p:cNvSpPr>
            <a:spLocks noGrp="1"/>
          </p:cNvSpPr>
          <p:nvPr>
            <p:ph type="dt" idx="1"/>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13" name="PlaceHolder 4"/>
          <p:cNvSpPr>
            <a:spLocks noGrp="1"/>
          </p:cNvSpPr>
          <p:nvPr>
            <p:ph type="ftr" idx="2"/>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 name="PlaceHolder 5"/>
          <p:cNvSpPr>
            <a:spLocks noGrp="1"/>
          </p:cNvSpPr>
          <p:nvPr>
            <p:ph type="sldNum" idx="3"/>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69EDD0C-CBB2-4A78-804A-2CE392DFEE3B}"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15" name="Rectangle 10"/>
          <p:cNvGrpSpPr/>
          <p:nvPr/>
        </p:nvGrpSpPr>
        <p:grpSpPr>
          <a:xfrm>
            <a:off x="-6480" y="3859200"/>
            <a:ext cx="12204720" cy="3005280"/>
            <a:chOff x="-6480" y="3859200"/>
            <a:chExt cx="12204720" cy="3005280"/>
          </a:xfrm>
        </p:grpSpPr>
        <p:pic>
          <p:nvPicPr>
            <p:cNvPr id="16" name="Rectangle 10" descr=""/>
            <p:cNvPicPr/>
            <p:nvPr/>
          </p:nvPicPr>
          <p:blipFill>
            <a:blip r:embed="rId3"/>
            <a:stretch/>
          </p:blipFill>
          <p:spPr>
            <a:xfrm>
              <a:off x="-6480" y="3859200"/>
              <a:ext cx="12204720" cy="3005280"/>
            </a:xfrm>
            <a:prstGeom prst="rect">
              <a:avLst/>
            </a:prstGeom>
            <a:ln w="0">
              <a:noFill/>
            </a:ln>
          </p:spPr>
        </p:pic>
        <p:sp>
          <p:nvSpPr>
            <p:cNvPr id="17"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18" name="Rectangle 11"/>
          <p:cNvGrpSpPr/>
          <p:nvPr/>
        </p:nvGrpSpPr>
        <p:grpSpPr>
          <a:xfrm>
            <a:off x="-6480" y="-6480"/>
            <a:ext cx="12204720" cy="3876840"/>
            <a:chOff x="-6480" y="-6480"/>
            <a:chExt cx="12204720" cy="3876840"/>
          </a:xfrm>
        </p:grpSpPr>
        <p:pic>
          <p:nvPicPr>
            <p:cNvPr id="19" name="Rectangle 11" descr=""/>
            <p:cNvPicPr/>
            <p:nvPr/>
          </p:nvPicPr>
          <p:blipFill>
            <a:blip r:embed="rId4"/>
            <a:stretch/>
          </p:blipFill>
          <p:spPr>
            <a:xfrm>
              <a:off x="-6480" y="-6480"/>
              <a:ext cx="12204720" cy="3876840"/>
            </a:xfrm>
            <a:prstGeom prst="rect">
              <a:avLst/>
            </a:prstGeom>
            <a:ln w="0">
              <a:noFill/>
            </a:ln>
          </p:spPr>
        </p:pic>
        <p:sp>
          <p:nvSpPr>
            <p:cNvPr id="20" name=""/>
            <p:cNvSpPr/>
            <p:nvPr/>
          </p:nvSpPr>
          <p:spPr>
            <a:xfrm>
              <a:off x="0" y="0"/>
              <a:ext cx="12192120" cy="38671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21" name="Rectangle 12"/>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22" name="Oval 13"/>
          <p:cNvGrpSpPr/>
          <p:nvPr/>
        </p:nvGrpSpPr>
        <p:grpSpPr>
          <a:xfrm>
            <a:off x="-6480" y="1596960"/>
            <a:ext cx="12204720" cy="5114880"/>
            <a:chOff x="-6480" y="1596960"/>
            <a:chExt cx="12204720" cy="5114880"/>
          </a:xfrm>
        </p:grpSpPr>
        <p:pic>
          <p:nvPicPr>
            <p:cNvPr id="23" name="Oval 13" descr=""/>
            <p:cNvPicPr/>
            <p:nvPr/>
          </p:nvPicPr>
          <p:blipFill>
            <a:blip r:embed="rId5"/>
            <a:stretch/>
          </p:blipFill>
          <p:spPr>
            <a:xfrm>
              <a:off x="-6480" y="1596960"/>
              <a:ext cx="12204720" cy="5114880"/>
            </a:xfrm>
            <a:prstGeom prst="rect">
              <a:avLst/>
            </a:prstGeom>
            <a:ln w="0">
              <a:noFill/>
            </a:ln>
          </p:spPr>
        </p:pic>
        <p:sp>
          <p:nvSpPr>
            <p:cNvPr id="24"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25"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26"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27" name="PlaceHolder 3"/>
          <p:cNvSpPr>
            <a:spLocks noGrp="1"/>
          </p:cNvSpPr>
          <p:nvPr>
            <p:ph type="dt" idx="4"/>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28" name="PlaceHolder 4"/>
          <p:cNvSpPr>
            <a:spLocks noGrp="1"/>
          </p:cNvSpPr>
          <p:nvPr>
            <p:ph type="ftr" idx="5"/>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9" name="PlaceHolder 5"/>
          <p:cNvSpPr>
            <a:spLocks noGrp="1"/>
          </p:cNvSpPr>
          <p:nvPr>
            <p:ph type="sldNum" idx="6"/>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8DA4C77-43CA-4E58-8BB8-3999DB931790}"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30" name="Rectangle 6"/>
          <p:cNvGrpSpPr/>
          <p:nvPr/>
        </p:nvGrpSpPr>
        <p:grpSpPr>
          <a:xfrm>
            <a:off x="-6480" y="5102280"/>
            <a:ext cx="12204720" cy="1762200"/>
            <a:chOff x="-6480" y="5102280"/>
            <a:chExt cx="12204720" cy="1762200"/>
          </a:xfrm>
        </p:grpSpPr>
        <p:pic>
          <p:nvPicPr>
            <p:cNvPr id="31" name="Rectangle 6" descr=""/>
            <p:cNvPicPr/>
            <p:nvPr/>
          </p:nvPicPr>
          <p:blipFill>
            <a:blip r:embed="rId3"/>
            <a:stretch/>
          </p:blipFill>
          <p:spPr>
            <a:xfrm>
              <a:off x="-6480" y="5102280"/>
              <a:ext cx="12204720" cy="1762200"/>
            </a:xfrm>
            <a:prstGeom prst="rect">
              <a:avLst/>
            </a:prstGeom>
            <a:ln w="0">
              <a:noFill/>
            </a:ln>
          </p:spPr>
        </p:pic>
        <p:sp>
          <p:nvSpPr>
            <p:cNvPr id="32" name=""/>
            <p:cNvSpPr/>
            <p:nvPr/>
          </p:nvSpPr>
          <p:spPr>
            <a:xfrm>
              <a:off x="0" y="5105520"/>
              <a:ext cx="12192120" cy="17524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33" name="Rectangle 7"/>
          <p:cNvGrpSpPr/>
          <p:nvPr/>
        </p:nvGrpSpPr>
        <p:grpSpPr>
          <a:xfrm>
            <a:off x="-6480" y="-6480"/>
            <a:ext cx="12204720" cy="5121360"/>
            <a:chOff x="-6480" y="-6480"/>
            <a:chExt cx="12204720" cy="5121360"/>
          </a:xfrm>
        </p:grpSpPr>
        <p:pic>
          <p:nvPicPr>
            <p:cNvPr id="34" name="Rectangle 7" descr=""/>
            <p:cNvPicPr/>
            <p:nvPr/>
          </p:nvPicPr>
          <p:blipFill>
            <a:blip r:embed="rId4"/>
            <a:stretch/>
          </p:blipFill>
          <p:spPr>
            <a:xfrm>
              <a:off x="-6480" y="-6480"/>
              <a:ext cx="12204720" cy="5121360"/>
            </a:xfrm>
            <a:prstGeom prst="rect">
              <a:avLst/>
            </a:prstGeom>
            <a:ln w="0">
              <a:noFill/>
            </a:ln>
          </p:spPr>
        </p:pic>
        <p:sp>
          <p:nvSpPr>
            <p:cNvPr id="35" name=""/>
            <p:cNvSpPr/>
            <p:nvPr/>
          </p:nvSpPr>
          <p:spPr>
            <a:xfrm>
              <a:off x="0" y="0"/>
              <a:ext cx="12192120" cy="51055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36" name="Rectangle 8"/>
          <p:cNvSpPr/>
          <p:nvPr/>
        </p:nvSpPr>
        <p:spPr>
          <a:xfrm>
            <a:off x="0" y="3768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37" name="Oval 9"/>
          <p:cNvGrpSpPr/>
          <p:nvPr/>
        </p:nvGrpSpPr>
        <p:grpSpPr>
          <a:xfrm>
            <a:off x="-6480" y="1596960"/>
            <a:ext cx="12204720" cy="5114880"/>
            <a:chOff x="-6480" y="1596960"/>
            <a:chExt cx="12204720" cy="5114880"/>
          </a:xfrm>
        </p:grpSpPr>
        <p:pic>
          <p:nvPicPr>
            <p:cNvPr id="38" name="Oval 9" descr=""/>
            <p:cNvPicPr/>
            <p:nvPr/>
          </p:nvPicPr>
          <p:blipFill>
            <a:blip r:embed="rId5"/>
            <a:stretch/>
          </p:blipFill>
          <p:spPr>
            <a:xfrm>
              <a:off x="-6480" y="1596960"/>
              <a:ext cx="12204720" cy="5114880"/>
            </a:xfrm>
            <a:prstGeom prst="rect">
              <a:avLst/>
            </a:prstGeom>
            <a:ln w="0">
              <a:noFill/>
            </a:ln>
          </p:spPr>
        </p:pic>
        <p:sp>
          <p:nvSpPr>
            <p:cNvPr id="3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40" name="Rectangle 6"/>
          <p:cNvGrpSpPr/>
          <p:nvPr/>
        </p:nvGrpSpPr>
        <p:grpSpPr>
          <a:xfrm>
            <a:off x="-6480" y="3859200"/>
            <a:ext cx="12204720" cy="3005280"/>
            <a:chOff x="-6480" y="3859200"/>
            <a:chExt cx="12204720" cy="3005280"/>
          </a:xfrm>
        </p:grpSpPr>
        <p:pic>
          <p:nvPicPr>
            <p:cNvPr id="41" name="Rectangle 6" descr=""/>
            <p:cNvPicPr/>
            <p:nvPr/>
          </p:nvPicPr>
          <p:blipFill>
            <a:blip r:embed="rId6"/>
            <a:stretch/>
          </p:blipFill>
          <p:spPr>
            <a:xfrm>
              <a:off x="-6480" y="3859200"/>
              <a:ext cx="12204720" cy="3005280"/>
            </a:xfrm>
            <a:prstGeom prst="rect">
              <a:avLst/>
            </a:prstGeom>
            <a:ln w="0">
              <a:noFill/>
            </a:ln>
          </p:spPr>
        </p:pic>
        <p:sp>
          <p:nvSpPr>
            <p:cNvPr id="42"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43" name="Rectangle 7"/>
          <p:cNvGrpSpPr/>
          <p:nvPr/>
        </p:nvGrpSpPr>
        <p:grpSpPr>
          <a:xfrm>
            <a:off x="-6480" y="-6480"/>
            <a:ext cx="12204720" cy="3876840"/>
            <a:chOff x="-6480" y="-6480"/>
            <a:chExt cx="12204720" cy="3876840"/>
          </a:xfrm>
        </p:grpSpPr>
        <p:pic>
          <p:nvPicPr>
            <p:cNvPr id="44" name="Rectangle 7" descr=""/>
            <p:cNvPicPr/>
            <p:nvPr/>
          </p:nvPicPr>
          <p:blipFill>
            <a:blip r:embed="rId7"/>
            <a:stretch/>
          </p:blipFill>
          <p:spPr>
            <a:xfrm>
              <a:off x="-6480" y="-6480"/>
              <a:ext cx="12204720" cy="3876840"/>
            </a:xfrm>
            <a:prstGeom prst="rect">
              <a:avLst/>
            </a:prstGeom>
            <a:ln w="0">
              <a:noFill/>
            </a:ln>
          </p:spPr>
        </p:pic>
        <p:sp>
          <p:nvSpPr>
            <p:cNvPr id="45" name=""/>
            <p:cNvSpPr/>
            <p:nvPr/>
          </p:nvSpPr>
          <p:spPr>
            <a:xfrm>
              <a:off x="0" y="0"/>
              <a:ext cx="12192120" cy="38671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46" name="Rectangle 8"/>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47" name="Oval 9"/>
          <p:cNvGrpSpPr/>
          <p:nvPr/>
        </p:nvGrpSpPr>
        <p:grpSpPr>
          <a:xfrm>
            <a:off x="-6480" y="1596960"/>
            <a:ext cx="12204720" cy="5114880"/>
            <a:chOff x="-6480" y="1596960"/>
            <a:chExt cx="12204720" cy="5114880"/>
          </a:xfrm>
        </p:grpSpPr>
        <p:pic>
          <p:nvPicPr>
            <p:cNvPr id="48" name="Oval 9" descr=""/>
            <p:cNvPicPr/>
            <p:nvPr/>
          </p:nvPicPr>
          <p:blipFill>
            <a:blip r:embed="rId8"/>
            <a:stretch/>
          </p:blipFill>
          <p:spPr>
            <a:xfrm>
              <a:off x="-6480" y="1596960"/>
              <a:ext cx="12204720" cy="5114880"/>
            </a:xfrm>
            <a:prstGeom prst="rect">
              <a:avLst/>
            </a:prstGeom>
            <a:ln w="0">
              <a:noFill/>
            </a:ln>
          </p:spPr>
        </p:pic>
        <p:sp>
          <p:nvSpPr>
            <p:cNvPr id="49"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50"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51"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52" name="PlaceHolder 3"/>
          <p:cNvSpPr>
            <a:spLocks noGrp="1"/>
          </p:cNvSpPr>
          <p:nvPr>
            <p:ph type="dt" idx="7"/>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53" name="PlaceHolder 4"/>
          <p:cNvSpPr>
            <a:spLocks noGrp="1"/>
          </p:cNvSpPr>
          <p:nvPr>
            <p:ph type="ftr" idx="8"/>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4" name="PlaceHolder 5"/>
          <p:cNvSpPr>
            <a:spLocks noGrp="1"/>
          </p:cNvSpPr>
          <p:nvPr>
            <p:ph type="sldNum" idx="9"/>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D3C6D18-C629-4FBF-B523-314BAE257476}"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5" name="Rectangle 7"/>
          <p:cNvGrpSpPr/>
          <p:nvPr/>
        </p:nvGrpSpPr>
        <p:grpSpPr>
          <a:xfrm>
            <a:off x="-6480" y="3859200"/>
            <a:ext cx="12204720" cy="3005280"/>
            <a:chOff x="-6480" y="3859200"/>
            <a:chExt cx="12204720" cy="3005280"/>
          </a:xfrm>
        </p:grpSpPr>
        <p:pic>
          <p:nvPicPr>
            <p:cNvPr id="56" name="Rectangle 7" descr=""/>
            <p:cNvPicPr/>
            <p:nvPr/>
          </p:nvPicPr>
          <p:blipFill>
            <a:blip r:embed="rId3"/>
            <a:stretch/>
          </p:blipFill>
          <p:spPr>
            <a:xfrm>
              <a:off x="-6480" y="3859200"/>
              <a:ext cx="12204720" cy="3005280"/>
            </a:xfrm>
            <a:prstGeom prst="rect">
              <a:avLst/>
            </a:prstGeom>
            <a:ln w="0">
              <a:noFill/>
            </a:ln>
          </p:spPr>
        </p:pic>
        <p:sp>
          <p:nvSpPr>
            <p:cNvPr id="57" name=""/>
            <p:cNvSpPr/>
            <p:nvPr/>
          </p:nvSpPr>
          <p:spPr>
            <a:xfrm>
              <a:off x="0" y="3867120"/>
              <a:ext cx="12192120" cy="29908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grpSp>
        <p:nvGrpSpPr>
          <p:cNvPr id="58" name="Rectangle 8"/>
          <p:cNvGrpSpPr/>
          <p:nvPr/>
        </p:nvGrpSpPr>
        <p:grpSpPr>
          <a:xfrm>
            <a:off x="-6480" y="-6480"/>
            <a:ext cx="12204720" cy="3876840"/>
            <a:chOff x="-6480" y="-6480"/>
            <a:chExt cx="12204720" cy="3876840"/>
          </a:xfrm>
        </p:grpSpPr>
        <p:pic>
          <p:nvPicPr>
            <p:cNvPr id="59" name="Rectangle 8" descr=""/>
            <p:cNvPicPr/>
            <p:nvPr/>
          </p:nvPicPr>
          <p:blipFill>
            <a:blip r:embed="rId4"/>
            <a:stretch/>
          </p:blipFill>
          <p:spPr>
            <a:xfrm>
              <a:off x="-6480" y="-6480"/>
              <a:ext cx="12204720" cy="3876840"/>
            </a:xfrm>
            <a:prstGeom prst="rect">
              <a:avLst/>
            </a:prstGeom>
            <a:ln w="0">
              <a:noFill/>
            </a:ln>
          </p:spPr>
        </p:pic>
        <p:sp>
          <p:nvSpPr>
            <p:cNvPr id="60" name=""/>
            <p:cNvSpPr/>
            <p:nvPr/>
          </p:nvSpPr>
          <p:spPr>
            <a:xfrm>
              <a:off x="0" y="0"/>
              <a:ext cx="12192120" cy="386712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1" name="Rectangle 9"/>
          <p:cNvSpPr/>
          <p:nvPr/>
        </p:nvSpPr>
        <p:spPr>
          <a:xfrm>
            <a:off x="0" y="2652840"/>
            <a:ext cx="12192120" cy="2286000"/>
          </a:xfrm>
          <a:prstGeom prst="rect">
            <a:avLst/>
          </a:prstGeom>
          <a:gradFill rotWithShape="0">
            <a:gsLst>
              <a:gs pos="0">
                <a:srgbClr val="ffffff">
                  <a:alpha val="0"/>
                </a:srgbClr>
              </a:gs>
              <a:gs pos="100000">
                <a:srgbClr val="ffffff">
                  <a:alpha val="0"/>
                </a:srgbClr>
              </a:gs>
            </a:gsLst>
            <a:lin ang="5400000"/>
          </a:gra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62" name="Oval 10"/>
          <p:cNvGrpSpPr/>
          <p:nvPr/>
        </p:nvGrpSpPr>
        <p:grpSpPr>
          <a:xfrm>
            <a:off x="-6480" y="1596960"/>
            <a:ext cx="12204720" cy="5114880"/>
            <a:chOff x="-6480" y="1596960"/>
            <a:chExt cx="12204720" cy="5114880"/>
          </a:xfrm>
        </p:grpSpPr>
        <p:pic>
          <p:nvPicPr>
            <p:cNvPr id="63" name="Oval 10" descr=""/>
            <p:cNvPicPr/>
            <p:nvPr/>
          </p:nvPicPr>
          <p:blipFill>
            <a:blip r:embed="rId5"/>
            <a:stretch/>
          </p:blipFill>
          <p:spPr>
            <a:xfrm>
              <a:off x="-6480" y="1596960"/>
              <a:ext cx="12204720" cy="5114880"/>
            </a:xfrm>
            <a:prstGeom prst="rect">
              <a:avLst/>
            </a:prstGeom>
            <a:ln w="0">
              <a:noFill/>
            </a:ln>
          </p:spPr>
        </p:pic>
        <p:sp>
          <p:nvSpPr>
            <p:cNvPr id="64" name=""/>
            <p:cNvSpPr/>
            <p:nvPr/>
          </p:nvSpPr>
          <p:spPr>
            <a:xfrm>
              <a:off x="1785960" y="2347920"/>
              <a:ext cx="8620200" cy="3610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sp>
        <p:nvSpPr>
          <p:cNvPr id="65" name="PlaceHolder 1"/>
          <p:cNvSpPr>
            <a:spLocks noGrp="1"/>
          </p:cNvSpPr>
          <p:nvPr>
            <p:ph type="title"/>
          </p:nvPr>
        </p:nvSpPr>
        <p:spPr>
          <a:xfrm>
            <a:off x="2390400" y="4371480"/>
            <a:ext cx="8683560" cy="1143000"/>
          </a:xfrm>
          <a:prstGeom prst="rect">
            <a:avLst/>
          </a:prstGeom>
          <a:noFill/>
          <a:ln w="0">
            <a:noFill/>
          </a:ln>
        </p:spPr>
        <p:txBody>
          <a:bodyPr lIns="90000" rIns="90000" tIns="46800" bIns="46800" anchor="t">
            <a:noAutofit/>
          </a:bodyPr>
          <a:p>
            <a:pPr indent="0" algn="r">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4600" strike="noStrike" u="none">
                <a:solidFill>
                  <a:srgbClr val="000000"/>
                </a:solidFill>
                <a:uFillTx/>
                <a:latin typeface="Trebuchet MS"/>
              </a:rPr>
              <a:t>Click to edit the title text format</a:t>
            </a:r>
            <a:endParaRPr b="1" lang="ru-RU" sz="4600" strike="noStrike" u="none">
              <a:solidFill>
                <a:srgbClr val="000000"/>
              </a:solidFill>
              <a:uFillTx/>
              <a:latin typeface="Trebuchet MS"/>
            </a:endParaRPr>
          </a:p>
        </p:txBody>
      </p:sp>
      <p:sp>
        <p:nvSpPr>
          <p:cNvPr id="66" name="PlaceHolder 2"/>
          <p:cNvSpPr>
            <a:spLocks noGrp="1"/>
          </p:cNvSpPr>
          <p:nvPr>
            <p:ph type="body"/>
          </p:nvPr>
        </p:nvSpPr>
        <p:spPr>
          <a:xfrm>
            <a:off x="1523520" y="731520"/>
            <a:ext cx="8534520" cy="3475080"/>
          </a:xfrm>
          <a:prstGeom prst="rect">
            <a:avLst/>
          </a:prstGeom>
          <a:noFill/>
          <a:ln w="0">
            <a:noFill/>
          </a:ln>
        </p:spPr>
        <p:txBody>
          <a:bodyPr lIns="90000" rIns="90000" tIns="46800" bIns="46800" anchor="t">
            <a:normAutofit/>
          </a:bodyPr>
          <a:p>
            <a:pPr marL="22860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Click to edit the outline text format</a:t>
            </a:r>
            <a:endParaRPr b="0" lang="ru-RU" sz="2200" strike="noStrike" u="none">
              <a:solidFill>
                <a:srgbClr val="404040"/>
              </a:solidFill>
              <a:uFillTx/>
              <a:latin typeface="Trebuchet MS"/>
            </a:endParaRPr>
          </a:p>
          <a:p>
            <a:pPr lvl="1" marL="54756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Second Outline Level</a:t>
            </a:r>
            <a:endParaRPr b="0" lang="ru-RU" sz="2200" strike="noStrike" u="none">
              <a:solidFill>
                <a:srgbClr val="404040"/>
              </a:solidFill>
              <a:uFillTx/>
              <a:latin typeface="Trebuchet MS"/>
            </a:endParaRPr>
          </a:p>
          <a:p>
            <a:pPr lvl="2" marL="82224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Third Outline Level</a:t>
            </a:r>
            <a:endParaRPr b="0" lang="ru-RU" sz="2200" strike="noStrike" u="none">
              <a:solidFill>
                <a:srgbClr val="404040"/>
              </a:solidFill>
              <a:uFillTx/>
              <a:latin typeface="Trebuchet MS"/>
            </a:endParaRPr>
          </a:p>
          <a:p>
            <a:pPr lvl="3" marL="1096920" indent="-18252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Fourth Outline Level</a:t>
            </a:r>
            <a:endParaRPr b="0" lang="ru-RU" sz="2200" strike="noStrike" u="none">
              <a:solidFill>
                <a:srgbClr val="404040"/>
              </a:solidFill>
              <a:uFillTx/>
              <a:latin typeface="Trebuchet MS"/>
            </a:endParaRPr>
          </a:p>
          <a:p>
            <a:pPr lvl="4" marL="1389240" indent="-182880">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Fifth Outline Level</a:t>
            </a:r>
            <a:endParaRPr b="0" lang="ru-RU" sz="2200" strike="noStrike" u="none">
              <a:solidFill>
                <a:srgbClr val="404040"/>
              </a:solidFill>
              <a:uFillTx/>
              <a:latin typeface="Trebuchet MS"/>
            </a:endParaRPr>
          </a:p>
          <a:p>
            <a:pPr lvl="5"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Sixth Outline Level</a:t>
            </a:r>
            <a:endParaRPr b="0" lang="ru-RU" sz="2200" strike="noStrike" u="none">
              <a:solidFill>
                <a:srgbClr val="404040"/>
              </a:solidFill>
              <a:uFillTx/>
              <a:latin typeface="Trebuchet MS"/>
            </a:endParaRPr>
          </a:p>
          <a:p>
            <a:pPr lvl="6" marL="1389240" indent="-182880">
              <a:spcBef>
                <a:spcPts val="550"/>
              </a:spcBef>
              <a:spcAft>
                <a:spcPts val="300"/>
              </a:spcAft>
              <a:buClr>
                <a:srgbClr val="000000"/>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200" strike="noStrike" u="none">
                <a:solidFill>
                  <a:srgbClr val="404040"/>
                </a:solidFill>
                <a:uFillTx/>
                <a:latin typeface="Trebuchet MS"/>
              </a:rPr>
              <a:t>Seventh Outline Level</a:t>
            </a:r>
            <a:endParaRPr b="0" lang="ru-RU" sz="2200" strike="noStrike" u="none">
              <a:solidFill>
                <a:srgbClr val="404040"/>
              </a:solidFill>
              <a:uFillTx/>
              <a:latin typeface="Trebuchet MS"/>
            </a:endParaRPr>
          </a:p>
        </p:txBody>
      </p:sp>
      <p:sp>
        <p:nvSpPr>
          <p:cNvPr id="67" name="PlaceHolder 3"/>
          <p:cNvSpPr>
            <a:spLocks noGrp="1"/>
          </p:cNvSpPr>
          <p:nvPr>
            <p:ph type="dt" idx="10"/>
          </p:nvPr>
        </p:nvSpPr>
        <p:spPr>
          <a:xfrm>
            <a:off x="8229240" y="6172200"/>
            <a:ext cx="335268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100" strike="noStrike" u="none">
                <a:solidFill>
                  <a:srgbClr val="7f7f7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100" strike="noStrike" u="none">
                <a:solidFill>
                  <a:srgbClr val="7f7f7f"/>
                </a:solidFill>
                <a:uFillTx/>
                <a:latin typeface="Times New Roman"/>
              </a:rPr>
              <a:t>&lt;date/time&gt;</a:t>
            </a:r>
            <a:endParaRPr b="0" lang="ru-RU" sz="1100" strike="noStrike" u="none">
              <a:solidFill>
                <a:srgbClr val="000000"/>
              </a:solidFill>
              <a:uFillTx/>
              <a:latin typeface="Times New Roman"/>
            </a:endParaRPr>
          </a:p>
        </p:txBody>
      </p:sp>
      <p:sp>
        <p:nvSpPr>
          <p:cNvPr id="68" name="PlaceHolder 4"/>
          <p:cNvSpPr>
            <a:spLocks noGrp="1"/>
          </p:cNvSpPr>
          <p:nvPr>
            <p:ph type="ftr" idx="11"/>
          </p:nvPr>
        </p:nvSpPr>
        <p:spPr>
          <a:xfrm>
            <a:off x="609480" y="6172200"/>
            <a:ext cx="447048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9" name="PlaceHolder 5"/>
          <p:cNvSpPr>
            <a:spLocks noGrp="1"/>
          </p:cNvSpPr>
          <p:nvPr>
            <p:ph type="sldNum" idx="12"/>
          </p:nvPr>
        </p:nvSpPr>
        <p:spPr>
          <a:xfrm>
            <a:off x="5079600" y="6172200"/>
            <a:ext cx="2438280" cy="365040"/>
          </a:xfrm>
          <a:prstGeom prst="rect">
            <a:avLst/>
          </a:prstGeom>
          <a:noFill/>
          <a:ln w="0">
            <a:noFill/>
          </a:ln>
        </p:spPr>
        <p:txBody>
          <a:bodyPr lIns="90000" rIns="90000" tIns="46800" bIns="46800" anchor="ctr">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1" lang="ru-RU" sz="1200" strike="noStrike" u="none">
                <a:solidFill>
                  <a:srgbClr val="7f7f7f"/>
                </a:solidFill>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88562B9-BA6C-4355-96CD-BAC2A74B4A85}" type="slidenum">
              <a:rPr b="1" lang="ru-RU" sz="1200" strike="noStrike" u="none">
                <a:solidFill>
                  <a:srgbClr val="7f7f7f"/>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5.jpeg"/><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7640" y="-12600"/>
            <a:ext cx="121888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2" name="Прямоугольник 74"/>
          <p:cNvSpPr/>
          <p:nvPr/>
        </p:nvSpPr>
        <p:spPr>
          <a:xfrm>
            <a:off x="5942160" y="1309680"/>
            <a:ext cx="15714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Times New Roman"/>
                <a:ea typeface="Times New Roman"/>
              </a:rPr>
              <a:t>Мини-центра</a:t>
            </a:r>
            <a:endParaRPr b="0" lang="ru-RU" sz="2400" strike="noStrike" u="none">
              <a:solidFill>
                <a:srgbClr val="000000"/>
              </a:solidFill>
              <a:uFillTx/>
              <a:latin typeface="Calibri"/>
            </a:endParaRPr>
          </a:p>
        </p:txBody>
      </p:sp>
      <p:cxnSp>
        <p:nvCxnSpPr>
          <p:cNvPr id="73" name="Google Shape;77;p1"/>
          <p:cNvCxnSpPr/>
          <p:nvPr/>
        </p:nvCxnSpPr>
        <p:spPr>
          <a:xfrm>
            <a:off x="212400" y="6621120"/>
            <a:ext cx="11729160" cy="26280"/>
          </a:xfrm>
          <a:prstGeom prst="straightConnector1">
            <a:avLst/>
          </a:prstGeom>
          <a:ln w="57240">
            <a:solidFill>
              <a:srgbClr val="33cccc"/>
            </a:solidFill>
            <a:miter/>
          </a:ln>
        </p:spPr>
      </p:cxnSp>
      <p:cxnSp>
        <p:nvCxnSpPr>
          <p:cNvPr id="74" name="Google Shape;78;p1"/>
          <p:cNvCxnSpPr/>
          <p:nvPr/>
        </p:nvCxnSpPr>
        <p:spPr>
          <a:xfrm>
            <a:off x="757080" y="3716280"/>
            <a:ext cx="10694160" cy="37440"/>
          </a:xfrm>
          <a:prstGeom prst="straightConnector1">
            <a:avLst/>
          </a:prstGeom>
          <a:ln w="57240">
            <a:solidFill>
              <a:srgbClr val="ff8021"/>
            </a:solidFill>
            <a:miter/>
          </a:ln>
        </p:spPr>
      </p:cxnSp>
      <p:sp>
        <p:nvSpPr>
          <p:cNvPr id="75" name="TextBox 25"/>
          <p:cNvSpPr/>
          <p:nvPr/>
        </p:nvSpPr>
        <p:spPr>
          <a:xfrm>
            <a:off x="1228680" y="401148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0000"/>
                </a:solidFill>
                <a:uFillTx/>
                <a:latin typeface="Times New Roman"/>
                <a:ea typeface="Times New Roman"/>
              </a:rPr>
              <a:t>Сабақтың тақырыбы:</a:t>
            </a:r>
            <a:endParaRPr b="0" lang="ru-RU" sz="2400" strike="noStrike" u="none">
              <a:solidFill>
                <a:srgbClr val="000000"/>
              </a:solidFill>
              <a:uFillTx/>
              <a:latin typeface="Calibri"/>
            </a:endParaRPr>
          </a:p>
        </p:txBody>
      </p:sp>
      <p:sp>
        <p:nvSpPr>
          <p:cNvPr id="76" name="TextBox 9"/>
          <p:cNvSpPr/>
          <p:nvPr/>
        </p:nvSpPr>
        <p:spPr>
          <a:xfrm>
            <a:off x="6833880" y="136440"/>
            <a:ext cx="5085000" cy="8254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imes New Roman"/>
                <a:ea typeface="Times New Roman"/>
              </a:rPr>
              <a:t>ҚАЗАҚ ТІЛІ МЕН ӘДЕБИЕТІ (Т1)</a:t>
            </a:r>
            <a:endParaRPr b="0" lang="ru-RU" sz="24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uFillTx/>
                <a:latin typeface="Times New Roman"/>
                <a:ea typeface="Times New Roman"/>
              </a:rPr>
              <a:t>7</a:t>
            </a:r>
            <a:r>
              <a:rPr b="1" lang="ru-RU" sz="2400" strike="noStrike" u="none">
                <a:solidFill>
                  <a:srgbClr val="ffffff"/>
                </a:solidFill>
                <a:uFillTx/>
                <a:latin typeface="Times New Roman"/>
                <a:ea typeface="Times New Roman"/>
              </a:rPr>
              <a:t>-СЫНЫП</a:t>
            </a:r>
            <a:endParaRPr b="0" lang="ru-RU" sz="2400" strike="noStrike" u="none">
              <a:solidFill>
                <a:srgbClr val="000000"/>
              </a:solidFill>
              <a:uFillTx/>
              <a:latin typeface="Calibri"/>
            </a:endParaRPr>
          </a:p>
        </p:txBody>
      </p:sp>
      <p:sp>
        <p:nvSpPr>
          <p:cNvPr id="77" name="TextBox 1"/>
          <p:cNvSpPr/>
          <p:nvPr/>
        </p:nvSpPr>
        <p:spPr>
          <a:xfrm>
            <a:off x="1245240" y="320760"/>
            <a:ext cx="268920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78" name="TextBox 2"/>
          <p:cNvSpPr/>
          <p:nvPr/>
        </p:nvSpPr>
        <p:spPr>
          <a:xfrm>
            <a:off x="3693960" y="5245200"/>
            <a:ext cx="7143840" cy="8254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a:t>
            </a:r>
            <a:r>
              <a:rPr b="1" lang="kk-KZ" sz="2400" strike="noStrike" u="none">
                <a:solidFill>
                  <a:srgbClr val="000000"/>
                </a:solidFill>
                <a:uFillTx/>
                <a:latin typeface="Times New Roman"/>
                <a:ea typeface="Times New Roman"/>
              </a:rPr>
              <a:t>Қайырымдылық – сүйіспеншіліктің бір көрінісі»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79" name="TextBox 11"/>
          <p:cNvSpPr/>
          <p:nvPr/>
        </p:nvSpPr>
        <p:spPr>
          <a:xfrm>
            <a:off x="1393920" y="1306440"/>
            <a:ext cx="10439280" cy="703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000000"/>
                </a:solidFill>
                <a:uFillTx/>
                <a:latin typeface="Times New Roman"/>
                <a:ea typeface="Times New Roman"/>
              </a:rPr>
              <a:t>С</a:t>
            </a:r>
            <a:r>
              <a:rPr b="0" lang="kk-KZ" sz="4000" strike="noStrike" u="none">
                <a:solidFill>
                  <a:srgbClr val="000000"/>
                </a:solidFill>
                <a:uFillTx/>
                <a:latin typeface="Times New Roman"/>
                <a:ea typeface="Times New Roman"/>
              </a:rPr>
              <a:t>үйіспеншілік пен достық</a:t>
            </a:r>
            <a:endParaRPr b="0" lang="ru-RU" sz="40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Рисунок 48" descr=""/>
          <p:cNvPicPr/>
          <p:nvPr/>
        </p:nvPicPr>
        <p:blipFill>
          <a:blip r:embed="rId1"/>
          <a:stretch/>
        </p:blipFill>
        <p:spPr>
          <a:xfrm>
            <a:off x="652320" y="7978680"/>
            <a:ext cx="200160" cy="203400"/>
          </a:xfrm>
          <a:prstGeom prst="rect">
            <a:avLst/>
          </a:prstGeom>
          <a:ln w="0">
            <a:noFill/>
          </a:ln>
        </p:spPr>
      </p:pic>
      <p:sp>
        <p:nvSpPr>
          <p:cNvPr id="81"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4" name="Google Shape;77;p1"/>
          <p:cNvCxnSpPr/>
          <p:nvPr/>
        </p:nvCxnSpPr>
        <p:spPr>
          <a:xfrm>
            <a:off x="212400" y="6621120"/>
            <a:ext cx="11729160" cy="26280"/>
          </a:xfrm>
          <a:prstGeom prst="straightConnector1">
            <a:avLst/>
          </a:prstGeom>
          <a:ln w="57240">
            <a:solidFill>
              <a:srgbClr val="33cccc"/>
            </a:solidFill>
            <a:miter/>
          </a:ln>
        </p:spPr>
      </p:cxnSp>
      <p:sp>
        <p:nvSpPr>
          <p:cNvPr id="85"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мақсат(тар)ы</a:t>
            </a:r>
            <a:endParaRPr b="0" lang="ru-RU" sz="2400" strike="noStrike" u="none">
              <a:solidFill>
                <a:srgbClr val="000000"/>
              </a:solidFill>
              <a:uFillTx/>
              <a:latin typeface="Calibri"/>
            </a:endParaRPr>
          </a:p>
        </p:txBody>
      </p:sp>
      <p:sp>
        <p:nvSpPr>
          <p:cNvPr id="86" name="TextBox 1"/>
          <p:cNvSpPr/>
          <p:nvPr/>
        </p:nvSpPr>
        <p:spPr>
          <a:xfrm>
            <a:off x="652320" y="3740040"/>
            <a:ext cx="1069344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Сабақ мақсаттары: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Мәтіннің мазмұнын түсінеді, берілген ақпарат бойынша көзқарасты ажырата біледі;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 бойынша проблемалық сұрақтар құрастырады;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Тақырыпқа байланысты берілген мәселенің оңтайлы шешілу жолдары немесе себептеріне өз көзқарастарын жазады</a:t>
            </a:r>
            <a:endParaRPr b="0" lang="ru-RU" sz="2400" strike="noStrike" u="none">
              <a:solidFill>
                <a:srgbClr val="000000"/>
              </a:solidFill>
              <a:uFillTx/>
              <a:latin typeface="Calibri"/>
            </a:endParaRPr>
          </a:p>
        </p:txBody>
      </p:sp>
      <p:graphicFrame>
        <p:nvGraphicFramePr>
          <p:cNvPr id="87" name=""/>
          <p:cNvGraphicFramePr/>
          <p:nvPr/>
        </p:nvGraphicFramePr>
        <p:xfrm>
          <a:off x="752400" y="1414440"/>
          <a:ext cx="9906120" cy="2454120"/>
        </p:xfrm>
        <a:graphic>
          <a:graphicData uri="http://schemas.openxmlformats.org/drawingml/2006/table">
            <a:tbl>
              <a:tblPr/>
              <a:tblGrid>
                <a:gridCol w="9906120"/>
              </a:tblGrid>
              <a:tr h="245412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7.2.6.1 (О) – оқылым стратегияларны қолдану, комментарий жасау, іріктеп оқу, зерттеп оқу</a:t>
                      </a:r>
                      <a:endParaRPr b="0" lang="ru-RU" sz="2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7.3.4.1 (Ж) – эссе құрылымы мен даму желісін сақтап, тақырыпқа байланысты берілген мәселенің оңтайлы шешілу жолдары немесе себептеріне өз көзқарастарын жазу.</a:t>
                      </a:r>
                      <a:endParaRPr b="0" lang="ru-RU" sz="2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ffffff"/>
                          </a:solidFill>
                          <a:uFillTx/>
                          <a:latin typeface="Times New Roman"/>
                          <a:ea typeface="Times New Roman"/>
                        </a:rPr>
                        <a:t> </a:t>
                      </a:r>
                      <a:endParaRPr b="0" lang="ru-RU" sz="2000" strike="noStrike" u="none">
                        <a:solidFill>
                          <a:srgbClr val="000000"/>
                        </a:solidFill>
                        <a:uFillTx/>
                        <a:latin typeface="Calibri"/>
                      </a:endParaRPr>
                    </a:p>
                  </a:txBody>
                  <a:tcPr anchor="t" marL="68760" marR="6876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ffffff"/>
                    </a:solid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8" name="Рисунок 48" descr=""/>
          <p:cNvPicPr/>
          <p:nvPr/>
        </p:nvPicPr>
        <p:blipFill>
          <a:blip r:embed="rId1"/>
          <a:stretch/>
        </p:blipFill>
        <p:spPr>
          <a:xfrm>
            <a:off x="652320" y="7978680"/>
            <a:ext cx="200160" cy="203400"/>
          </a:xfrm>
          <a:prstGeom prst="rect">
            <a:avLst/>
          </a:prstGeom>
          <a:ln w="0">
            <a:noFill/>
          </a:ln>
        </p:spPr>
      </p:pic>
      <p:sp>
        <p:nvSpPr>
          <p:cNvPr id="89"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9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2" name="Google Shape;77;p1"/>
          <p:cNvCxnSpPr/>
          <p:nvPr/>
        </p:nvCxnSpPr>
        <p:spPr>
          <a:xfrm>
            <a:off x="212400" y="6621120"/>
            <a:ext cx="11729160" cy="26280"/>
          </a:xfrm>
          <a:prstGeom prst="straightConnector1">
            <a:avLst/>
          </a:prstGeom>
          <a:ln w="57240">
            <a:solidFill>
              <a:srgbClr val="33cccc"/>
            </a:solidFill>
            <a:miter/>
          </a:ln>
        </p:spPr>
      </p:cxnSp>
      <p:cxnSp>
        <p:nvCxnSpPr>
          <p:cNvPr id="93" name="Google Shape;78;p1"/>
          <p:cNvCxnSpPr/>
          <p:nvPr/>
        </p:nvCxnSpPr>
        <p:spPr>
          <a:xfrm>
            <a:off x="757080" y="6364080"/>
            <a:ext cx="10694160" cy="37080"/>
          </a:xfrm>
          <a:prstGeom prst="straightConnector1">
            <a:avLst/>
          </a:prstGeom>
          <a:ln w="38160">
            <a:solidFill>
              <a:srgbClr val="ff8021"/>
            </a:solidFill>
            <a:miter/>
          </a:ln>
        </p:spPr>
      </p:cxnSp>
      <p:sp>
        <p:nvSpPr>
          <p:cNvPr id="94"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5"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
        <p:nvSpPr>
          <p:cNvPr id="96" name="Прямоугольник 1"/>
          <p:cNvSpPr/>
          <p:nvPr/>
        </p:nvSpPr>
        <p:spPr>
          <a:xfrm>
            <a:off x="3048120" y="2828880"/>
            <a:ext cx="6095880" cy="3700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7" name="Прямоугольник 2"/>
          <p:cNvSpPr/>
          <p:nvPr/>
        </p:nvSpPr>
        <p:spPr>
          <a:xfrm>
            <a:off x="2332080" y="1965240"/>
            <a:ext cx="609588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Тыңдалған мәтін мазмұнын түсінеді;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Ұсынылған ақпараттан астарлы ойды анықтайды</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Рисунок 48" descr=""/>
          <p:cNvPicPr/>
          <p:nvPr/>
        </p:nvPicPr>
        <p:blipFill>
          <a:blip r:embed="rId1"/>
          <a:stretch/>
        </p:blipFill>
        <p:spPr>
          <a:xfrm>
            <a:off x="652320" y="7978680"/>
            <a:ext cx="200160" cy="203400"/>
          </a:xfrm>
          <a:prstGeom prst="rect">
            <a:avLst/>
          </a:prstGeom>
          <a:ln w="0">
            <a:noFill/>
          </a:ln>
        </p:spPr>
      </p:pic>
      <p:sp>
        <p:nvSpPr>
          <p:cNvPr id="99" name="object 2"/>
          <p:cNvSpPr/>
          <p:nvPr/>
        </p:nvSpPr>
        <p:spPr>
          <a:xfrm>
            <a:off x="1440" y="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0"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0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02" name="Google Shape;77;p1"/>
          <p:cNvCxnSpPr/>
          <p:nvPr/>
        </p:nvCxnSpPr>
        <p:spPr>
          <a:xfrm>
            <a:off x="212400" y="6621120"/>
            <a:ext cx="11729160" cy="26280"/>
          </a:xfrm>
          <a:prstGeom prst="straightConnector1">
            <a:avLst/>
          </a:prstGeom>
          <a:ln w="57240">
            <a:solidFill>
              <a:srgbClr val="33cccc"/>
            </a:solidFill>
            <a:miter/>
          </a:ln>
        </p:spPr>
      </p:cxnSp>
      <p:cxnSp>
        <p:nvCxnSpPr>
          <p:cNvPr id="103" name="Google Shape;78;p1"/>
          <p:cNvCxnSpPr/>
          <p:nvPr/>
        </p:nvCxnSpPr>
        <p:spPr>
          <a:xfrm>
            <a:off x="757080" y="6364080"/>
            <a:ext cx="10694160" cy="37080"/>
          </a:xfrm>
          <a:prstGeom prst="straightConnector1">
            <a:avLst/>
          </a:prstGeom>
          <a:ln w="38160">
            <a:solidFill>
              <a:srgbClr val="ff8021"/>
            </a:solidFill>
            <a:miter/>
          </a:ln>
        </p:spPr>
      </p:cxnSp>
      <p:sp>
        <p:nvSpPr>
          <p:cNvPr id="104" name="Прямоугольник 1"/>
          <p:cNvSpPr/>
          <p:nvPr/>
        </p:nvSpPr>
        <p:spPr>
          <a:xfrm>
            <a:off x="399960" y="1158840"/>
            <a:ext cx="6027840" cy="3751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 </a:t>
            </a:r>
            <a:r>
              <a:rPr b="0" lang="kk-KZ" sz="2400" strike="noStrike" u="none">
                <a:solidFill>
                  <a:srgbClr val="000000"/>
                </a:solidFill>
                <a:uFillTx/>
                <a:latin typeface="Times New Roman"/>
                <a:ea typeface="Times New Roman"/>
              </a:rPr>
              <a:t>«Қайырымдылық жасасаң,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Қайырын өзің көресің», — дейді қазақ xалқы. Қайырымдылық-адамзат бойындағы ерекше бір қасиет болып саналады. Қайырымдылық ізгіліктің, адамның адамға деген таза ниетін, адамгершілік қарым-қатынасын көрсететін адамдардың бір-біріне деген сүйіспеншілігі мен көмегі. Олай болса, «қайырымдылық» дегенді қалай түсінесіңдер? </a:t>
            </a:r>
            <a:endParaRPr b="0" lang="ru-RU" sz="2400" strike="noStrike" u="none">
              <a:solidFill>
                <a:srgbClr val="000000"/>
              </a:solidFill>
              <a:uFillTx/>
              <a:latin typeface="Calibri"/>
            </a:endParaRPr>
          </a:p>
        </p:txBody>
      </p:sp>
      <p:sp>
        <p:nvSpPr>
          <p:cNvPr id="105" name="Солнце 2"/>
          <p:cNvSpPr/>
          <p:nvPr/>
        </p:nvSpPr>
        <p:spPr>
          <a:xfrm>
            <a:off x="6215040" y="1631880"/>
            <a:ext cx="5726160" cy="3313080"/>
          </a:xfrm>
          <a:prstGeom prst="sun">
            <a:avLst>
              <a:gd name="adj" fmla="val 25000"/>
            </a:avLst>
          </a:prstGeom>
          <a:solidFill>
            <a:srgbClr val="ffffff"/>
          </a:solidFill>
          <a:ln w="25560">
            <a:solidFill>
              <a:srgbClr val="1c2b68"/>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1800" strike="noStrike" u="none">
                <a:solidFill>
                  <a:srgbClr val="000000"/>
                </a:solidFill>
                <a:uFillTx/>
                <a:latin typeface="Trebuchet MS"/>
              </a:rPr>
              <a:t>Қайырымдылық</a:t>
            </a:r>
            <a:endParaRPr b="0" lang="ru-RU" sz="1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Заголовок 1" descr=""/>
          <p:cNvPicPr/>
          <p:nvPr/>
        </p:nvPicPr>
        <p:blipFill>
          <a:blip r:embed="rId1"/>
          <a:stretch/>
        </p:blipFill>
        <p:spPr>
          <a:xfrm>
            <a:off x="835200" y="231840"/>
            <a:ext cx="10618560" cy="1000080"/>
          </a:xfrm>
          <a:prstGeom prst="rect">
            <a:avLst/>
          </a:prstGeom>
          <a:ln w="0">
            <a:noFill/>
          </a:ln>
        </p:spPr>
      </p:pic>
      <p:pic>
        <p:nvPicPr>
          <p:cNvPr id="107" name="Объект 3" descr="C:\Users\ww\Desktop\sss.jpg"/>
          <p:cNvPicPr/>
          <p:nvPr/>
        </p:nvPicPr>
        <p:blipFill>
          <a:blip r:embed="rId2"/>
          <a:stretch/>
        </p:blipFill>
        <p:spPr>
          <a:xfrm>
            <a:off x="1555920" y="1104840"/>
            <a:ext cx="9239040" cy="49690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Рисунок 48" descr=""/>
          <p:cNvPicPr/>
          <p:nvPr/>
        </p:nvPicPr>
        <p:blipFill>
          <a:blip r:embed="rId1"/>
          <a:stretch/>
        </p:blipFill>
        <p:spPr>
          <a:xfrm>
            <a:off x="652320" y="7978680"/>
            <a:ext cx="200160" cy="203400"/>
          </a:xfrm>
          <a:prstGeom prst="rect">
            <a:avLst/>
          </a:prstGeom>
          <a:ln w="0">
            <a:noFill/>
          </a:ln>
        </p:spPr>
      </p:pic>
      <p:sp>
        <p:nvSpPr>
          <p:cNvPr id="109"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0" name="Прямоугольник 73"/>
          <p:cNvSpPr/>
          <p:nvPr/>
        </p:nvSpPr>
        <p:spPr>
          <a:xfrm>
            <a:off x="4349880" y="1343160"/>
            <a:ext cx="1573200" cy="11912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800" strike="noStrike" u="none">
                <a:solidFill>
                  <a:srgbClr val="ffffff"/>
                </a:solidFill>
                <a:uFillTx/>
                <a:latin typeface="Times New Roman"/>
                <a:ea typeface="Times New Roman"/>
              </a:rPr>
              <a:t>37 </a:t>
            </a:r>
            <a:endParaRPr b="0" lang="ru-RU" sz="18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800" strike="noStrike" u="none">
                <a:solidFill>
                  <a:srgbClr val="ffffff"/>
                </a:solidFill>
                <a:uFillTx/>
                <a:latin typeface="Times New Roman"/>
                <a:ea typeface="Times New Roman"/>
              </a:rPr>
              <a:t>Частных детских</a:t>
            </a:r>
            <a:endParaRPr b="0" lang="ru-RU" sz="18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800" strike="noStrike" u="none">
                <a:solidFill>
                  <a:srgbClr val="ffffff"/>
                </a:solidFill>
                <a:uFillTx/>
                <a:latin typeface="Times New Roman"/>
                <a:ea typeface="Times New Roman"/>
              </a:rPr>
              <a:t>сада</a:t>
            </a:r>
            <a:endParaRPr b="0" lang="ru-RU" sz="1800" strike="noStrike" u="none">
              <a:solidFill>
                <a:srgbClr val="000000"/>
              </a:solidFill>
              <a:uFillTx/>
              <a:latin typeface="Calibri"/>
            </a:endParaRPr>
          </a:p>
        </p:txBody>
      </p:sp>
      <p:sp>
        <p:nvSpPr>
          <p:cNvPr id="111"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800" strike="noStrike" u="none">
                <a:solidFill>
                  <a:srgbClr val="ffffff"/>
                </a:solidFill>
                <a:uFillTx/>
                <a:latin typeface="Times New Roman"/>
                <a:ea typeface="Times New Roman"/>
              </a:rPr>
              <a:t>43</a:t>
            </a:r>
            <a:endParaRPr b="0" lang="ru-RU" sz="18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800" strike="noStrike" u="none">
                <a:solidFill>
                  <a:srgbClr val="ffffff"/>
                </a:solidFill>
                <a:uFillTx/>
                <a:latin typeface="Times New Roman"/>
                <a:ea typeface="Times New Roman"/>
              </a:rPr>
              <a:t>Мини-центра</a:t>
            </a:r>
            <a:endParaRPr b="0" lang="ru-RU" sz="1800" strike="noStrike" u="none">
              <a:solidFill>
                <a:srgbClr val="000000"/>
              </a:solidFill>
              <a:uFillTx/>
              <a:latin typeface="Calibri"/>
            </a:endParaRPr>
          </a:p>
        </p:txBody>
      </p:sp>
      <p:cxnSp>
        <p:nvCxnSpPr>
          <p:cNvPr id="112" name="Google Shape;77;p1"/>
          <p:cNvCxnSpPr/>
          <p:nvPr/>
        </p:nvCxnSpPr>
        <p:spPr>
          <a:xfrm>
            <a:off x="212400" y="6621120"/>
            <a:ext cx="11729160" cy="26280"/>
          </a:xfrm>
          <a:prstGeom prst="straightConnector1">
            <a:avLst/>
          </a:prstGeom>
          <a:ln w="57240">
            <a:solidFill>
              <a:srgbClr val="33cccc"/>
            </a:solidFill>
            <a:miter/>
          </a:ln>
        </p:spPr>
      </p:cxnSp>
      <p:cxnSp>
        <p:nvCxnSpPr>
          <p:cNvPr id="113" name="Google Shape;78;p1"/>
          <p:cNvCxnSpPr/>
          <p:nvPr/>
        </p:nvCxnSpPr>
        <p:spPr>
          <a:xfrm>
            <a:off x="757080" y="6364080"/>
            <a:ext cx="10694160" cy="37080"/>
          </a:xfrm>
          <a:prstGeom prst="straightConnector1">
            <a:avLst/>
          </a:prstGeom>
          <a:ln w="38160">
            <a:solidFill>
              <a:srgbClr val="ff8021"/>
            </a:solidFill>
            <a:miter/>
          </a:ln>
        </p:spPr>
      </p:cxnSp>
      <p:sp>
        <p:nvSpPr>
          <p:cNvPr id="114" name="TextBox 8"/>
          <p:cNvSpPr/>
          <p:nvPr/>
        </p:nvSpPr>
        <p:spPr>
          <a:xfrm>
            <a:off x="1133640" y="272880"/>
            <a:ext cx="424656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imes New Roman"/>
                <a:ea typeface="Times New Roman"/>
              </a:rPr>
              <a:t>1-т</a:t>
            </a:r>
            <a:r>
              <a:rPr b="1" lang="kk-KZ" sz="1800" strike="noStrike" u="none">
                <a:solidFill>
                  <a:srgbClr val="ffffff"/>
                </a:solidFill>
                <a:uFillTx/>
                <a:latin typeface="Times New Roman"/>
                <a:ea typeface="Times New Roman"/>
              </a:rPr>
              <a:t>апсырма</a:t>
            </a:r>
            <a:endParaRPr b="0" lang="ru-RU" sz="1800" strike="noStrike" u="none">
              <a:solidFill>
                <a:srgbClr val="000000"/>
              </a:solidFill>
              <a:uFillTx/>
              <a:latin typeface="Calibri"/>
            </a:endParaRPr>
          </a:p>
        </p:txBody>
      </p:sp>
      <p:sp>
        <p:nvSpPr>
          <p:cNvPr id="115" name="Прямоугольник 4"/>
          <p:cNvSpPr/>
          <p:nvPr/>
        </p:nvSpPr>
        <p:spPr>
          <a:xfrm>
            <a:off x="631800" y="1494000"/>
            <a:ext cx="10314000" cy="53060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Тақтадан қайырымдылық туралы бейнеролик көрсетіледі.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Бейнероликтен өздеріңізге қандай ой түйдіңіздер?</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Баланың іс-әрекеті дұрыс па?</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Жақсылық жасау үшін бай болу шарт па? </a:t>
            </a:r>
            <a:endParaRPr b="0" lang="ru-RU" sz="1800" strike="noStrike" u="none">
              <a:solidFill>
                <a:srgbClr val="000000"/>
              </a:solidFill>
              <a:uFillTx/>
              <a:latin typeface="Calibri"/>
            </a:endParaRPr>
          </a:p>
          <a:p>
            <a:pPr>
              <a:lnSpc>
                <a:spcPct val="100000"/>
              </a:lnSpc>
              <a:buClr>
                <a:srgbClr val="000000"/>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Күнделікті өмірде қандай қайырымды істер жасауға болады?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«Ыстық орындық» </a:t>
            </a:r>
            <a:r>
              <a:rPr b="0" lang="kk-KZ" sz="1800" strike="noStrike" u="none">
                <a:solidFill>
                  <a:srgbClr val="000000"/>
                </a:solidFill>
                <a:uFillTx/>
                <a:latin typeface="Times New Roman"/>
                <a:ea typeface="Times New Roman"/>
              </a:rPr>
              <a:t>орындық әдісі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Бір оқушы алдыңғы жақта, орындықтар оны айнала қоршай орналастырылады)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Жаттығудың сипаттамасы: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Бір оқушы алға шығып, берілген сұрақтарға өз пікірін айтады.  Сұрақты анағұрлым мазмұнды қылу үшін, оқушылар белгілі бір пікір бойынша бірлесіп алға шығып сөйлей алады.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бейнероликті көре отырып, жаңа ақпаратты меңгереді;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тақырып бойынша өзіндік көзқарасын білдіреді.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ҚБ:  «Қол шапалақтау» әдісі.  1 шапалақ – «орташа», «жақсы», «өте жақсы».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16" name="Рисунок 16" descr="Картинки по запросу стул"/>
          <p:cNvPicPr/>
          <p:nvPr/>
        </p:nvPicPr>
        <p:blipFill>
          <a:blip r:embed="rId2"/>
          <a:srcRect l="10500" t="0" r="16904" b="9126"/>
          <a:stretch/>
        </p:blipFill>
        <p:spPr>
          <a:xfrm>
            <a:off x="8978760" y="1758960"/>
            <a:ext cx="2130480" cy="1735200"/>
          </a:xfrm>
          <a:prstGeom prst="rect">
            <a:avLst/>
          </a:prstGeom>
          <a:ln w="0">
            <a:noFill/>
          </a:ln>
        </p:spPr>
      </p:pic>
      <p:pic>
        <p:nvPicPr>
          <p:cNvPr id="117" name="Рисунок 17" descr="C:\Users\ww\Desktop\Без названия.png"/>
          <p:cNvPicPr/>
          <p:nvPr/>
        </p:nvPicPr>
        <p:blipFill>
          <a:blip r:embed="rId3"/>
          <a:stretch/>
        </p:blipFill>
        <p:spPr>
          <a:xfrm>
            <a:off x="10729800" y="4808520"/>
            <a:ext cx="1270080" cy="1335240"/>
          </a:xfrm>
          <a:prstGeom prst="rect">
            <a:avLst/>
          </a:prstGeom>
          <a:ln w="0">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Рисунок 48" descr=""/>
          <p:cNvPicPr/>
          <p:nvPr/>
        </p:nvPicPr>
        <p:blipFill>
          <a:blip r:embed="rId1"/>
          <a:stretch/>
        </p:blipFill>
        <p:spPr>
          <a:xfrm>
            <a:off x="652320" y="7978680"/>
            <a:ext cx="200160" cy="203400"/>
          </a:xfrm>
          <a:prstGeom prst="rect">
            <a:avLst/>
          </a:prstGeom>
          <a:ln w="0">
            <a:noFill/>
          </a:ln>
        </p:spPr>
      </p:pic>
      <p:sp>
        <p:nvSpPr>
          <p:cNvPr id="11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2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21" name="Google Shape;77;p1"/>
          <p:cNvCxnSpPr/>
          <p:nvPr/>
        </p:nvCxnSpPr>
        <p:spPr>
          <a:xfrm>
            <a:off x="212400" y="6621120"/>
            <a:ext cx="11729160" cy="26280"/>
          </a:xfrm>
          <a:prstGeom prst="straightConnector1">
            <a:avLst/>
          </a:prstGeom>
          <a:ln w="57240">
            <a:solidFill>
              <a:srgbClr val="33cccc"/>
            </a:solidFill>
            <a:miter/>
          </a:ln>
        </p:spPr>
      </p:cxnSp>
      <p:cxnSp>
        <p:nvCxnSpPr>
          <p:cNvPr id="122" name="Google Shape;78;p1"/>
          <p:cNvCxnSpPr/>
          <p:nvPr/>
        </p:nvCxnSpPr>
        <p:spPr>
          <a:xfrm>
            <a:off x="757080" y="6364080"/>
            <a:ext cx="10694160" cy="37080"/>
          </a:xfrm>
          <a:prstGeom prst="straightConnector1">
            <a:avLst/>
          </a:prstGeom>
          <a:ln w="38160">
            <a:solidFill>
              <a:srgbClr val="ff8021"/>
            </a:solidFill>
            <a:miter/>
          </a:ln>
        </p:spPr>
      </p:cxnSp>
      <p:sp>
        <p:nvSpPr>
          <p:cNvPr id="123" name="Прямоугольник 1"/>
          <p:cNvSpPr/>
          <p:nvPr/>
        </p:nvSpPr>
        <p:spPr>
          <a:xfrm>
            <a:off x="204840" y="158760"/>
            <a:ext cx="11736360" cy="69519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2-тапсырма.  Мәтінмен жұмыс</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Қайырымдылық — адамның асыл қасиеттерінің бірі болып табылады. Адамның айналасын дағыларға деген ықыласы мен көмегі адамгершілік қарымқатынастарын білдіреді. Қайырымдылық ұғымының екі қыры бар. Бірі — рухани-экономикалық жағы (басқаның басына түскен ауыртпалықты қабылдау). Екіншісі — іс-тәжірибелік жағы (іс жүзінде нақты көмек беруге ұмтылу). Сондай-ақ қайырымдылық этикалық және интеллектуалдық болып та бөлінеді. Этикалық қайырымдылыққа ұстамдылық, батылдық, жомарттық, әділдік жатады. Ал интеллектуалдық қайырымдылыққа даналық, парасат, ақыл-ой тапқырлығы мен өткірлігі, сезімталдық жатады. Адам өз ұрпағына қайырымдылықты жастайынан үйретіп, адамгершілік қасиеттерге баулуға ұмтылады. Ал ешкімге жаны ашымайтын, жүрегінің жылуы жоқ, қатыгез адамды қайырымсыз деп атайды. Қайырымдылықты мүсіркеушілік және жарылқаушылық деп те түсінуге болады. Ол кейде әлеуметтік жағдайы төмен жандарға көмектесумен, қайыр-садақа берумен де көрініс табады. Қазір біздің елімізде түрлі қайырымдылық қорлары ұйымдастырылған, қайырымдылық іс-шаралары өткізіліп тұрады.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1-топ:</a:t>
            </a:r>
            <a:r>
              <a:rPr b="0" lang="kk-KZ" sz="1800" strike="noStrike" u="none">
                <a:solidFill>
                  <a:srgbClr val="000000"/>
                </a:solidFill>
                <a:uFillTx/>
                <a:latin typeface="Times New Roman"/>
                <a:ea typeface="Times New Roman"/>
              </a:rPr>
              <a:t> Мәтінді баяндап, қайырымдылықтың түрлерін ашып постер қорғайды.</a:t>
            </a:r>
            <a:br>
              <a:rPr sz="1800"/>
            </a:br>
            <a:r>
              <a:rPr b="1" lang="kk-KZ" sz="1800" strike="noStrike" u="none">
                <a:solidFill>
                  <a:srgbClr val="000000"/>
                </a:solidFill>
                <a:uFillTx/>
                <a:latin typeface="Times New Roman"/>
                <a:ea typeface="Times New Roman"/>
              </a:rPr>
              <a:t>2-топ:</a:t>
            </a:r>
            <a:r>
              <a:rPr b="0" lang="kk-KZ" sz="1800" strike="noStrike" u="none">
                <a:solidFill>
                  <a:srgbClr val="000000"/>
                </a:solidFill>
                <a:uFillTx/>
                <a:latin typeface="Times New Roman"/>
                <a:ea typeface="Times New Roman"/>
              </a:rPr>
              <a:t> Мәтіннен 1 негізгі, 2 қосымша деректі тауып жазады.</a:t>
            </a:r>
            <a:br>
              <a:rPr sz="1800"/>
            </a:br>
            <a:r>
              <a:rPr b="1" lang="kk-KZ" sz="1800" strike="noStrike" u="none">
                <a:solidFill>
                  <a:srgbClr val="000000"/>
                </a:solidFill>
                <a:uFillTx/>
                <a:latin typeface="Times New Roman"/>
                <a:ea typeface="Times New Roman"/>
              </a:rPr>
              <a:t>3-топ:</a:t>
            </a:r>
            <a:r>
              <a:rPr b="0" lang="kk-KZ" sz="1800" strike="noStrike" u="none">
                <a:solidFill>
                  <a:srgbClr val="000000"/>
                </a:solidFill>
                <a:uFillTx/>
                <a:latin typeface="Times New Roman"/>
                <a:ea typeface="Times New Roman"/>
              </a:rPr>
              <a:t> Мәтіннен басты ойды ашатын үш сөйлемді тауып жазып, себебін түсіндіреді.</a:t>
            </a: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Дескриптор</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мәтінді баяндап, қайырымдылықтың түрлерін ашып айтады;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басты ойды ашатын үш сөйлемді тауып жазып, себебін түсіндіреді;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Times New Roman"/>
              </a:rPr>
              <a:t>мәтінге жоспар құрады.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ҚБ: Бас бармақ» әдісі. «Тамаша», «жақсы», «орташа».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imes New Roman"/>
                <a:ea typeface="Times New Roman"/>
              </a:rPr>
              <a:t>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124" name="Рисунок 9" descr="C:\Users\ww\Desktop\Без названия.jpg"/>
          <p:cNvPicPr/>
          <p:nvPr/>
        </p:nvPicPr>
        <p:blipFill>
          <a:blip r:embed="rId2"/>
          <a:stretch/>
        </p:blipFill>
        <p:spPr>
          <a:xfrm>
            <a:off x="8935920" y="4017960"/>
            <a:ext cx="2514600" cy="201456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txBox="1"/>
          <p:nvPr/>
        </p:nvSpPr>
        <p:spPr>
          <a:xfrm>
            <a:off x="1523520" y="731520"/>
            <a:ext cx="8534520" cy="3475080"/>
          </a:xfrm>
          <a:prstGeom prst="rect">
            <a:avLst/>
          </a:prstGeom>
          <a:noFill/>
          <a:ln w="0">
            <a:noFill/>
          </a:ln>
        </p:spPr>
        <p:txBody>
          <a:bodyPr anchor="t">
            <a:normAutofit lnSpcReduction="9999"/>
          </a:bodyPr>
          <a:p>
            <a:pPr algn="ctr">
              <a:lnSpc>
                <a:spcPct val="100000"/>
              </a:lnSpc>
              <a:spcBef>
                <a:spcPts val="55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Times New Roman"/>
              </a:rPr>
              <a:t>Мәтіндегі ойды жалғастыра отырып, </a:t>
            </a:r>
            <a:r>
              <a:rPr b="0" i="1" lang="kk-KZ" sz="2400" strike="noStrike" u="none">
                <a:solidFill>
                  <a:srgbClr val="000000"/>
                </a:solidFill>
                <a:uFillTx/>
                <a:latin typeface="Times New Roman"/>
                <a:ea typeface="Times New Roman"/>
              </a:rPr>
              <a:t>«Мен жасаған қайырымды іс»</a:t>
            </a:r>
            <a:r>
              <a:rPr b="0" lang="kk-KZ" sz="2400" strike="noStrike" u="none">
                <a:solidFill>
                  <a:srgbClr val="000000"/>
                </a:solidFill>
                <a:uFillTx/>
                <a:latin typeface="Times New Roman"/>
                <a:ea typeface="Times New Roman"/>
              </a:rPr>
              <a:t> тақырыбында тұрақты тіркестер мен мақал-мәтелдерді қолдана отырып эссе жазыңыздар</a:t>
            </a:r>
            <a:r>
              <a:rPr b="0" lang="kk-KZ" sz="2200" strike="noStrike" u="none">
                <a:solidFill>
                  <a:srgbClr val="000000"/>
                </a:solidFill>
                <a:uFillTx/>
                <a:latin typeface="Times New Roman"/>
                <a:ea typeface="Times New Roman"/>
              </a:rPr>
              <a:t>.</a:t>
            </a:r>
            <a:endParaRPr b="0" lang="ru-RU" sz="2200" strike="noStrike" u="none">
              <a:solidFill>
                <a:srgbClr val="404040"/>
              </a:solidFill>
              <a:uFillTx/>
              <a:latin typeface="Trebuchet MS"/>
            </a:endParaRPr>
          </a:p>
          <a:p>
            <a:pPr>
              <a:lnSpc>
                <a:spcPct val="100000"/>
              </a:lnSpc>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404040"/>
              </a:solidFill>
              <a:uFillTx/>
              <a:latin typeface="Trebuchet MS"/>
            </a:endParaRPr>
          </a:p>
          <a:p>
            <a:pPr>
              <a:lnSpc>
                <a:spcPct val="100000"/>
              </a:lnSpc>
              <a:spcBef>
                <a:spcPts val="55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404040"/>
              </a:solidFill>
              <a:uFillTx/>
              <a:latin typeface="Trebuchet MS"/>
            </a:endParaRPr>
          </a:p>
          <a:p>
            <a:pPr>
              <a:lnSpc>
                <a:spcPct val="100000"/>
              </a:lnSpc>
              <a:spcBef>
                <a:spcPts val="55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404040"/>
              </a:solidFill>
              <a:uFillTx/>
              <a:latin typeface="Trebuchet MS"/>
            </a:endParaRPr>
          </a:p>
          <a:p>
            <a:pPr>
              <a:lnSpc>
                <a:spcPct val="100000"/>
              </a:lnSpc>
              <a:spcBef>
                <a:spcPts val="55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404040"/>
              </a:solidFill>
              <a:uFillTx/>
              <a:latin typeface="Trebuchet MS"/>
            </a:endParaRPr>
          </a:p>
          <a:p>
            <a:pPr>
              <a:lnSpc>
                <a:spcPct val="100000"/>
              </a:lnSpc>
              <a:spcBef>
                <a:spcPts val="550"/>
              </a:spcBef>
              <a:spcAft>
                <a:spcPts val="300"/>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200" strike="noStrike" u="none">
                <a:solidFill>
                  <a:srgbClr val="000000"/>
                </a:solidFill>
                <a:uFillTx/>
                <a:latin typeface="Times New Roman"/>
                <a:ea typeface="Times New Roman"/>
              </a:rPr>
              <a:t>ҚБ: «Бағдаршам» әдісі </a:t>
            </a:r>
            <a:endParaRPr b="0" lang="ru-RU" sz="2200" strike="noStrike" u="none">
              <a:solidFill>
                <a:srgbClr val="404040"/>
              </a:solidFill>
              <a:uFillTx/>
              <a:latin typeface="Trebuchet MS"/>
            </a:endParaRPr>
          </a:p>
          <a:p>
            <a:pPr>
              <a:lnSpc>
                <a:spcPct val="100000"/>
              </a:lnSpc>
              <a:spcBef>
                <a:spcPts val="550"/>
              </a:spcBef>
              <a:spcAft>
                <a:spcPts val="300"/>
              </a:spcAft>
              <a:buClr>
                <a:srgbClr val="c3260c"/>
              </a:buClr>
              <a:buSzPct val="130000"/>
              <a:buFont typeface="Georgia"/>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200" strike="noStrike" u="none">
              <a:solidFill>
                <a:srgbClr val="404040"/>
              </a:solidFill>
              <a:uFillTx/>
              <a:latin typeface="Trebuchet MS"/>
            </a:endParaRPr>
          </a:p>
        </p:txBody>
      </p:sp>
      <p:pic>
        <p:nvPicPr>
          <p:cNvPr id="126" name="Рисунок 3" descr="C:\Users\ww\Desktop\Без названия (1).jpg"/>
          <p:cNvPicPr/>
          <p:nvPr/>
        </p:nvPicPr>
        <p:blipFill>
          <a:blip r:embed="rId1"/>
          <a:stretch/>
        </p:blipFill>
        <p:spPr>
          <a:xfrm>
            <a:off x="8393040" y="3440160"/>
            <a:ext cx="2506680" cy="18684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 name="Рисунок 48" descr=""/>
          <p:cNvPicPr/>
          <p:nvPr/>
        </p:nvPicPr>
        <p:blipFill>
          <a:blip r:embed="rId1"/>
          <a:stretch/>
        </p:blipFill>
        <p:spPr>
          <a:xfrm>
            <a:off x="652320" y="7978680"/>
            <a:ext cx="200160" cy="203400"/>
          </a:xfrm>
          <a:prstGeom prst="rect">
            <a:avLst/>
          </a:prstGeom>
          <a:ln w="0">
            <a:noFill/>
          </a:ln>
        </p:spPr>
      </p:pic>
      <p:sp>
        <p:nvSpPr>
          <p:cNvPr id="128"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3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31" name="Google Shape;77;p1"/>
          <p:cNvCxnSpPr/>
          <p:nvPr/>
        </p:nvCxnSpPr>
        <p:spPr>
          <a:xfrm>
            <a:off x="212400" y="6621120"/>
            <a:ext cx="11729160" cy="26280"/>
          </a:xfrm>
          <a:prstGeom prst="straightConnector1">
            <a:avLst/>
          </a:prstGeom>
          <a:ln w="57240">
            <a:solidFill>
              <a:srgbClr val="33cccc"/>
            </a:solidFill>
            <a:miter/>
          </a:ln>
        </p:spPr>
      </p:cxnSp>
      <p:cxnSp>
        <p:nvCxnSpPr>
          <p:cNvPr id="132" name="Google Shape;78;p1"/>
          <p:cNvCxnSpPr/>
          <p:nvPr/>
        </p:nvCxnSpPr>
        <p:spPr>
          <a:xfrm>
            <a:off x="757080" y="6364080"/>
            <a:ext cx="10694160" cy="37080"/>
          </a:xfrm>
          <a:prstGeom prst="straightConnector1">
            <a:avLst/>
          </a:prstGeom>
          <a:ln w="38160">
            <a:solidFill>
              <a:srgbClr val="ff8021"/>
            </a:solidFill>
            <a:miter/>
          </a:ln>
        </p:spPr>
      </p:cxnSp>
      <p:sp>
        <p:nvSpPr>
          <p:cNvPr id="133" name="Прямоугольник 1"/>
          <p:cNvSpPr/>
          <p:nvPr/>
        </p:nvSpPr>
        <p:spPr>
          <a:xfrm>
            <a:off x="2347920" y="2565360"/>
            <a:ext cx="679608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Қосымша тапсырма: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Қайырымдылық және волонтерлік ұйымдар жайлы қосымша ақпараттар жинау</a:t>
            </a:r>
            <a:r>
              <a:rPr b="0" lang="kk-KZ" sz="1800" strike="noStrike" u="none">
                <a:solidFill>
                  <a:srgbClr val="000000"/>
                </a:solidFill>
                <a:uFillTx/>
                <a:latin typeface="Calibri"/>
              </a:rPr>
              <a:t>.</a:t>
            </a:r>
            <a:endParaRPr b="0" lang="ru-RU" sz="1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5793</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Айнагуль</cp:lastModifiedBy>
  <cp:lastPrinted>2020-03-24T14:36:16Z</cp:lastPrinted>
  <dcterms:modified xsi:type="dcterms:W3CDTF">2020-11-09T00:57:31Z</dcterms:modified>
  <cp:revision>427</cp:revision>
  <dc:subject/>
  <dc:title>Презентация PowerPoint</dc:title>
</cp:coreProperties>
</file>