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7" r:id="rId3"/>
    <p:sldId id="266" r:id="rId4"/>
    <p:sldId id="258" r:id="rId5"/>
    <p:sldId id="268" r:id="rId6"/>
    <p:sldId id="264" r:id="rId7"/>
    <p:sldId id="270" r:id="rId8"/>
    <p:sldId id="271" r:id="rId9"/>
    <p:sldId id="260" r:id="rId10"/>
    <p:sldId id="261" r:id="rId11"/>
    <p:sldId id="256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alapan.tv/news/1757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655" y="609600"/>
            <a:ext cx="10230152" cy="70974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Бөлімнің тақырыбы:    </a:t>
            </a:r>
            <a:r>
              <a:rPr lang="kk-KZ" sz="31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Ғаламтор </a:t>
            </a:r>
            <a:r>
              <a:rPr lang="kk-KZ" sz="3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 әлеуметтік желілер.</a:t>
            </a:r>
            <a: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Морфология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5" y="2455817"/>
            <a:ext cx="9904719" cy="380146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тарихы </a:t>
            </a:r>
            <a:endParaRPr lang="kk-KZ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410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r>
              <a:rPr lang="kk-K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ақпаратты толықтырады- 2 балл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есімше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формалы етістіктерді  анықтайды -2 балл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көсемше формалы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етістіктерді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анықтайды- 2 балл                        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82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0708" y="809898"/>
            <a:ext cx="10241282" cy="5826033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kk-KZ" sz="1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</a:t>
            </a:r>
            <a:endParaRPr lang="ru-RU" sz="1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есімше, көсемше формаларының бірнешеуін түрлендіріп көр  (тәуелде,септе, көпте және жікте).</a:t>
            </a:r>
            <a:endParaRPr lang="ru-RU" sz="1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Оқыған, келген, баратын, оқитын, келіп, жазып, айтады.</a:t>
            </a:r>
            <a:endParaRPr lang="ru-RU" sz="1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Дескрипторы:</a:t>
            </a:r>
            <a:endParaRPr lang="ru-RU" sz="1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есімшені түрлендіреді- 2 балл</a:t>
            </a:r>
            <a:endParaRPr lang="ru-RU" sz="1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көсемшені түрлендіреді -2балл</a:t>
            </a:r>
            <a:endParaRPr lang="kk-KZ" sz="1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5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5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endParaRPr lang="ru-RU" sz="1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34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50" y="509451"/>
            <a:ext cx="11194868" cy="7202885"/>
          </a:xfrm>
        </p:spPr>
        <p:txBody>
          <a:bodyPr>
            <a:normAutofit/>
          </a:bodyPr>
          <a:lstStyle/>
          <a:p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kk-KZ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br>
              <a:rPr lang="kk-KZ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үйрендің?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 бойынша қандай сұрақтарың бар?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 сабақта қандай мәселелерге баса назар аудару керек?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92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2" y="609599"/>
            <a:ext cx="10661227" cy="2995750"/>
          </a:xfrm>
        </p:spPr>
        <p:txBody>
          <a:bodyPr>
            <a:normAutofit fontScale="90000"/>
          </a:bodyPr>
          <a:lstStyle/>
          <a:p>
            <a:r>
              <a:rPr lang="kk-K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мақсаттары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7.Т/А1. Мәтін үзінділерін  тыңдай отырып, оқиғаның дамуы мен аяқталуын болжау;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7.ӘТН 4.1. Етістіктің есімше, көсемше түрлерін тілдесім барысында қолдану.</a:t>
            </a:r>
            <a:r>
              <a:rPr lang="kk-KZ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мақсаттары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 үзінділерін  тыңдай отырып, оқиғаның дамуы мен аяқталуын </a:t>
            </a:r>
            <a:r>
              <a:rPr lang="kk-KZ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болжайды;</a:t>
            </a:r>
            <a:br>
              <a:rPr lang="kk-KZ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Етістіктің есімше, көсемше түрлерін тілдесім барысында </a:t>
            </a:r>
            <a:r>
              <a:rPr lang="kk-KZ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қолданады.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605349"/>
            <a:ext cx="10465284" cy="2991394"/>
          </a:xfrm>
        </p:spPr>
        <p:txBody>
          <a:bodyPr/>
          <a:lstStyle/>
          <a:p>
            <a:pPr lvl="0"/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критерийі</a:t>
            </a:r>
            <a:r>
              <a:rPr lang="kk-KZ" sz="3200" dirty="0" smtClean="0"/>
              <a:t>:</a:t>
            </a:r>
          </a:p>
          <a:p>
            <a:pPr lvl="0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оқиғаның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 мен аяқталуын болжау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етістіктің есімше, көсемше түрлерін қолдану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32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53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636484" cy="173845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Болжау</a:t>
            </a:r>
            <a:br>
              <a:rPr lang="kk-KZ" dirty="0" smtClean="0"/>
            </a:br>
            <a:r>
              <a:rPr lang="kk-KZ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Суреттер арқылы сабақтың тақырыбы не жайында болуы мүмкін екенін болжайық?</a:t>
            </a:r>
            <a:br>
              <a:rPr lang="kk-KZ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Ноутбук Asus X420UA-EK057T (90NB0LA1-M00860) купить недорого - itmag.kz -  Алматы, Казахстан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13" y="2024155"/>
            <a:ext cx="2325778" cy="2325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Планшет Apple iPad (2018) 32Gb Wi-Fi — купить по выгодной цене на  Яндекс.Маркет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6856821" y="2495867"/>
            <a:ext cx="1999796" cy="276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Ұялы телефон және оның құпиялар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3431791" y="4455106"/>
            <a:ext cx="2907694" cy="2001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39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>
            <a:normAutofit/>
          </a:bodyPr>
          <a:lstStyle/>
          <a:p>
            <a:r>
              <a:rPr lang="kk-KZ" alt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/>
              <a:t>Тыңдалым алды 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1476103"/>
            <a:ext cx="8596668" cy="4565259"/>
          </a:xfrm>
        </p:spPr>
        <p:txBody>
          <a:bodyPr>
            <a:normAutofit/>
          </a:bodyPr>
          <a:lstStyle/>
          <a:p>
            <a:r>
              <a:rPr lang="kk-KZ" dirty="0"/>
              <a:t>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«Еркін микрафон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1.Ғаламтор туралы не білесің?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2.Ғаламторды пайдалану адамзатқа не үшін қажет?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3.Ғаламторда отыру – сенің уақытыңның зая кетіп жатқаны емес пе?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070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7333" y="836023"/>
            <a:ext cx="9459443" cy="5205339"/>
          </a:xfrm>
        </p:spPr>
        <p:txBody>
          <a:bodyPr>
            <a:normAutofit/>
          </a:bodyPr>
          <a:lstStyle/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Тыңдалым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</a:t>
            </a:r>
          </a:p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видеодағы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мәліметті тыңдағаннан кейін төмендегі сұрақтарға жауап беру)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 тарихы»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https://balapan.tv/news/1757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«Ғаламтор желісі туралы не білесің?» видеоны тыңдап, сұрақтарға жауап бер.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1.мәтіндегі негізгі ақпарат туралы не айтасың?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2.Ғаламтор тарихы туралы не білесің?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3.Қазіргі таңда ғаламторды қанша адам пайдаланады?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47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>
            <a:spLocks noGrp="1"/>
          </p:cNvSpPr>
          <p:nvPr>
            <p:ph idx="1"/>
          </p:nvPr>
        </p:nvSpPr>
        <p:spPr>
          <a:xfrm>
            <a:off x="677863" y="587829"/>
            <a:ext cx="9772423" cy="5943600"/>
          </a:xfrm>
        </p:spPr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kk-KZ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</a:t>
            </a:r>
          </a:p>
          <a:p>
            <a:pPr marL="0" indent="0">
              <a:buNone/>
            </a:pP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қызық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-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әлемдік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кеңістік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әлемдегі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компьютерлер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жалғап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Ал,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веб-сайт 25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қызығы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ғаламтордың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иесі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ешкімге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тәуелді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Ғаламторды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кім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ойлап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тапқан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 </a:t>
            </a:r>
            <a:b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1957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АҚШ-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Қорғаныс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министрлігі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орналасқан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компьютерді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бір-бірімен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байланыстыру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амалын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іздеген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Зерттеудің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қалаған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доктор Джозеф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Ликлайдер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Ликлайдерге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бұрын-соңды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болмаған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құралын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жасап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оңайға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соқпаған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етті.Нәтижесінде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қашықтықтағы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компьютер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бір-бірімен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1969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қазанда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байланысқа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шықты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АҚШ-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Лос-Анджелес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қаласында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осылай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қолданысқа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1971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тұтынушыларының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небәрі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жиырма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үш-ақ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Ғаламторды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қолдануға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еткен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Тимоти Джон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Бернерс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-Ли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1984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пайдаланушының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бар-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мыңға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жеткен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ғаламторды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әлемде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ондаған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миллион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пайдаланып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7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1"/>
            <a:ext cx="10373843" cy="696686"/>
          </a:xfrm>
        </p:spPr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Тілдік бағдар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06287"/>
            <a:ext cx="10726540" cy="4846319"/>
          </a:xfrm>
        </p:spPr>
        <p:txBody>
          <a:bodyPr/>
          <a:lstStyle/>
          <a:p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Есімше-сөйлемде екі түрлі мәнде , екі түрлі қызметте жұмсалатын етістіктің ерекше түрі .Ол бірде жіктеліп, етістік қызметін атқарса, енді бірде есімдерше түрленіп (септеліп, тәуелденіп, көптеліп), есім қызметін атқарады. Мысалы: Екеуі де жарытып, тіс жарып сөйлемейтін. (М.Әуезов ) Айтқанның аузы жаман, көргеннің көзі жаман (мәтел).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Есімше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мына жұрнақтар арқылы жасалады: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1.-ған,ген,қан,-кен: ал-ған, көр-ген, кет-кен,қайт-қан т.б.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2.-ар,-ер,-р,-с: бар-ар, кел-ер,оқы-р, көрме-с т.б.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3.-атын,-етін, -йтын,-йтін: айт-атын,кел-етін,тыңда-йтын, сөйле-йтін т.б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4.-мақ,-мек,-бақ,-бек,-пақ,-пек: бар-мақ, кел-мек,жаз-бақ, без-бек, шаш-пақ, төк-пек.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56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687352" cy="801189"/>
          </a:xfrm>
        </p:spPr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Көсемше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10789"/>
            <a:ext cx="10687352" cy="5055325"/>
          </a:xfrm>
        </p:spPr>
        <p:txBody>
          <a:bodyPr/>
          <a:lstStyle/>
          <a:p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Көсемше де есімше сияқты екі түрлі мәнде, екі түрлі қызметте жұмсалады.Көсемше жіктеліп,нақты қимылды білдіріп,етістік қызметінде қолданыылса,енді бірде қимылдың  амалын білдіріп,үстеу қызметінде қолданылады. Мысалы: Жұмабайдың қалаға бұл жолы не жұмыспен барғанын Абай дәл білмейді. (М.Әуезов).  Абай да, Жұмабай да қызығып тыңдасты. (М.Әуезов).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Көсемше мына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жұрнақтар арқылы жасалады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1.-а,-е,-й: айта, бере, ойлай;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2.-ып,-іп,-п: айтып, беріп, ойлап;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3.-ғалы,-гелі, -қалы,-келі: барғалы,келгелі,айтқалы, кеткелі, бұл түрі жіктелмейді.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93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18918" cy="5778137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Тыңдалымнан кейін</a:t>
            </a:r>
            <a:b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</a:t>
            </a:r>
            <a:br>
              <a:rPr lang="kk-KZ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Мәтінмен танысып, ақпаратты толықтыр.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Гаджет - ол кішігірім бағдарлама, қосымша ақпарат беретін.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ауа-райы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валютаның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курсы.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Компьютердегі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гаджеттердің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көбісі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Gadgets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Vista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дегі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панельдің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бүйір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жағында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(мини)  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</a:t>
            </a:r>
            <a:r>
              <a:rPr lang="kk-KZ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Гаджет сөзін ағылшын тілінен аударғанда «құрылғы» деген мағына береді.Кез келген гаджеттің мақсаты өмір сүруді жеңілдету. Гаджеттің кең таралған түрі -ұялы телефондар.Олар тек қана сөйлесу үшін емес, сондай-ақ  сағаттың, радионың, ауа-райының жəне т.б. рөлін атқарады.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7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371</TotalTime>
  <Words>441</Words>
  <Application>Microsoft Office PowerPoint</Application>
  <PresentationFormat>Широкоэкранный</PresentationFormat>
  <Paragraphs>60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Аспект</vt:lpstr>
      <vt:lpstr>Бөлімнің тақырыбы:    Ғаламтор және әлеуметтік желілер. Морфология </vt:lpstr>
      <vt:lpstr>Оқу мақсаттары: 7.Т/А1. Мәтін үзінділерін  тыңдай отырып, оқиғаның дамуы мен аяқталуын болжау;  7.ӘТН 4.1. Етістіктің есімше, көсемше түрлерін тілдесім барысында қолдану. Сабақ мақсаттары: Мәтін үзінділерін  тыңдай отырып, оқиғаның дамуы мен аяқталуын болжайды; Етістіктің есімше, көсемше түрлерін тілдесім барысында қолданады.   </vt:lpstr>
      <vt:lpstr>Болжау Суреттер арқылы сабақтың тақырыбы не жайында болуы мүмкін екенін болжайық?  </vt:lpstr>
      <vt:lpstr> Тыңдалым алды </vt:lpstr>
      <vt:lpstr>Презентация PowerPoint</vt:lpstr>
      <vt:lpstr>Презентация PowerPoint</vt:lpstr>
      <vt:lpstr>Тілдік бағдар</vt:lpstr>
      <vt:lpstr>Көсемше</vt:lpstr>
      <vt:lpstr>Тыңдалымнан кейін  1-тапсырма Мәтінмен танысып, ақпаратты толықтыр. Гаджет - ол кішігірім бағдарлама, қосымша ақпарат беретін. Мысалы: ауа-райы немесе валютаның курсы. Компьютердегі гаджеттердің көбісі Google Gadgets болып келеді. Және Windows Vista, Windows 7 дегі панельдің бүйір жағында тұратын қысқа (мини)  бағдарламалар. Гаджет сөзін ағылшын тілінен аударғанда «құрылғы» деген мағына береді.Кез келген гаджеттің мақсаты өмір сүруді жеңілдету. Гаджеттің кең таралған түрі -ұялы телефондар.Олар тек қана сөйлесу үшін емес, сондай-ақ  сағаттың, радионың, ауа-райының жəне т.б. рөлін атқарады.      </vt:lpstr>
      <vt:lpstr>Дескриптор </vt:lpstr>
      <vt:lpstr>Презентация PowerPoint</vt:lpstr>
      <vt:lpstr>       Қорытынды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 мақсаттары</dc:title>
  <dc:creator>Пользователь</dc:creator>
  <cp:lastModifiedBy>Пользователь</cp:lastModifiedBy>
  <cp:revision>41</cp:revision>
  <dcterms:created xsi:type="dcterms:W3CDTF">2020-11-16T13:42:54Z</dcterms:created>
  <dcterms:modified xsi:type="dcterms:W3CDTF">2021-01-08T15:51:30Z</dcterms:modified>
</cp:coreProperties>
</file>