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Lst>
  <p:sldSz cy="6858000" cx="12192000"/>
  <p:notesSz cx="6858000" cy="9144000"/>
  <p:embeddedFontLst>
    <p:embeddedFont>
      <p:font typeface="Tahoma"/>
      <p:regular r:id="rId22"/>
      <p:bold r:id="rId23"/>
    </p:embeddedFont>
    <p:embeddedFont>
      <p:font typeface="Roboto Condensed"/>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384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396CB53-26B8-426E-B7DA-42FB111EF41B}">
  <a:tblStyle styleId="{0396CB53-26B8-426E-B7DA-42FB111EF41B}" styleName="Table_0">
    <a:wholeTbl>
      <a:tcTxStyle b="off" i="off">
        <a:font>
          <a:latin typeface="Century Schoolbook"/>
          <a:ea typeface="Century Schoolbook"/>
          <a:cs typeface="Century Schoolbook"/>
        </a:font>
        <a:schemeClr val="dk1"/>
      </a:tcTxStyle>
      <a:tcStyle>
        <a:tcBdr>
          <a:left>
            <a:ln cap="flat" cmpd="sng" w="12700">
              <a:solidFill>
                <a:schemeClr val="accent3"/>
              </a:solidFill>
              <a:prstDash val="solid"/>
              <a:round/>
              <a:headEnd len="sm" w="sm" type="none"/>
              <a:tailEnd len="sm" w="sm" type="none"/>
            </a:ln>
          </a:left>
          <a:right>
            <a:ln cap="flat" cmpd="sng" w="12700">
              <a:solidFill>
                <a:schemeClr val="accent3"/>
              </a:solidFill>
              <a:prstDash val="solid"/>
              <a:round/>
              <a:headEnd len="sm" w="sm" type="none"/>
              <a:tailEnd len="sm" w="sm" type="none"/>
            </a:ln>
          </a:right>
          <a:top>
            <a:ln cap="flat" cmpd="sng" w="12700">
              <a:solidFill>
                <a:schemeClr val="accent3"/>
              </a:solidFill>
              <a:prstDash val="solid"/>
              <a:round/>
              <a:headEnd len="sm" w="sm" type="none"/>
              <a:tailEnd len="sm" w="sm" type="none"/>
            </a:ln>
          </a:top>
          <a:bottom>
            <a:ln cap="flat" cmpd="sng" w="12700">
              <a:solidFill>
                <a:schemeClr val="accent3"/>
              </a:solidFill>
              <a:prstDash val="solid"/>
              <a:round/>
              <a:headEnd len="sm" w="sm" type="none"/>
              <a:tailEnd len="sm" w="sm" type="none"/>
            </a:ln>
          </a:bottom>
          <a:insideH>
            <a:ln cap="flat" cmpd="sng" w="12700">
              <a:solidFill>
                <a:schemeClr val="accent3"/>
              </a:solidFill>
              <a:prstDash val="solid"/>
              <a:round/>
              <a:headEnd len="sm" w="sm" type="none"/>
              <a:tailEnd len="sm" w="sm" type="none"/>
            </a:ln>
          </a:insideH>
          <a:insideV>
            <a:ln cap="flat" cmpd="sng" w="12700">
              <a:solidFill>
                <a:schemeClr val="accent3"/>
              </a:solidFill>
              <a:prstDash val="solid"/>
              <a:round/>
              <a:headEnd len="sm" w="sm" type="none"/>
              <a:tailEnd len="sm" w="sm" type="none"/>
            </a:ln>
          </a:insideV>
        </a:tcBdr>
        <a:fill>
          <a:solidFill>
            <a:srgbClr val="FFFFFF">
              <a:alpha val="0"/>
            </a:srgbClr>
          </a:solidFill>
        </a:fill>
      </a:tcStyle>
    </a:wholeTbl>
    <a:band1H>
      <a:tcTxStyle b="off" i="off"/>
      <a:tcStyle>
        <a:fill>
          <a:solidFill>
            <a:schemeClr val="accent3">
              <a:alpha val="20000"/>
            </a:schemeClr>
          </a:solidFill>
        </a:fill>
      </a:tcStyle>
    </a:band1H>
    <a:band2H>
      <a:tcTxStyle b="off" i="off"/>
    </a:band2H>
    <a:band1V>
      <a:tcTxStyle b="off" i="off"/>
      <a:tcStyle>
        <a:fill>
          <a:solidFill>
            <a:schemeClr val="accent3">
              <a:alpha val="20000"/>
            </a:schemeClr>
          </a:solidFill>
        </a:fill>
      </a:tcStyle>
    </a:band1V>
    <a:band2V>
      <a:tcTxStyle b="off" i="off"/>
    </a:band2V>
    <a:lastCol>
      <a:tcTxStyle b="on" i="off"/>
    </a:lastCol>
    <a:firstCol>
      <a:tcTxStyle b="on" i="off"/>
    </a:firstCol>
    <a:lastRow>
      <a:tcTxStyle b="on" i="off"/>
      <a:tcStyle>
        <a:tcBdr>
          <a:top>
            <a:ln cap="flat" cmpd="sng" w="50800">
              <a:solidFill>
                <a:schemeClr val="accent3"/>
              </a:solidFill>
              <a:prstDash val="solid"/>
              <a:round/>
              <a:headEnd len="sm" w="sm" type="none"/>
              <a:tailEnd len="sm" w="sm" type="none"/>
            </a:ln>
          </a:top>
        </a:tcBdr>
        <a:fill>
          <a:solidFill>
            <a:srgbClr val="FFFFFF">
              <a:alpha val="0"/>
            </a:srgbClr>
          </a:solidFill>
        </a:fill>
      </a:tcStyle>
    </a:lastRow>
    <a:seCell>
      <a:tcTxStyle b="off" i="off"/>
    </a:seCell>
    <a:swCell>
      <a:tcTxStyle b="off" i="off"/>
    </a:swCell>
    <a:firstRow>
      <a:tcTxStyle b="on" i="off"/>
      <a:tcStyle>
        <a:tcBdr>
          <a:bottom>
            <a:ln cap="flat" cmpd="sng" w="25400">
              <a:solidFill>
                <a:schemeClr val="accent3"/>
              </a:solidFill>
              <a:prstDash val="solid"/>
              <a:round/>
              <a:headEnd len="sm" w="sm" type="none"/>
              <a:tailEnd len="sm" w="sm" type="none"/>
            </a:ln>
          </a:bottom>
        </a:tcBdr>
        <a:fill>
          <a:solidFill>
            <a:srgbClr val="FFFFFF">
              <a:alpha val="0"/>
            </a:srgbClr>
          </a:solidFill>
        </a:fill>
      </a:tcStyle>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font" Target="fonts/Tahoma-regular.fntdata"/><Relationship Id="rId21" Type="http://schemas.openxmlformats.org/officeDocument/2006/relationships/slide" Target="slides/slide15.xml"/><Relationship Id="rId24" Type="http://schemas.openxmlformats.org/officeDocument/2006/relationships/font" Target="fonts/RobotoCondensed-regular.fntdata"/><Relationship Id="rId23" Type="http://schemas.openxmlformats.org/officeDocument/2006/relationships/font" Target="fonts/Tahoma-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font" Target="fonts/RobotoCondensed-italic.fntdata"/><Relationship Id="rId25" Type="http://schemas.openxmlformats.org/officeDocument/2006/relationships/font" Target="fonts/RobotoCondensed-bold.fntdata"/><Relationship Id="rId27" Type="http://schemas.openxmlformats.org/officeDocument/2006/relationships/font" Target="fonts/RobotoCondensed-bold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7"/>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8787"/>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n"/>
          <p:cNvSpPr txBox="1"/>
          <p:nvPr>
            <p:ph idx="11" type="ftr"/>
          </p:nvPr>
        </p:nvSpPr>
        <p:spPr>
          <a:xfrm>
            <a:off x="0" y="8685212"/>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kk-KZ" sz="12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3" name="Google Shape;63;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1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5" name="Google Shape;135;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1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5" name="Google Shape;145;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5" name="Google Shape;155;p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6" name="Google Shape;156;p12:notes"/>
          <p:cNvSpPr txBox="1"/>
          <p:nvPr>
            <p:ph idx="12" type="sldNum"/>
          </p:nvPr>
        </p:nvSpPr>
        <p:spPr>
          <a:xfrm>
            <a:off x="3884612" y="8685212"/>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kk-KZ"/>
              <a:t>‹#›</a:t>
            </a:fld>
            <a:endParaRPr sz="1400"/>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abb2cbe4bc_0_6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4" name="Google Shape;164;gabb2cbe4bc_0_6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5" name="Google Shape;165;gabb2cbe4bc_0_62:notes"/>
          <p:cNvSpPr txBox="1"/>
          <p:nvPr>
            <p:ph idx="12" type="sldNum"/>
          </p:nvPr>
        </p:nvSpPr>
        <p:spPr>
          <a:xfrm>
            <a:off x="3884612" y="8685212"/>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kk-KZ"/>
              <a:t>‹#›</a:t>
            </a:fld>
            <a:endParaRPr sz="1400"/>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abb2cbe4bc_0_5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abb2cbe4bc_0_52: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5" name="Google Shape;175;gabb2cbe4bc_0_52:notes"/>
          <p:cNvSpPr txBox="1"/>
          <p:nvPr>
            <p:ph idx="12" type="sldNum"/>
          </p:nvPr>
        </p:nvSpPr>
        <p:spPr>
          <a:xfrm>
            <a:off x="3884612" y="8685212"/>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kk-KZ"/>
              <a:t>‹#›</a:t>
            </a:fld>
            <a:endParaRPr sz="1400"/>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2" name="Google Shape;182;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2" name="Google Shape;72;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1" name="Google Shape;81;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0" name="Google Shape;90;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6" name="Google Shape;96;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2" name="Google Shape;102;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8" name="Google Shape;108;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7" name="Google Shape;117;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6" name="Google Shape;126;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3" name="Shape 13"/>
        <p:cNvGrpSpPr/>
        <p:nvPr/>
      </p:nvGrpSpPr>
      <p:grpSpPr>
        <a:xfrm>
          <a:off x="0" y="0"/>
          <a:ext cx="0" cy="0"/>
          <a:chOff x="0" y="0"/>
          <a:chExt cx="0" cy="0"/>
        </a:xfrm>
      </p:grpSpPr>
      <p:sp>
        <p:nvSpPr>
          <p:cNvPr id="14" name="Google Shape;14;p2"/>
          <p:cNvSpPr txBox="1"/>
          <p:nvPr>
            <p:ph type="ctrTitle"/>
          </p:nvPr>
        </p:nvSpPr>
        <p:spPr>
          <a:xfrm>
            <a:off x="415611" y="992767"/>
            <a:ext cx="11360700" cy="2736900"/>
          </a:xfrm>
          <a:prstGeom prst="rect">
            <a:avLst/>
          </a:prstGeom>
        </p:spPr>
        <p:txBody>
          <a:bodyPr anchorCtr="0" anchor="b" bIns="121900" lIns="121900" spcFirstLastPara="1" rIns="121900" wrap="square" tIns="121900">
            <a:noAutofit/>
          </a:bodyPr>
          <a:lstStyle>
            <a:lvl1pPr lvl="0" algn="ctr">
              <a:spcBef>
                <a:spcPts val="0"/>
              </a:spcBef>
              <a:spcAft>
                <a:spcPts val="0"/>
              </a:spcAft>
              <a:buSzPts val="6900"/>
              <a:buNone/>
              <a:defRPr sz="6900"/>
            </a:lvl1pPr>
            <a:lvl2pPr lvl="1" algn="ctr">
              <a:spcBef>
                <a:spcPts val="0"/>
              </a:spcBef>
              <a:spcAft>
                <a:spcPts val="0"/>
              </a:spcAft>
              <a:buSzPts val="6900"/>
              <a:buNone/>
              <a:defRPr sz="6900"/>
            </a:lvl2pPr>
            <a:lvl3pPr lvl="2" algn="ctr">
              <a:spcBef>
                <a:spcPts val="0"/>
              </a:spcBef>
              <a:spcAft>
                <a:spcPts val="0"/>
              </a:spcAft>
              <a:buSzPts val="6900"/>
              <a:buNone/>
              <a:defRPr sz="6900"/>
            </a:lvl3pPr>
            <a:lvl4pPr lvl="3" algn="ctr">
              <a:spcBef>
                <a:spcPts val="0"/>
              </a:spcBef>
              <a:spcAft>
                <a:spcPts val="0"/>
              </a:spcAft>
              <a:buSzPts val="6900"/>
              <a:buNone/>
              <a:defRPr sz="6900"/>
            </a:lvl4pPr>
            <a:lvl5pPr lvl="4" algn="ctr">
              <a:spcBef>
                <a:spcPts val="0"/>
              </a:spcBef>
              <a:spcAft>
                <a:spcPts val="0"/>
              </a:spcAft>
              <a:buSzPts val="6900"/>
              <a:buNone/>
              <a:defRPr sz="6900"/>
            </a:lvl5pPr>
            <a:lvl6pPr lvl="5" algn="ctr">
              <a:spcBef>
                <a:spcPts val="0"/>
              </a:spcBef>
              <a:spcAft>
                <a:spcPts val="0"/>
              </a:spcAft>
              <a:buSzPts val="6900"/>
              <a:buNone/>
              <a:defRPr sz="6900"/>
            </a:lvl6pPr>
            <a:lvl7pPr lvl="6" algn="ctr">
              <a:spcBef>
                <a:spcPts val="0"/>
              </a:spcBef>
              <a:spcAft>
                <a:spcPts val="0"/>
              </a:spcAft>
              <a:buSzPts val="6900"/>
              <a:buNone/>
              <a:defRPr sz="6900"/>
            </a:lvl7pPr>
            <a:lvl8pPr lvl="7" algn="ctr">
              <a:spcBef>
                <a:spcPts val="0"/>
              </a:spcBef>
              <a:spcAft>
                <a:spcPts val="0"/>
              </a:spcAft>
              <a:buSzPts val="6900"/>
              <a:buNone/>
              <a:defRPr sz="6900"/>
            </a:lvl8pPr>
            <a:lvl9pPr lvl="8" algn="ctr">
              <a:spcBef>
                <a:spcPts val="0"/>
              </a:spcBef>
              <a:spcAft>
                <a:spcPts val="0"/>
              </a:spcAft>
              <a:buSzPts val="6900"/>
              <a:buNone/>
              <a:defRPr sz="6900"/>
            </a:lvl9pPr>
          </a:lstStyle>
          <a:p/>
        </p:txBody>
      </p:sp>
      <p:sp>
        <p:nvSpPr>
          <p:cNvPr id="15" name="Google Shape;15;p2"/>
          <p:cNvSpPr txBox="1"/>
          <p:nvPr>
            <p:ph idx="1" type="subTitle"/>
          </p:nvPr>
        </p:nvSpPr>
        <p:spPr>
          <a:xfrm>
            <a:off x="415600" y="3778833"/>
            <a:ext cx="11360700" cy="1056900"/>
          </a:xfrm>
          <a:prstGeom prst="rect">
            <a:avLst/>
          </a:prstGeom>
        </p:spPr>
        <p:txBody>
          <a:bodyPr anchorCtr="0" anchor="t" bIns="121900" lIns="121900" spcFirstLastPara="1" rIns="121900" wrap="square" tIns="121900">
            <a:noAutofit/>
          </a:bodyPr>
          <a:lstStyle>
            <a:lvl1pPr lvl="0" algn="ctr">
              <a:lnSpc>
                <a:spcPct val="100000"/>
              </a:lnSpc>
              <a:spcBef>
                <a:spcPts val="0"/>
              </a:spcBef>
              <a:spcAft>
                <a:spcPts val="0"/>
              </a:spcAft>
              <a:buSzPts val="3700"/>
              <a:buNone/>
              <a:defRPr sz="3700"/>
            </a:lvl1pPr>
            <a:lvl2pPr lvl="1" algn="ctr">
              <a:lnSpc>
                <a:spcPct val="100000"/>
              </a:lnSpc>
              <a:spcBef>
                <a:spcPts val="0"/>
              </a:spcBef>
              <a:spcAft>
                <a:spcPts val="0"/>
              </a:spcAft>
              <a:buSzPts val="3700"/>
              <a:buNone/>
              <a:defRPr sz="3700"/>
            </a:lvl2pPr>
            <a:lvl3pPr lvl="2" algn="ctr">
              <a:lnSpc>
                <a:spcPct val="100000"/>
              </a:lnSpc>
              <a:spcBef>
                <a:spcPts val="0"/>
              </a:spcBef>
              <a:spcAft>
                <a:spcPts val="0"/>
              </a:spcAft>
              <a:buSzPts val="3700"/>
              <a:buNone/>
              <a:defRPr sz="3700"/>
            </a:lvl3pPr>
            <a:lvl4pPr lvl="3" algn="ctr">
              <a:lnSpc>
                <a:spcPct val="100000"/>
              </a:lnSpc>
              <a:spcBef>
                <a:spcPts val="0"/>
              </a:spcBef>
              <a:spcAft>
                <a:spcPts val="0"/>
              </a:spcAft>
              <a:buSzPts val="3700"/>
              <a:buNone/>
              <a:defRPr sz="3700"/>
            </a:lvl4pPr>
            <a:lvl5pPr lvl="4" algn="ctr">
              <a:lnSpc>
                <a:spcPct val="100000"/>
              </a:lnSpc>
              <a:spcBef>
                <a:spcPts val="0"/>
              </a:spcBef>
              <a:spcAft>
                <a:spcPts val="0"/>
              </a:spcAft>
              <a:buSzPts val="3700"/>
              <a:buNone/>
              <a:defRPr sz="3700"/>
            </a:lvl5pPr>
            <a:lvl6pPr lvl="5" algn="ctr">
              <a:lnSpc>
                <a:spcPct val="100000"/>
              </a:lnSpc>
              <a:spcBef>
                <a:spcPts val="0"/>
              </a:spcBef>
              <a:spcAft>
                <a:spcPts val="0"/>
              </a:spcAft>
              <a:buSzPts val="3700"/>
              <a:buNone/>
              <a:defRPr sz="3700"/>
            </a:lvl6pPr>
            <a:lvl7pPr lvl="6" algn="ctr">
              <a:lnSpc>
                <a:spcPct val="100000"/>
              </a:lnSpc>
              <a:spcBef>
                <a:spcPts val="0"/>
              </a:spcBef>
              <a:spcAft>
                <a:spcPts val="0"/>
              </a:spcAft>
              <a:buSzPts val="3700"/>
              <a:buNone/>
              <a:defRPr sz="3700"/>
            </a:lvl7pPr>
            <a:lvl8pPr lvl="7" algn="ctr">
              <a:lnSpc>
                <a:spcPct val="100000"/>
              </a:lnSpc>
              <a:spcBef>
                <a:spcPts val="0"/>
              </a:spcBef>
              <a:spcAft>
                <a:spcPts val="0"/>
              </a:spcAft>
              <a:buSzPts val="3700"/>
              <a:buNone/>
              <a:defRPr sz="3700"/>
            </a:lvl8pPr>
            <a:lvl9pPr lvl="8" algn="ctr">
              <a:lnSpc>
                <a:spcPct val="100000"/>
              </a:lnSpc>
              <a:spcBef>
                <a:spcPts val="0"/>
              </a:spcBef>
              <a:spcAft>
                <a:spcPts val="0"/>
              </a:spcAft>
              <a:buSzPts val="3700"/>
              <a:buNone/>
              <a:defRPr sz="3700"/>
            </a:lvl9pPr>
          </a:lstStyle>
          <a:p/>
        </p:txBody>
      </p:sp>
      <p:sp>
        <p:nvSpPr>
          <p:cNvPr id="16" name="Google Shape;16;p2"/>
          <p:cNvSpPr txBox="1"/>
          <p:nvPr>
            <p:ph idx="12" type="sldNum"/>
          </p:nvPr>
        </p:nvSpPr>
        <p:spPr>
          <a:xfrm>
            <a:off x="11296610" y="6217622"/>
            <a:ext cx="731700" cy="524700"/>
          </a:xfrm>
          <a:prstGeom prst="rect">
            <a:avLst/>
          </a:prstGeom>
        </p:spPr>
        <p:txBody>
          <a:bodyPr anchorCtr="0" anchor="ctr" bIns="121900" lIns="121900" spcFirstLastPara="1" rIns="121900" wrap="square" tIns="1219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kk-KZ"/>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1"/>
          <p:cNvSpPr txBox="1"/>
          <p:nvPr>
            <p:ph hasCustomPrompt="1" type="title"/>
          </p:nvPr>
        </p:nvSpPr>
        <p:spPr>
          <a:xfrm>
            <a:off x="415600" y="1474833"/>
            <a:ext cx="11360700" cy="2618100"/>
          </a:xfrm>
          <a:prstGeom prst="rect">
            <a:avLst/>
          </a:prstGeom>
        </p:spPr>
        <p:txBody>
          <a:bodyPr anchorCtr="0" anchor="b" bIns="121900" lIns="121900" spcFirstLastPara="1" rIns="121900" wrap="square" tIns="121900">
            <a:noAutofit/>
          </a:bodyPr>
          <a:lstStyle>
            <a:lvl1pPr lvl="0" algn="ctr">
              <a:spcBef>
                <a:spcPts val="0"/>
              </a:spcBef>
              <a:spcAft>
                <a:spcPts val="0"/>
              </a:spcAft>
              <a:buSzPts val="16000"/>
              <a:buNone/>
              <a:defRPr sz="16000"/>
            </a:lvl1pPr>
            <a:lvl2pPr lvl="1" algn="ctr">
              <a:spcBef>
                <a:spcPts val="0"/>
              </a:spcBef>
              <a:spcAft>
                <a:spcPts val="0"/>
              </a:spcAft>
              <a:buSzPts val="16000"/>
              <a:buNone/>
              <a:defRPr sz="16000"/>
            </a:lvl2pPr>
            <a:lvl3pPr lvl="2" algn="ctr">
              <a:spcBef>
                <a:spcPts val="0"/>
              </a:spcBef>
              <a:spcAft>
                <a:spcPts val="0"/>
              </a:spcAft>
              <a:buSzPts val="16000"/>
              <a:buNone/>
              <a:defRPr sz="16000"/>
            </a:lvl3pPr>
            <a:lvl4pPr lvl="3" algn="ctr">
              <a:spcBef>
                <a:spcPts val="0"/>
              </a:spcBef>
              <a:spcAft>
                <a:spcPts val="0"/>
              </a:spcAft>
              <a:buSzPts val="16000"/>
              <a:buNone/>
              <a:defRPr sz="16000"/>
            </a:lvl4pPr>
            <a:lvl5pPr lvl="4" algn="ctr">
              <a:spcBef>
                <a:spcPts val="0"/>
              </a:spcBef>
              <a:spcAft>
                <a:spcPts val="0"/>
              </a:spcAft>
              <a:buSzPts val="16000"/>
              <a:buNone/>
              <a:defRPr sz="16000"/>
            </a:lvl5pPr>
            <a:lvl6pPr lvl="5" algn="ctr">
              <a:spcBef>
                <a:spcPts val="0"/>
              </a:spcBef>
              <a:spcAft>
                <a:spcPts val="0"/>
              </a:spcAft>
              <a:buSzPts val="16000"/>
              <a:buNone/>
              <a:defRPr sz="16000"/>
            </a:lvl6pPr>
            <a:lvl7pPr lvl="6" algn="ctr">
              <a:spcBef>
                <a:spcPts val="0"/>
              </a:spcBef>
              <a:spcAft>
                <a:spcPts val="0"/>
              </a:spcAft>
              <a:buSzPts val="16000"/>
              <a:buNone/>
              <a:defRPr sz="16000"/>
            </a:lvl7pPr>
            <a:lvl8pPr lvl="7" algn="ctr">
              <a:spcBef>
                <a:spcPts val="0"/>
              </a:spcBef>
              <a:spcAft>
                <a:spcPts val="0"/>
              </a:spcAft>
              <a:buSzPts val="16000"/>
              <a:buNone/>
              <a:defRPr sz="16000"/>
            </a:lvl8pPr>
            <a:lvl9pPr lvl="8" algn="ctr">
              <a:spcBef>
                <a:spcPts val="0"/>
              </a:spcBef>
              <a:spcAft>
                <a:spcPts val="0"/>
              </a:spcAft>
              <a:buSzPts val="16000"/>
              <a:buNone/>
              <a:defRPr sz="16000"/>
            </a:lvl9pPr>
          </a:lstStyle>
          <a:p>
            <a:r>
              <a:t>xx%</a:t>
            </a:r>
          </a:p>
        </p:txBody>
      </p:sp>
      <p:sp>
        <p:nvSpPr>
          <p:cNvPr id="50" name="Google Shape;50;p11"/>
          <p:cNvSpPr txBox="1"/>
          <p:nvPr>
            <p:ph idx="1" type="body"/>
          </p:nvPr>
        </p:nvSpPr>
        <p:spPr>
          <a:xfrm>
            <a:off x="415600" y="4202967"/>
            <a:ext cx="11360700" cy="1734300"/>
          </a:xfrm>
          <a:prstGeom prst="rect">
            <a:avLst/>
          </a:prstGeom>
        </p:spPr>
        <p:txBody>
          <a:bodyPr anchorCtr="0" anchor="t" bIns="121900" lIns="121900" spcFirstLastPara="1" rIns="121900" wrap="square" tIns="121900">
            <a:noAutofit/>
          </a:bodyPr>
          <a:lstStyle>
            <a:lvl1pPr indent="-381000" lvl="0" marL="457200" algn="ctr">
              <a:spcBef>
                <a:spcPts val="0"/>
              </a:spcBef>
              <a:spcAft>
                <a:spcPts val="0"/>
              </a:spcAft>
              <a:buSzPts val="2400"/>
              <a:buChar char="●"/>
              <a:defRPr/>
            </a:lvl1pPr>
            <a:lvl2pPr indent="-349250" lvl="1" marL="914400" algn="ctr">
              <a:spcBef>
                <a:spcPts val="2100"/>
              </a:spcBef>
              <a:spcAft>
                <a:spcPts val="0"/>
              </a:spcAft>
              <a:buSzPts val="1900"/>
              <a:buChar char="○"/>
              <a:defRPr/>
            </a:lvl2pPr>
            <a:lvl3pPr indent="-349250" lvl="2" marL="1371600" algn="ctr">
              <a:spcBef>
                <a:spcPts val="2100"/>
              </a:spcBef>
              <a:spcAft>
                <a:spcPts val="0"/>
              </a:spcAft>
              <a:buSzPts val="1900"/>
              <a:buChar char="■"/>
              <a:defRPr/>
            </a:lvl3pPr>
            <a:lvl4pPr indent="-349250" lvl="3" marL="1828800" algn="ctr">
              <a:spcBef>
                <a:spcPts val="2100"/>
              </a:spcBef>
              <a:spcAft>
                <a:spcPts val="0"/>
              </a:spcAft>
              <a:buSzPts val="1900"/>
              <a:buChar char="●"/>
              <a:defRPr/>
            </a:lvl4pPr>
            <a:lvl5pPr indent="-349250" lvl="4" marL="2286000" algn="ctr">
              <a:spcBef>
                <a:spcPts val="2100"/>
              </a:spcBef>
              <a:spcAft>
                <a:spcPts val="0"/>
              </a:spcAft>
              <a:buSzPts val="1900"/>
              <a:buChar char="○"/>
              <a:defRPr/>
            </a:lvl5pPr>
            <a:lvl6pPr indent="-349250" lvl="5" marL="2743200" algn="ctr">
              <a:spcBef>
                <a:spcPts val="2100"/>
              </a:spcBef>
              <a:spcAft>
                <a:spcPts val="0"/>
              </a:spcAft>
              <a:buSzPts val="1900"/>
              <a:buChar char="■"/>
              <a:defRPr/>
            </a:lvl6pPr>
            <a:lvl7pPr indent="-349250" lvl="6" marL="3200400" algn="ctr">
              <a:spcBef>
                <a:spcPts val="2100"/>
              </a:spcBef>
              <a:spcAft>
                <a:spcPts val="0"/>
              </a:spcAft>
              <a:buSzPts val="1900"/>
              <a:buChar char="●"/>
              <a:defRPr/>
            </a:lvl7pPr>
            <a:lvl8pPr indent="-349250" lvl="7" marL="3657600" algn="ctr">
              <a:spcBef>
                <a:spcPts val="2100"/>
              </a:spcBef>
              <a:spcAft>
                <a:spcPts val="0"/>
              </a:spcAft>
              <a:buSzPts val="1900"/>
              <a:buChar char="○"/>
              <a:defRPr/>
            </a:lvl8pPr>
            <a:lvl9pPr indent="-349250" lvl="8" marL="4114800" algn="ctr">
              <a:spcBef>
                <a:spcPts val="2100"/>
              </a:spcBef>
              <a:spcAft>
                <a:spcPts val="2100"/>
              </a:spcAft>
              <a:buSzPts val="1900"/>
              <a:buChar char="■"/>
              <a:defRPr/>
            </a:lvl9pPr>
          </a:lstStyle>
          <a:p/>
        </p:txBody>
      </p:sp>
      <p:sp>
        <p:nvSpPr>
          <p:cNvPr id="51" name="Google Shape;51;p11"/>
          <p:cNvSpPr txBox="1"/>
          <p:nvPr>
            <p:ph idx="12" type="sldNum"/>
          </p:nvPr>
        </p:nvSpPr>
        <p:spPr>
          <a:xfrm>
            <a:off x="11296610" y="6217622"/>
            <a:ext cx="731700" cy="524700"/>
          </a:xfrm>
          <a:prstGeom prst="rect">
            <a:avLst/>
          </a:prstGeom>
        </p:spPr>
        <p:txBody>
          <a:bodyPr anchorCtr="0" anchor="ctr" bIns="121900" lIns="121900" spcFirstLastPara="1" rIns="121900" wrap="square" tIns="1219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kk-KZ"/>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2" name="Shape 52"/>
        <p:cNvGrpSpPr/>
        <p:nvPr/>
      </p:nvGrpSpPr>
      <p:grpSpPr>
        <a:xfrm>
          <a:off x="0" y="0"/>
          <a:ext cx="0" cy="0"/>
          <a:chOff x="0" y="0"/>
          <a:chExt cx="0" cy="0"/>
        </a:xfrm>
      </p:grpSpPr>
      <p:sp>
        <p:nvSpPr>
          <p:cNvPr id="53" name="Google Shape;53;p12"/>
          <p:cNvSpPr txBox="1"/>
          <p:nvPr>
            <p:ph idx="12" type="sldNum"/>
          </p:nvPr>
        </p:nvSpPr>
        <p:spPr>
          <a:xfrm>
            <a:off x="11296610" y="6217622"/>
            <a:ext cx="731700" cy="524700"/>
          </a:xfrm>
          <a:prstGeom prst="rect">
            <a:avLst/>
          </a:prstGeom>
        </p:spPr>
        <p:txBody>
          <a:bodyPr anchorCtr="0" anchor="ctr" bIns="121900" lIns="121900" spcFirstLastPara="1" rIns="121900" wrap="square" tIns="1219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kk-KZ"/>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Пустой лист">
  <p:cSld name="Пустой лист">
    <p:spTree>
      <p:nvGrpSpPr>
        <p:cNvPr id="54" name="Shape 54"/>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объект" type="obj">
  <p:cSld name="OBJECT">
    <p:spTree>
      <p:nvGrpSpPr>
        <p:cNvPr id="55" name="Shape 55"/>
        <p:cNvGrpSpPr/>
        <p:nvPr/>
      </p:nvGrpSpPr>
      <p:grpSpPr>
        <a:xfrm>
          <a:off x="0" y="0"/>
          <a:ext cx="0" cy="0"/>
          <a:chOff x="0" y="0"/>
          <a:chExt cx="0" cy="0"/>
        </a:xfrm>
      </p:grpSpPr>
      <p:sp>
        <p:nvSpPr>
          <p:cNvPr id="56" name="Google Shape;56;p14"/>
          <p:cNvSpPr txBox="1"/>
          <p:nvPr>
            <p:ph type="title"/>
          </p:nvPr>
        </p:nvSpPr>
        <p:spPr>
          <a:xfrm>
            <a:off x="1141413" y="618518"/>
            <a:ext cx="9906000" cy="1478700"/>
          </a:xfrm>
          <a:prstGeom prst="rect">
            <a:avLst/>
          </a:prstGeom>
          <a:noFill/>
          <a:ln>
            <a:noFill/>
          </a:ln>
        </p:spPr>
        <p:txBody>
          <a:bodyPr anchorCtr="0" anchor="ctr" bIns="45700" lIns="91425" spcFirstLastPara="1" rIns="91425" wrap="square" tIns="45700">
            <a:noAutofit/>
          </a:bodyPr>
          <a:lstStyle>
            <a:lvl1pPr lvl="0" rtl="0" algn="l">
              <a:lnSpc>
                <a:spcPct val="90000"/>
              </a:lnSpc>
              <a:spcBef>
                <a:spcPts val="0"/>
              </a:spcBef>
              <a:spcAft>
                <a:spcPts val="0"/>
              </a:spcAft>
              <a:buClr>
                <a:schemeClr val="lt1"/>
              </a:buClr>
              <a:buSzPts val="1800"/>
              <a:buNone/>
              <a:defRPr/>
            </a:lvl1pPr>
            <a:lvl2pPr lvl="1" rtl="0">
              <a:spcBef>
                <a:spcPts val="0"/>
              </a:spcBef>
              <a:spcAft>
                <a:spcPts val="0"/>
              </a:spcAft>
              <a:buSzPts val="3700"/>
              <a:buNone/>
              <a:defRPr/>
            </a:lvl2pPr>
            <a:lvl3pPr lvl="2" rtl="0">
              <a:spcBef>
                <a:spcPts val="0"/>
              </a:spcBef>
              <a:spcAft>
                <a:spcPts val="0"/>
              </a:spcAft>
              <a:buSzPts val="3700"/>
              <a:buNone/>
              <a:defRPr/>
            </a:lvl3pPr>
            <a:lvl4pPr lvl="3" rtl="0">
              <a:spcBef>
                <a:spcPts val="0"/>
              </a:spcBef>
              <a:spcAft>
                <a:spcPts val="0"/>
              </a:spcAft>
              <a:buSzPts val="3700"/>
              <a:buNone/>
              <a:defRPr/>
            </a:lvl4pPr>
            <a:lvl5pPr lvl="4" rtl="0">
              <a:spcBef>
                <a:spcPts val="0"/>
              </a:spcBef>
              <a:spcAft>
                <a:spcPts val="0"/>
              </a:spcAft>
              <a:buSzPts val="3700"/>
              <a:buNone/>
              <a:defRPr/>
            </a:lvl5pPr>
            <a:lvl6pPr lvl="5" rtl="0">
              <a:spcBef>
                <a:spcPts val="0"/>
              </a:spcBef>
              <a:spcAft>
                <a:spcPts val="0"/>
              </a:spcAft>
              <a:buSzPts val="3700"/>
              <a:buNone/>
              <a:defRPr/>
            </a:lvl6pPr>
            <a:lvl7pPr lvl="6" rtl="0">
              <a:spcBef>
                <a:spcPts val="0"/>
              </a:spcBef>
              <a:spcAft>
                <a:spcPts val="0"/>
              </a:spcAft>
              <a:buSzPts val="3700"/>
              <a:buNone/>
              <a:defRPr/>
            </a:lvl7pPr>
            <a:lvl8pPr lvl="7" rtl="0">
              <a:spcBef>
                <a:spcPts val="0"/>
              </a:spcBef>
              <a:spcAft>
                <a:spcPts val="0"/>
              </a:spcAft>
              <a:buSzPts val="3700"/>
              <a:buNone/>
              <a:defRPr/>
            </a:lvl8pPr>
            <a:lvl9pPr lvl="8" rtl="0">
              <a:spcBef>
                <a:spcPts val="0"/>
              </a:spcBef>
              <a:spcAft>
                <a:spcPts val="0"/>
              </a:spcAft>
              <a:buSzPts val="3700"/>
              <a:buNone/>
              <a:defRPr/>
            </a:lvl9pPr>
          </a:lstStyle>
          <a:p/>
        </p:txBody>
      </p:sp>
      <p:sp>
        <p:nvSpPr>
          <p:cNvPr id="57" name="Google Shape;57;p14"/>
          <p:cNvSpPr txBox="1"/>
          <p:nvPr>
            <p:ph idx="1" type="body"/>
          </p:nvPr>
        </p:nvSpPr>
        <p:spPr>
          <a:xfrm>
            <a:off x="1141412" y="2249487"/>
            <a:ext cx="9906000" cy="3541800"/>
          </a:xfrm>
          <a:prstGeom prst="rect">
            <a:avLst/>
          </a:prstGeom>
          <a:noFill/>
          <a:ln>
            <a:noFill/>
          </a:ln>
        </p:spPr>
        <p:txBody>
          <a:bodyPr anchorCtr="0" anchor="t" bIns="45700" lIns="91425" spcFirstLastPara="1" rIns="91425" wrap="square" tIns="45700">
            <a:noAutofit/>
          </a:bodyPr>
          <a:lstStyle>
            <a:lvl1pPr indent="-371475" lvl="0" marL="457200" rtl="0" algn="l">
              <a:lnSpc>
                <a:spcPct val="120000"/>
              </a:lnSpc>
              <a:spcBef>
                <a:spcPts val="1000"/>
              </a:spcBef>
              <a:spcAft>
                <a:spcPts val="0"/>
              </a:spcAft>
              <a:buClr>
                <a:schemeClr val="lt1"/>
              </a:buClr>
              <a:buSzPts val="2250"/>
              <a:buChar char="●"/>
              <a:defRPr/>
            </a:lvl1pPr>
            <a:lvl2pPr indent="-371475" lvl="1" marL="914400" rtl="0" algn="l">
              <a:lnSpc>
                <a:spcPct val="120000"/>
              </a:lnSpc>
              <a:spcBef>
                <a:spcPts val="2100"/>
              </a:spcBef>
              <a:spcAft>
                <a:spcPts val="0"/>
              </a:spcAft>
              <a:buClr>
                <a:schemeClr val="lt1"/>
              </a:buClr>
              <a:buSzPts val="2250"/>
              <a:buChar char="○"/>
              <a:defRPr/>
            </a:lvl2pPr>
            <a:lvl3pPr indent="-371475" lvl="2" marL="1371600" rtl="0" algn="l">
              <a:lnSpc>
                <a:spcPct val="120000"/>
              </a:lnSpc>
              <a:spcBef>
                <a:spcPts val="2100"/>
              </a:spcBef>
              <a:spcAft>
                <a:spcPts val="0"/>
              </a:spcAft>
              <a:buClr>
                <a:schemeClr val="lt1"/>
              </a:buClr>
              <a:buSzPts val="2250"/>
              <a:buChar char="■"/>
              <a:defRPr/>
            </a:lvl3pPr>
            <a:lvl4pPr indent="-371475" lvl="3" marL="1828800" rtl="0" algn="l">
              <a:lnSpc>
                <a:spcPct val="120000"/>
              </a:lnSpc>
              <a:spcBef>
                <a:spcPts val="2100"/>
              </a:spcBef>
              <a:spcAft>
                <a:spcPts val="0"/>
              </a:spcAft>
              <a:buClr>
                <a:schemeClr val="lt1"/>
              </a:buClr>
              <a:buSzPts val="2250"/>
              <a:buChar char="●"/>
              <a:defRPr/>
            </a:lvl4pPr>
            <a:lvl5pPr indent="-371475" lvl="4" marL="2286000" rtl="0" algn="l">
              <a:lnSpc>
                <a:spcPct val="120000"/>
              </a:lnSpc>
              <a:spcBef>
                <a:spcPts val="2100"/>
              </a:spcBef>
              <a:spcAft>
                <a:spcPts val="0"/>
              </a:spcAft>
              <a:buClr>
                <a:schemeClr val="lt1"/>
              </a:buClr>
              <a:buSzPts val="2250"/>
              <a:buChar char="○"/>
              <a:defRPr/>
            </a:lvl5pPr>
            <a:lvl6pPr indent="-371475" lvl="5" marL="2743200" rtl="0" algn="l">
              <a:lnSpc>
                <a:spcPct val="120000"/>
              </a:lnSpc>
              <a:spcBef>
                <a:spcPts val="2100"/>
              </a:spcBef>
              <a:spcAft>
                <a:spcPts val="0"/>
              </a:spcAft>
              <a:buClr>
                <a:schemeClr val="lt1"/>
              </a:buClr>
              <a:buSzPts val="2250"/>
              <a:buChar char="■"/>
              <a:defRPr/>
            </a:lvl6pPr>
            <a:lvl7pPr indent="-371475" lvl="6" marL="3200400" rtl="0" algn="l">
              <a:lnSpc>
                <a:spcPct val="120000"/>
              </a:lnSpc>
              <a:spcBef>
                <a:spcPts val="2100"/>
              </a:spcBef>
              <a:spcAft>
                <a:spcPts val="0"/>
              </a:spcAft>
              <a:buClr>
                <a:schemeClr val="lt1"/>
              </a:buClr>
              <a:buSzPts val="2250"/>
              <a:buChar char="●"/>
              <a:defRPr/>
            </a:lvl7pPr>
            <a:lvl8pPr indent="-371475" lvl="7" marL="3657600" rtl="0" algn="l">
              <a:lnSpc>
                <a:spcPct val="120000"/>
              </a:lnSpc>
              <a:spcBef>
                <a:spcPts val="2100"/>
              </a:spcBef>
              <a:spcAft>
                <a:spcPts val="0"/>
              </a:spcAft>
              <a:buClr>
                <a:schemeClr val="lt1"/>
              </a:buClr>
              <a:buSzPts val="2250"/>
              <a:buChar char="○"/>
              <a:defRPr/>
            </a:lvl8pPr>
            <a:lvl9pPr indent="-371475" lvl="8" marL="4114800" rtl="0" algn="l">
              <a:lnSpc>
                <a:spcPct val="120000"/>
              </a:lnSpc>
              <a:spcBef>
                <a:spcPts val="2100"/>
              </a:spcBef>
              <a:spcAft>
                <a:spcPts val="2100"/>
              </a:spcAft>
              <a:buClr>
                <a:schemeClr val="lt1"/>
              </a:buClr>
              <a:buSzPts val="2250"/>
              <a:buChar char="■"/>
              <a:defRPr/>
            </a:lvl9pPr>
          </a:lstStyle>
          <a:p/>
        </p:txBody>
      </p:sp>
      <p:sp>
        <p:nvSpPr>
          <p:cNvPr id="58" name="Google Shape;58;p14"/>
          <p:cNvSpPr txBox="1"/>
          <p:nvPr>
            <p:ph idx="10" type="dt"/>
          </p:nvPr>
        </p:nvSpPr>
        <p:spPr>
          <a:xfrm>
            <a:off x="7456921" y="5883276"/>
            <a:ext cx="2743200" cy="365100"/>
          </a:xfrm>
          <a:prstGeom prst="rect">
            <a:avLst/>
          </a:prstGeom>
          <a:noFill/>
          <a:ln>
            <a:noFill/>
          </a:ln>
        </p:spPr>
        <p:txBody>
          <a:bodyPr anchorCtr="0" anchor="ctr" bIns="45700" lIns="91425" spcFirstLastPara="1" rIns="91425" wrap="square" tIns="45700">
            <a:noAutofit/>
          </a:bodyPr>
          <a:lstStyle>
            <a:lvl1pPr lvl="0" rtl="0" algn="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59" name="Google Shape;59;p14"/>
          <p:cNvSpPr txBox="1"/>
          <p:nvPr>
            <p:ph idx="11" type="ftr"/>
          </p:nvPr>
        </p:nvSpPr>
        <p:spPr>
          <a:xfrm>
            <a:off x="1141411" y="5883275"/>
            <a:ext cx="6239400" cy="365100"/>
          </a:xfrm>
          <a:prstGeom prst="rect">
            <a:avLst/>
          </a:prstGeom>
          <a:noFill/>
          <a:ln>
            <a:noFill/>
          </a:ln>
        </p:spPr>
        <p:txBody>
          <a:bodyPr anchorCtr="0" anchor="ctr" bIns="45700" lIns="91425" spcFirstLastPara="1" rIns="91425" wrap="square" tIns="457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60" name="Google Shape;60;p14"/>
          <p:cNvSpPr txBox="1"/>
          <p:nvPr>
            <p:ph idx="12" type="sldNum"/>
          </p:nvPr>
        </p:nvSpPr>
        <p:spPr>
          <a:xfrm>
            <a:off x="10276321" y="5883274"/>
            <a:ext cx="771000" cy="365100"/>
          </a:xfrm>
          <a:prstGeom prst="rect">
            <a:avLst/>
          </a:prstGeom>
          <a:noFill/>
          <a:ln>
            <a:noFill/>
          </a:ln>
        </p:spPr>
        <p:txBody>
          <a:bodyPr anchorCtr="0" anchor="ctr" bIns="45700" lIns="91425" spcFirstLastPara="1" rIns="91425" wrap="square" tIns="45700">
            <a:noAutofit/>
          </a:bodyPr>
          <a:lstStyle>
            <a:lvl1pPr indent="0" lvl="0" marL="0" rtl="0" algn="ctr">
              <a:lnSpc>
                <a:spcPct val="100000"/>
              </a:lnSpc>
              <a:spcBef>
                <a:spcPts val="0"/>
              </a:spcBef>
              <a:spcAft>
                <a:spcPts val="0"/>
              </a:spcAft>
              <a:buSzPts val="1000"/>
              <a:buNone/>
              <a:defRPr/>
            </a:lvl1pPr>
            <a:lvl2pPr indent="0" lvl="1" marL="0" rtl="0" algn="ctr">
              <a:lnSpc>
                <a:spcPct val="100000"/>
              </a:lnSpc>
              <a:spcBef>
                <a:spcPts val="0"/>
              </a:spcBef>
              <a:spcAft>
                <a:spcPts val="0"/>
              </a:spcAft>
              <a:buSzPts val="1000"/>
              <a:buNone/>
              <a:defRPr/>
            </a:lvl2pPr>
            <a:lvl3pPr indent="0" lvl="2" marL="0" rtl="0" algn="ctr">
              <a:lnSpc>
                <a:spcPct val="100000"/>
              </a:lnSpc>
              <a:spcBef>
                <a:spcPts val="0"/>
              </a:spcBef>
              <a:spcAft>
                <a:spcPts val="0"/>
              </a:spcAft>
              <a:buSzPts val="1000"/>
              <a:buNone/>
              <a:defRPr/>
            </a:lvl3pPr>
            <a:lvl4pPr indent="0" lvl="3" marL="0" rtl="0" algn="ctr">
              <a:lnSpc>
                <a:spcPct val="100000"/>
              </a:lnSpc>
              <a:spcBef>
                <a:spcPts val="0"/>
              </a:spcBef>
              <a:spcAft>
                <a:spcPts val="0"/>
              </a:spcAft>
              <a:buSzPts val="1000"/>
              <a:buNone/>
              <a:defRPr/>
            </a:lvl4pPr>
            <a:lvl5pPr indent="0" lvl="4" marL="0" rtl="0" algn="ctr">
              <a:lnSpc>
                <a:spcPct val="100000"/>
              </a:lnSpc>
              <a:spcBef>
                <a:spcPts val="0"/>
              </a:spcBef>
              <a:spcAft>
                <a:spcPts val="0"/>
              </a:spcAft>
              <a:buSzPts val="1000"/>
              <a:buNone/>
              <a:defRPr/>
            </a:lvl5pPr>
            <a:lvl6pPr indent="0" lvl="5" marL="0" rtl="0" algn="ctr">
              <a:lnSpc>
                <a:spcPct val="100000"/>
              </a:lnSpc>
              <a:spcBef>
                <a:spcPts val="0"/>
              </a:spcBef>
              <a:spcAft>
                <a:spcPts val="0"/>
              </a:spcAft>
              <a:buSzPts val="1000"/>
              <a:buNone/>
              <a:defRPr/>
            </a:lvl6pPr>
            <a:lvl7pPr indent="0" lvl="6" marL="0" rtl="0" algn="ctr">
              <a:lnSpc>
                <a:spcPct val="100000"/>
              </a:lnSpc>
              <a:spcBef>
                <a:spcPts val="0"/>
              </a:spcBef>
              <a:spcAft>
                <a:spcPts val="0"/>
              </a:spcAft>
              <a:buSzPts val="1000"/>
              <a:buNone/>
              <a:defRPr/>
            </a:lvl7pPr>
            <a:lvl8pPr indent="0" lvl="7" marL="0" rtl="0" algn="ctr">
              <a:lnSpc>
                <a:spcPct val="100000"/>
              </a:lnSpc>
              <a:spcBef>
                <a:spcPts val="0"/>
              </a:spcBef>
              <a:spcAft>
                <a:spcPts val="0"/>
              </a:spcAft>
              <a:buSzPts val="1000"/>
              <a:buNone/>
              <a:defRPr/>
            </a:lvl8pPr>
            <a:lvl9pPr indent="0" lvl="8" marL="0" rtl="0" algn="ctr">
              <a:lnSpc>
                <a:spcPct val="100000"/>
              </a:lnSpc>
              <a:spcBef>
                <a:spcPts val="0"/>
              </a:spcBef>
              <a:spcAft>
                <a:spcPts val="0"/>
              </a:spcAft>
              <a:buSzPts val="1000"/>
              <a:buNone/>
              <a:defRPr/>
            </a:lvl9pPr>
          </a:lstStyle>
          <a:p>
            <a:pPr indent="0" lvl="0" marL="0" rtl="0" algn="ctr">
              <a:spcBef>
                <a:spcPts val="0"/>
              </a:spcBef>
              <a:spcAft>
                <a:spcPts val="0"/>
              </a:spcAft>
              <a:buNone/>
            </a:pPr>
            <a:fld id="{00000000-1234-1234-1234-123412341234}" type="slidenum">
              <a:rPr lang="kk-KZ"/>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3"/>
          <p:cNvSpPr txBox="1"/>
          <p:nvPr>
            <p:ph type="title"/>
          </p:nvPr>
        </p:nvSpPr>
        <p:spPr>
          <a:xfrm>
            <a:off x="415600" y="2867800"/>
            <a:ext cx="11360700" cy="1122300"/>
          </a:xfrm>
          <a:prstGeom prst="rect">
            <a:avLst/>
          </a:prstGeom>
        </p:spPr>
        <p:txBody>
          <a:bodyPr anchorCtr="0" anchor="ctr" bIns="121900" lIns="121900" spcFirstLastPara="1" rIns="121900" wrap="square" tIns="121900">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9" name="Google Shape;19;p3"/>
          <p:cNvSpPr txBox="1"/>
          <p:nvPr>
            <p:ph idx="12" type="sldNum"/>
          </p:nvPr>
        </p:nvSpPr>
        <p:spPr>
          <a:xfrm>
            <a:off x="11296610" y="6217622"/>
            <a:ext cx="731700" cy="524700"/>
          </a:xfrm>
          <a:prstGeom prst="rect">
            <a:avLst/>
          </a:prstGeom>
        </p:spPr>
        <p:txBody>
          <a:bodyPr anchorCtr="0" anchor="ctr" bIns="121900" lIns="121900" spcFirstLastPara="1" rIns="121900" wrap="square" tIns="1219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kk-KZ"/>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txBox="1"/>
          <p:nvPr>
            <p:ph type="title"/>
          </p:nvPr>
        </p:nvSpPr>
        <p:spPr>
          <a:xfrm>
            <a:off x="415600" y="593367"/>
            <a:ext cx="11360700" cy="763500"/>
          </a:xfrm>
          <a:prstGeom prst="rect">
            <a:avLst/>
          </a:prstGeom>
        </p:spPr>
        <p:txBody>
          <a:bodyPr anchorCtr="0" anchor="t" bIns="121900" lIns="121900" spcFirstLastPara="1" rIns="121900" wrap="square" tIns="121900">
            <a:no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p:txBody>
      </p:sp>
      <p:sp>
        <p:nvSpPr>
          <p:cNvPr id="22" name="Google Shape;22;p4"/>
          <p:cNvSpPr txBox="1"/>
          <p:nvPr>
            <p:ph idx="1" type="body"/>
          </p:nvPr>
        </p:nvSpPr>
        <p:spPr>
          <a:xfrm>
            <a:off x="415600" y="1536633"/>
            <a:ext cx="11360700" cy="4555200"/>
          </a:xfrm>
          <a:prstGeom prst="rect">
            <a:avLst/>
          </a:prstGeom>
        </p:spPr>
        <p:txBody>
          <a:bodyPr anchorCtr="0" anchor="t" bIns="121900" lIns="121900" spcFirstLastPara="1" rIns="121900" wrap="square" tIns="121900">
            <a:noAutofit/>
          </a:bodyPr>
          <a:lstStyle>
            <a:lvl1pPr indent="-381000" lvl="0" marL="457200">
              <a:spcBef>
                <a:spcPts val="0"/>
              </a:spcBef>
              <a:spcAft>
                <a:spcPts val="0"/>
              </a:spcAft>
              <a:buSzPts val="2400"/>
              <a:buChar char="●"/>
              <a:defRPr/>
            </a:lvl1pPr>
            <a:lvl2pPr indent="-349250" lvl="1" marL="914400">
              <a:spcBef>
                <a:spcPts val="2100"/>
              </a:spcBef>
              <a:spcAft>
                <a:spcPts val="0"/>
              </a:spcAft>
              <a:buSzPts val="1900"/>
              <a:buChar char="○"/>
              <a:defRPr/>
            </a:lvl2pPr>
            <a:lvl3pPr indent="-349250" lvl="2" marL="1371600">
              <a:spcBef>
                <a:spcPts val="2100"/>
              </a:spcBef>
              <a:spcAft>
                <a:spcPts val="0"/>
              </a:spcAft>
              <a:buSzPts val="1900"/>
              <a:buChar char="■"/>
              <a:defRPr/>
            </a:lvl3pPr>
            <a:lvl4pPr indent="-349250" lvl="3" marL="1828800">
              <a:spcBef>
                <a:spcPts val="2100"/>
              </a:spcBef>
              <a:spcAft>
                <a:spcPts val="0"/>
              </a:spcAft>
              <a:buSzPts val="1900"/>
              <a:buChar char="●"/>
              <a:defRPr/>
            </a:lvl4pPr>
            <a:lvl5pPr indent="-349250" lvl="4" marL="2286000">
              <a:spcBef>
                <a:spcPts val="2100"/>
              </a:spcBef>
              <a:spcAft>
                <a:spcPts val="0"/>
              </a:spcAft>
              <a:buSzPts val="1900"/>
              <a:buChar char="○"/>
              <a:defRPr/>
            </a:lvl5pPr>
            <a:lvl6pPr indent="-349250" lvl="5" marL="2743200">
              <a:spcBef>
                <a:spcPts val="2100"/>
              </a:spcBef>
              <a:spcAft>
                <a:spcPts val="0"/>
              </a:spcAft>
              <a:buSzPts val="1900"/>
              <a:buChar char="■"/>
              <a:defRPr/>
            </a:lvl6pPr>
            <a:lvl7pPr indent="-349250" lvl="6" marL="3200400">
              <a:spcBef>
                <a:spcPts val="2100"/>
              </a:spcBef>
              <a:spcAft>
                <a:spcPts val="0"/>
              </a:spcAft>
              <a:buSzPts val="1900"/>
              <a:buChar char="●"/>
              <a:defRPr/>
            </a:lvl7pPr>
            <a:lvl8pPr indent="-349250" lvl="7" marL="3657600">
              <a:spcBef>
                <a:spcPts val="2100"/>
              </a:spcBef>
              <a:spcAft>
                <a:spcPts val="0"/>
              </a:spcAft>
              <a:buSzPts val="1900"/>
              <a:buChar char="○"/>
              <a:defRPr/>
            </a:lvl8pPr>
            <a:lvl9pPr indent="-349250" lvl="8" marL="4114800">
              <a:spcBef>
                <a:spcPts val="2100"/>
              </a:spcBef>
              <a:spcAft>
                <a:spcPts val="2100"/>
              </a:spcAft>
              <a:buSzPts val="1900"/>
              <a:buChar char="■"/>
              <a:defRPr/>
            </a:lvl9pPr>
          </a:lstStyle>
          <a:p/>
        </p:txBody>
      </p:sp>
      <p:sp>
        <p:nvSpPr>
          <p:cNvPr id="23" name="Google Shape;23;p4"/>
          <p:cNvSpPr txBox="1"/>
          <p:nvPr>
            <p:ph idx="12" type="sldNum"/>
          </p:nvPr>
        </p:nvSpPr>
        <p:spPr>
          <a:xfrm>
            <a:off x="11296610" y="6217622"/>
            <a:ext cx="731700" cy="524700"/>
          </a:xfrm>
          <a:prstGeom prst="rect">
            <a:avLst/>
          </a:prstGeom>
        </p:spPr>
        <p:txBody>
          <a:bodyPr anchorCtr="0" anchor="ctr" bIns="121900" lIns="121900" spcFirstLastPara="1" rIns="121900" wrap="square" tIns="1219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kk-KZ"/>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txBox="1"/>
          <p:nvPr>
            <p:ph type="title"/>
          </p:nvPr>
        </p:nvSpPr>
        <p:spPr>
          <a:xfrm>
            <a:off x="415600" y="593367"/>
            <a:ext cx="11360700" cy="763500"/>
          </a:xfrm>
          <a:prstGeom prst="rect">
            <a:avLst/>
          </a:prstGeom>
        </p:spPr>
        <p:txBody>
          <a:bodyPr anchorCtr="0" anchor="t" bIns="121900" lIns="121900" spcFirstLastPara="1" rIns="121900" wrap="square" tIns="121900">
            <a:no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p:txBody>
      </p:sp>
      <p:sp>
        <p:nvSpPr>
          <p:cNvPr id="26" name="Google Shape;26;p5"/>
          <p:cNvSpPr txBox="1"/>
          <p:nvPr>
            <p:ph idx="1" type="body"/>
          </p:nvPr>
        </p:nvSpPr>
        <p:spPr>
          <a:xfrm>
            <a:off x="415600" y="1536633"/>
            <a:ext cx="5333100" cy="4555200"/>
          </a:xfrm>
          <a:prstGeom prst="rect">
            <a:avLst/>
          </a:prstGeom>
        </p:spPr>
        <p:txBody>
          <a:bodyPr anchorCtr="0" anchor="t" bIns="121900" lIns="121900" spcFirstLastPara="1" rIns="121900" wrap="square" tIns="121900">
            <a:noAutofit/>
          </a:bodyPr>
          <a:lstStyle>
            <a:lvl1pPr indent="-349250" lvl="0" marL="457200">
              <a:spcBef>
                <a:spcPts val="0"/>
              </a:spcBef>
              <a:spcAft>
                <a:spcPts val="0"/>
              </a:spcAft>
              <a:buSzPts val="1900"/>
              <a:buChar char="●"/>
              <a:defRPr sz="1900"/>
            </a:lvl1pPr>
            <a:lvl2pPr indent="-330200" lvl="1" marL="914400">
              <a:spcBef>
                <a:spcPts val="2100"/>
              </a:spcBef>
              <a:spcAft>
                <a:spcPts val="0"/>
              </a:spcAft>
              <a:buSzPts val="1600"/>
              <a:buChar char="○"/>
              <a:defRPr sz="1600"/>
            </a:lvl2pPr>
            <a:lvl3pPr indent="-330200" lvl="2" marL="1371600">
              <a:spcBef>
                <a:spcPts val="2100"/>
              </a:spcBef>
              <a:spcAft>
                <a:spcPts val="0"/>
              </a:spcAft>
              <a:buSzPts val="1600"/>
              <a:buChar char="■"/>
              <a:defRPr sz="1600"/>
            </a:lvl3pPr>
            <a:lvl4pPr indent="-330200" lvl="3" marL="1828800">
              <a:spcBef>
                <a:spcPts val="2100"/>
              </a:spcBef>
              <a:spcAft>
                <a:spcPts val="0"/>
              </a:spcAft>
              <a:buSzPts val="1600"/>
              <a:buChar char="●"/>
              <a:defRPr sz="1600"/>
            </a:lvl4pPr>
            <a:lvl5pPr indent="-330200" lvl="4" marL="2286000">
              <a:spcBef>
                <a:spcPts val="2100"/>
              </a:spcBef>
              <a:spcAft>
                <a:spcPts val="0"/>
              </a:spcAft>
              <a:buSzPts val="1600"/>
              <a:buChar char="○"/>
              <a:defRPr sz="1600"/>
            </a:lvl5pPr>
            <a:lvl6pPr indent="-330200" lvl="5" marL="2743200">
              <a:spcBef>
                <a:spcPts val="2100"/>
              </a:spcBef>
              <a:spcAft>
                <a:spcPts val="0"/>
              </a:spcAft>
              <a:buSzPts val="1600"/>
              <a:buChar char="■"/>
              <a:defRPr sz="1600"/>
            </a:lvl6pPr>
            <a:lvl7pPr indent="-330200" lvl="6" marL="3200400">
              <a:spcBef>
                <a:spcPts val="2100"/>
              </a:spcBef>
              <a:spcAft>
                <a:spcPts val="0"/>
              </a:spcAft>
              <a:buSzPts val="1600"/>
              <a:buChar char="●"/>
              <a:defRPr sz="1600"/>
            </a:lvl7pPr>
            <a:lvl8pPr indent="-330200" lvl="7" marL="3657600">
              <a:spcBef>
                <a:spcPts val="2100"/>
              </a:spcBef>
              <a:spcAft>
                <a:spcPts val="0"/>
              </a:spcAft>
              <a:buSzPts val="1600"/>
              <a:buChar char="○"/>
              <a:defRPr sz="1600"/>
            </a:lvl8pPr>
            <a:lvl9pPr indent="-330200" lvl="8" marL="4114800">
              <a:spcBef>
                <a:spcPts val="2100"/>
              </a:spcBef>
              <a:spcAft>
                <a:spcPts val="2100"/>
              </a:spcAft>
              <a:buSzPts val="1600"/>
              <a:buChar char="■"/>
              <a:defRPr sz="1600"/>
            </a:lvl9pPr>
          </a:lstStyle>
          <a:p/>
        </p:txBody>
      </p:sp>
      <p:sp>
        <p:nvSpPr>
          <p:cNvPr id="27" name="Google Shape;27;p5"/>
          <p:cNvSpPr txBox="1"/>
          <p:nvPr>
            <p:ph idx="2" type="body"/>
          </p:nvPr>
        </p:nvSpPr>
        <p:spPr>
          <a:xfrm>
            <a:off x="6443200" y="1536633"/>
            <a:ext cx="5333100" cy="4555200"/>
          </a:xfrm>
          <a:prstGeom prst="rect">
            <a:avLst/>
          </a:prstGeom>
        </p:spPr>
        <p:txBody>
          <a:bodyPr anchorCtr="0" anchor="t" bIns="121900" lIns="121900" spcFirstLastPara="1" rIns="121900" wrap="square" tIns="121900">
            <a:noAutofit/>
          </a:bodyPr>
          <a:lstStyle>
            <a:lvl1pPr indent="-349250" lvl="0" marL="457200">
              <a:spcBef>
                <a:spcPts val="0"/>
              </a:spcBef>
              <a:spcAft>
                <a:spcPts val="0"/>
              </a:spcAft>
              <a:buSzPts val="1900"/>
              <a:buChar char="●"/>
              <a:defRPr sz="1900"/>
            </a:lvl1pPr>
            <a:lvl2pPr indent="-330200" lvl="1" marL="914400">
              <a:spcBef>
                <a:spcPts val="2100"/>
              </a:spcBef>
              <a:spcAft>
                <a:spcPts val="0"/>
              </a:spcAft>
              <a:buSzPts val="1600"/>
              <a:buChar char="○"/>
              <a:defRPr sz="1600"/>
            </a:lvl2pPr>
            <a:lvl3pPr indent="-330200" lvl="2" marL="1371600">
              <a:spcBef>
                <a:spcPts val="2100"/>
              </a:spcBef>
              <a:spcAft>
                <a:spcPts val="0"/>
              </a:spcAft>
              <a:buSzPts val="1600"/>
              <a:buChar char="■"/>
              <a:defRPr sz="1600"/>
            </a:lvl3pPr>
            <a:lvl4pPr indent="-330200" lvl="3" marL="1828800">
              <a:spcBef>
                <a:spcPts val="2100"/>
              </a:spcBef>
              <a:spcAft>
                <a:spcPts val="0"/>
              </a:spcAft>
              <a:buSzPts val="1600"/>
              <a:buChar char="●"/>
              <a:defRPr sz="1600"/>
            </a:lvl4pPr>
            <a:lvl5pPr indent="-330200" lvl="4" marL="2286000">
              <a:spcBef>
                <a:spcPts val="2100"/>
              </a:spcBef>
              <a:spcAft>
                <a:spcPts val="0"/>
              </a:spcAft>
              <a:buSzPts val="1600"/>
              <a:buChar char="○"/>
              <a:defRPr sz="1600"/>
            </a:lvl5pPr>
            <a:lvl6pPr indent="-330200" lvl="5" marL="2743200">
              <a:spcBef>
                <a:spcPts val="2100"/>
              </a:spcBef>
              <a:spcAft>
                <a:spcPts val="0"/>
              </a:spcAft>
              <a:buSzPts val="1600"/>
              <a:buChar char="■"/>
              <a:defRPr sz="1600"/>
            </a:lvl6pPr>
            <a:lvl7pPr indent="-330200" lvl="6" marL="3200400">
              <a:spcBef>
                <a:spcPts val="2100"/>
              </a:spcBef>
              <a:spcAft>
                <a:spcPts val="0"/>
              </a:spcAft>
              <a:buSzPts val="1600"/>
              <a:buChar char="●"/>
              <a:defRPr sz="1600"/>
            </a:lvl7pPr>
            <a:lvl8pPr indent="-330200" lvl="7" marL="3657600">
              <a:spcBef>
                <a:spcPts val="2100"/>
              </a:spcBef>
              <a:spcAft>
                <a:spcPts val="0"/>
              </a:spcAft>
              <a:buSzPts val="1600"/>
              <a:buChar char="○"/>
              <a:defRPr sz="1600"/>
            </a:lvl8pPr>
            <a:lvl9pPr indent="-330200" lvl="8" marL="4114800">
              <a:spcBef>
                <a:spcPts val="2100"/>
              </a:spcBef>
              <a:spcAft>
                <a:spcPts val="2100"/>
              </a:spcAft>
              <a:buSzPts val="1600"/>
              <a:buChar char="■"/>
              <a:defRPr sz="1600"/>
            </a:lvl9pPr>
          </a:lstStyle>
          <a:p/>
        </p:txBody>
      </p:sp>
      <p:sp>
        <p:nvSpPr>
          <p:cNvPr id="28" name="Google Shape;28;p5"/>
          <p:cNvSpPr txBox="1"/>
          <p:nvPr>
            <p:ph idx="12" type="sldNum"/>
          </p:nvPr>
        </p:nvSpPr>
        <p:spPr>
          <a:xfrm>
            <a:off x="11296610" y="6217622"/>
            <a:ext cx="731700" cy="524700"/>
          </a:xfrm>
          <a:prstGeom prst="rect">
            <a:avLst/>
          </a:prstGeom>
        </p:spPr>
        <p:txBody>
          <a:bodyPr anchorCtr="0" anchor="ctr" bIns="121900" lIns="121900" spcFirstLastPara="1" rIns="121900" wrap="square" tIns="1219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kk-KZ"/>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9" name="Shape 29"/>
        <p:cNvGrpSpPr/>
        <p:nvPr/>
      </p:nvGrpSpPr>
      <p:grpSpPr>
        <a:xfrm>
          <a:off x="0" y="0"/>
          <a:ext cx="0" cy="0"/>
          <a:chOff x="0" y="0"/>
          <a:chExt cx="0" cy="0"/>
        </a:xfrm>
      </p:grpSpPr>
      <p:sp>
        <p:nvSpPr>
          <p:cNvPr id="30" name="Google Shape;30;p6"/>
          <p:cNvSpPr txBox="1"/>
          <p:nvPr>
            <p:ph type="title"/>
          </p:nvPr>
        </p:nvSpPr>
        <p:spPr>
          <a:xfrm>
            <a:off x="415600" y="593367"/>
            <a:ext cx="11360700" cy="763500"/>
          </a:xfrm>
          <a:prstGeom prst="rect">
            <a:avLst/>
          </a:prstGeom>
        </p:spPr>
        <p:txBody>
          <a:bodyPr anchorCtr="0" anchor="t" bIns="121900" lIns="121900" spcFirstLastPara="1" rIns="121900" wrap="square" tIns="121900">
            <a:noAutofit/>
          </a:bodyPr>
          <a:lstStyle>
            <a:lvl1pPr lvl="0">
              <a:spcBef>
                <a:spcPts val="0"/>
              </a:spcBef>
              <a:spcAft>
                <a:spcPts val="0"/>
              </a:spcAft>
              <a:buSzPts val="3700"/>
              <a:buNone/>
              <a:defRPr/>
            </a:lvl1pPr>
            <a:lvl2pPr lvl="1">
              <a:spcBef>
                <a:spcPts val="0"/>
              </a:spcBef>
              <a:spcAft>
                <a:spcPts val="0"/>
              </a:spcAft>
              <a:buSzPts val="3700"/>
              <a:buNone/>
              <a:defRPr/>
            </a:lvl2pPr>
            <a:lvl3pPr lvl="2">
              <a:spcBef>
                <a:spcPts val="0"/>
              </a:spcBef>
              <a:spcAft>
                <a:spcPts val="0"/>
              </a:spcAft>
              <a:buSzPts val="3700"/>
              <a:buNone/>
              <a:defRPr/>
            </a:lvl3pPr>
            <a:lvl4pPr lvl="3">
              <a:spcBef>
                <a:spcPts val="0"/>
              </a:spcBef>
              <a:spcAft>
                <a:spcPts val="0"/>
              </a:spcAft>
              <a:buSzPts val="3700"/>
              <a:buNone/>
              <a:defRPr/>
            </a:lvl4pPr>
            <a:lvl5pPr lvl="4">
              <a:spcBef>
                <a:spcPts val="0"/>
              </a:spcBef>
              <a:spcAft>
                <a:spcPts val="0"/>
              </a:spcAft>
              <a:buSzPts val="3700"/>
              <a:buNone/>
              <a:defRPr/>
            </a:lvl5pPr>
            <a:lvl6pPr lvl="5">
              <a:spcBef>
                <a:spcPts val="0"/>
              </a:spcBef>
              <a:spcAft>
                <a:spcPts val="0"/>
              </a:spcAft>
              <a:buSzPts val="3700"/>
              <a:buNone/>
              <a:defRPr/>
            </a:lvl6pPr>
            <a:lvl7pPr lvl="6">
              <a:spcBef>
                <a:spcPts val="0"/>
              </a:spcBef>
              <a:spcAft>
                <a:spcPts val="0"/>
              </a:spcAft>
              <a:buSzPts val="3700"/>
              <a:buNone/>
              <a:defRPr/>
            </a:lvl7pPr>
            <a:lvl8pPr lvl="7">
              <a:spcBef>
                <a:spcPts val="0"/>
              </a:spcBef>
              <a:spcAft>
                <a:spcPts val="0"/>
              </a:spcAft>
              <a:buSzPts val="3700"/>
              <a:buNone/>
              <a:defRPr/>
            </a:lvl8pPr>
            <a:lvl9pPr lvl="8">
              <a:spcBef>
                <a:spcPts val="0"/>
              </a:spcBef>
              <a:spcAft>
                <a:spcPts val="0"/>
              </a:spcAft>
              <a:buSzPts val="3700"/>
              <a:buNone/>
              <a:defRPr/>
            </a:lvl9pPr>
          </a:lstStyle>
          <a:p/>
        </p:txBody>
      </p:sp>
      <p:sp>
        <p:nvSpPr>
          <p:cNvPr id="31" name="Google Shape;31;p6"/>
          <p:cNvSpPr txBox="1"/>
          <p:nvPr>
            <p:ph idx="12" type="sldNum"/>
          </p:nvPr>
        </p:nvSpPr>
        <p:spPr>
          <a:xfrm>
            <a:off x="11296610" y="6217622"/>
            <a:ext cx="731700" cy="524700"/>
          </a:xfrm>
          <a:prstGeom prst="rect">
            <a:avLst/>
          </a:prstGeom>
        </p:spPr>
        <p:txBody>
          <a:bodyPr anchorCtr="0" anchor="ctr" bIns="121900" lIns="121900" spcFirstLastPara="1" rIns="121900" wrap="square" tIns="1219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kk-KZ"/>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2" name="Shape 32"/>
        <p:cNvGrpSpPr/>
        <p:nvPr/>
      </p:nvGrpSpPr>
      <p:grpSpPr>
        <a:xfrm>
          <a:off x="0" y="0"/>
          <a:ext cx="0" cy="0"/>
          <a:chOff x="0" y="0"/>
          <a:chExt cx="0" cy="0"/>
        </a:xfrm>
      </p:grpSpPr>
      <p:sp>
        <p:nvSpPr>
          <p:cNvPr id="33" name="Google Shape;33;p7"/>
          <p:cNvSpPr txBox="1"/>
          <p:nvPr>
            <p:ph type="title"/>
          </p:nvPr>
        </p:nvSpPr>
        <p:spPr>
          <a:xfrm>
            <a:off x="415600" y="740800"/>
            <a:ext cx="3744000" cy="1007700"/>
          </a:xfrm>
          <a:prstGeom prst="rect">
            <a:avLst/>
          </a:prstGeom>
        </p:spPr>
        <p:txBody>
          <a:bodyPr anchorCtr="0" anchor="b" bIns="121900" lIns="121900" spcFirstLastPara="1" rIns="121900" wrap="square" tIns="121900">
            <a:noAutofit/>
          </a:bodyPr>
          <a:lstStyle>
            <a:lvl1pPr lvl="0">
              <a:spcBef>
                <a:spcPts val="0"/>
              </a:spcBef>
              <a:spcAft>
                <a:spcPts val="0"/>
              </a:spcAft>
              <a:buSzPts val="3200"/>
              <a:buNone/>
              <a:defRPr sz="3200"/>
            </a:lvl1pPr>
            <a:lvl2pPr lvl="1">
              <a:spcBef>
                <a:spcPts val="0"/>
              </a:spcBef>
              <a:spcAft>
                <a:spcPts val="0"/>
              </a:spcAft>
              <a:buSzPts val="3200"/>
              <a:buNone/>
              <a:defRPr sz="3200"/>
            </a:lvl2pPr>
            <a:lvl3pPr lvl="2">
              <a:spcBef>
                <a:spcPts val="0"/>
              </a:spcBef>
              <a:spcAft>
                <a:spcPts val="0"/>
              </a:spcAft>
              <a:buSzPts val="3200"/>
              <a:buNone/>
              <a:defRPr sz="3200"/>
            </a:lvl3pPr>
            <a:lvl4pPr lvl="3">
              <a:spcBef>
                <a:spcPts val="0"/>
              </a:spcBef>
              <a:spcAft>
                <a:spcPts val="0"/>
              </a:spcAft>
              <a:buSzPts val="3200"/>
              <a:buNone/>
              <a:defRPr sz="3200"/>
            </a:lvl4pPr>
            <a:lvl5pPr lvl="4">
              <a:spcBef>
                <a:spcPts val="0"/>
              </a:spcBef>
              <a:spcAft>
                <a:spcPts val="0"/>
              </a:spcAft>
              <a:buSzPts val="3200"/>
              <a:buNone/>
              <a:defRPr sz="3200"/>
            </a:lvl5pPr>
            <a:lvl6pPr lvl="5">
              <a:spcBef>
                <a:spcPts val="0"/>
              </a:spcBef>
              <a:spcAft>
                <a:spcPts val="0"/>
              </a:spcAft>
              <a:buSzPts val="3200"/>
              <a:buNone/>
              <a:defRPr sz="3200"/>
            </a:lvl6pPr>
            <a:lvl7pPr lvl="6">
              <a:spcBef>
                <a:spcPts val="0"/>
              </a:spcBef>
              <a:spcAft>
                <a:spcPts val="0"/>
              </a:spcAft>
              <a:buSzPts val="3200"/>
              <a:buNone/>
              <a:defRPr sz="3200"/>
            </a:lvl7pPr>
            <a:lvl8pPr lvl="7">
              <a:spcBef>
                <a:spcPts val="0"/>
              </a:spcBef>
              <a:spcAft>
                <a:spcPts val="0"/>
              </a:spcAft>
              <a:buSzPts val="3200"/>
              <a:buNone/>
              <a:defRPr sz="3200"/>
            </a:lvl8pPr>
            <a:lvl9pPr lvl="8">
              <a:spcBef>
                <a:spcPts val="0"/>
              </a:spcBef>
              <a:spcAft>
                <a:spcPts val="0"/>
              </a:spcAft>
              <a:buSzPts val="3200"/>
              <a:buNone/>
              <a:defRPr sz="3200"/>
            </a:lvl9pPr>
          </a:lstStyle>
          <a:p/>
        </p:txBody>
      </p:sp>
      <p:sp>
        <p:nvSpPr>
          <p:cNvPr id="34" name="Google Shape;34;p7"/>
          <p:cNvSpPr txBox="1"/>
          <p:nvPr>
            <p:ph idx="1" type="body"/>
          </p:nvPr>
        </p:nvSpPr>
        <p:spPr>
          <a:xfrm>
            <a:off x="415600" y="1852800"/>
            <a:ext cx="3744000" cy="4239300"/>
          </a:xfrm>
          <a:prstGeom prst="rect">
            <a:avLst/>
          </a:prstGeom>
        </p:spPr>
        <p:txBody>
          <a:bodyPr anchorCtr="0" anchor="t" bIns="121900" lIns="121900" spcFirstLastPara="1" rIns="121900" wrap="square" tIns="121900">
            <a:noAutofit/>
          </a:bodyPr>
          <a:lstStyle>
            <a:lvl1pPr indent="-330200" lvl="0" marL="457200">
              <a:spcBef>
                <a:spcPts val="0"/>
              </a:spcBef>
              <a:spcAft>
                <a:spcPts val="0"/>
              </a:spcAft>
              <a:buSzPts val="1600"/>
              <a:buChar char="●"/>
              <a:defRPr sz="1600"/>
            </a:lvl1pPr>
            <a:lvl2pPr indent="-330200" lvl="1" marL="914400">
              <a:spcBef>
                <a:spcPts val="2100"/>
              </a:spcBef>
              <a:spcAft>
                <a:spcPts val="0"/>
              </a:spcAft>
              <a:buSzPts val="1600"/>
              <a:buChar char="○"/>
              <a:defRPr sz="1600"/>
            </a:lvl2pPr>
            <a:lvl3pPr indent="-330200" lvl="2" marL="1371600">
              <a:spcBef>
                <a:spcPts val="2100"/>
              </a:spcBef>
              <a:spcAft>
                <a:spcPts val="0"/>
              </a:spcAft>
              <a:buSzPts val="1600"/>
              <a:buChar char="■"/>
              <a:defRPr sz="1600"/>
            </a:lvl3pPr>
            <a:lvl4pPr indent="-330200" lvl="3" marL="1828800">
              <a:spcBef>
                <a:spcPts val="2100"/>
              </a:spcBef>
              <a:spcAft>
                <a:spcPts val="0"/>
              </a:spcAft>
              <a:buSzPts val="1600"/>
              <a:buChar char="●"/>
              <a:defRPr sz="1600"/>
            </a:lvl4pPr>
            <a:lvl5pPr indent="-330200" lvl="4" marL="2286000">
              <a:spcBef>
                <a:spcPts val="2100"/>
              </a:spcBef>
              <a:spcAft>
                <a:spcPts val="0"/>
              </a:spcAft>
              <a:buSzPts val="1600"/>
              <a:buChar char="○"/>
              <a:defRPr sz="1600"/>
            </a:lvl5pPr>
            <a:lvl6pPr indent="-330200" lvl="5" marL="2743200">
              <a:spcBef>
                <a:spcPts val="2100"/>
              </a:spcBef>
              <a:spcAft>
                <a:spcPts val="0"/>
              </a:spcAft>
              <a:buSzPts val="1600"/>
              <a:buChar char="■"/>
              <a:defRPr sz="1600"/>
            </a:lvl6pPr>
            <a:lvl7pPr indent="-330200" lvl="6" marL="3200400">
              <a:spcBef>
                <a:spcPts val="2100"/>
              </a:spcBef>
              <a:spcAft>
                <a:spcPts val="0"/>
              </a:spcAft>
              <a:buSzPts val="1600"/>
              <a:buChar char="●"/>
              <a:defRPr sz="1600"/>
            </a:lvl7pPr>
            <a:lvl8pPr indent="-330200" lvl="7" marL="3657600">
              <a:spcBef>
                <a:spcPts val="2100"/>
              </a:spcBef>
              <a:spcAft>
                <a:spcPts val="0"/>
              </a:spcAft>
              <a:buSzPts val="1600"/>
              <a:buChar char="○"/>
              <a:defRPr sz="1600"/>
            </a:lvl8pPr>
            <a:lvl9pPr indent="-330200" lvl="8" marL="4114800">
              <a:spcBef>
                <a:spcPts val="2100"/>
              </a:spcBef>
              <a:spcAft>
                <a:spcPts val="2100"/>
              </a:spcAft>
              <a:buSzPts val="1600"/>
              <a:buChar char="■"/>
              <a:defRPr sz="1600"/>
            </a:lvl9pPr>
          </a:lstStyle>
          <a:p/>
        </p:txBody>
      </p:sp>
      <p:sp>
        <p:nvSpPr>
          <p:cNvPr id="35" name="Google Shape;35;p7"/>
          <p:cNvSpPr txBox="1"/>
          <p:nvPr>
            <p:ph idx="12" type="sldNum"/>
          </p:nvPr>
        </p:nvSpPr>
        <p:spPr>
          <a:xfrm>
            <a:off x="11296610" y="6217622"/>
            <a:ext cx="731700" cy="524700"/>
          </a:xfrm>
          <a:prstGeom prst="rect">
            <a:avLst/>
          </a:prstGeom>
        </p:spPr>
        <p:txBody>
          <a:bodyPr anchorCtr="0" anchor="ctr" bIns="121900" lIns="121900" spcFirstLastPara="1" rIns="121900" wrap="square" tIns="1219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kk-KZ"/>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6" name="Shape 36"/>
        <p:cNvGrpSpPr/>
        <p:nvPr/>
      </p:nvGrpSpPr>
      <p:grpSpPr>
        <a:xfrm>
          <a:off x="0" y="0"/>
          <a:ext cx="0" cy="0"/>
          <a:chOff x="0" y="0"/>
          <a:chExt cx="0" cy="0"/>
        </a:xfrm>
      </p:grpSpPr>
      <p:sp>
        <p:nvSpPr>
          <p:cNvPr id="37" name="Google Shape;37;p8"/>
          <p:cNvSpPr txBox="1"/>
          <p:nvPr>
            <p:ph type="title"/>
          </p:nvPr>
        </p:nvSpPr>
        <p:spPr>
          <a:xfrm>
            <a:off x="653667" y="600200"/>
            <a:ext cx="8490300" cy="5454300"/>
          </a:xfrm>
          <a:prstGeom prst="rect">
            <a:avLst/>
          </a:prstGeom>
        </p:spPr>
        <p:txBody>
          <a:bodyPr anchorCtr="0" anchor="ctr" bIns="121900" lIns="121900" spcFirstLastPara="1" rIns="121900" wrap="square" tIns="121900">
            <a:noAutofit/>
          </a:bodyPr>
          <a:lstStyle>
            <a:lvl1pPr lvl="0">
              <a:spcBef>
                <a:spcPts val="0"/>
              </a:spcBef>
              <a:spcAft>
                <a:spcPts val="0"/>
              </a:spcAft>
              <a:buSzPts val="6400"/>
              <a:buNone/>
              <a:defRPr sz="6400"/>
            </a:lvl1pPr>
            <a:lvl2pPr lvl="1">
              <a:spcBef>
                <a:spcPts val="0"/>
              </a:spcBef>
              <a:spcAft>
                <a:spcPts val="0"/>
              </a:spcAft>
              <a:buSzPts val="6400"/>
              <a:buNone/>
              <a:defRPr sz="6400"/>
            </a:lvl2pPr>
            <a:lvl3pPr lvl="2">
              <a:spcBef>
                <a:spcPts val="0"/>
              </a:spcBef>
              <a:spcAft>
                <a:spcPts val="0"/>
              </a:spcAft>
              <a:buSzPts val="6400"/>
              <a:buNone/>
              <a:defRPr sz="6400"/>
            </a:lvl3pPr>
            <a:lvl4pPr lvl="3">
              <a:spcBef>
                <a:spcPts val="0"/>
              </a:spcBef>
              <a:spcAft>
                <a:spcPts val="0"/>
              </a:spcAft>
              <a:buSzPts val="6400"/>
              <a:buNone/>
              <a:defRPr sz="6400"/>
            </a:lvl4pPr>
            <a:lvl5pPr lvl="4">
              <a:spcBef>
                <a:spcPts val="0"/>
              </a:spcBef>
              <a:spcAft>
                <a:spcPts val="0"/>
              </a:spcAft>
              <a:buSzPts val="6400"/>
              <a:buNone/>
              <a:defRPr sz="6400"/>
            </a:lvl5pPr>
            <a:lvl6pPr lvl="5">
              <a:spcBef>
                <a:spcPts val="0"/>
              </a:spcBef>
              <a:spcAft>
                <a:spcPts val="0"/>
              </a:spcAft>
              <a:buSzPts val="6400"/>
              <a:buNone/>
              <a:defRPr sz="6400"/>
            </a:lvl6pPr>
            <a:lvl7pPr lvl="6">
              <a:spcBef>
                <a:spcPts val="0"/>
              </a:spcBef>
              <a:spcAft>
                <a:spcPts val="0"/>
              </a:spcAft>
              <a:buSzPts val="6400"/>
              <a:buNone/>
              <a:defRPr sz="6400"/>
            </a:lvl7pPr>
            <a:lvl8pPr lvl="7">
              <a:spcBef>
                <a:spcPts val="0"/>
              </a:spcBef>
              <a:spcAft>
                <a:spcPts val="0"/>
              </a:spcAft>
              <a:buSzPts val="6400"/>
              <a:buNone/>
              <a:defRPr sz="6400"/>
            </a:lvl8pPr>
            <a:lvl9pPr lvl="8">
              <a:spcBef>
                <a:spcPts val="0"/>
              </a:spcBef>
              <a:spcAft>
                <a:spcPts val="0"/>
              </a:spcAft>
              <a:buSzPts val="6400"/>
              <a:buNone/>
              <a:defRPr sz="6400"/>
            </a:lvl9pPr>
          </a:lstStyle>
          <a:p/>
        </p:txBody>
      </p:sp>
      <p:sp>
        <p:nvSpPr>
          <p:cNvPr id="38" name="Google Shape;38;p8"/>
          <p:cNvSpPr txBox="1"/>
          <p:nvPr>
            <p:ph idx="12" type="sldNum"/>
          </p:nvPr>
        </p:nvSpPr>
        <p:spPr>
          <a:xfrm>
            <a:off x="11296610" y="6217622"/>
            <a:ext cx="731700" cy="524700"/>
          </a:xfrm>
          <a:prstGeom prst="rect">
            <a:avLst/>
          </a:prstGeom>
        </p:spPr>
        <p:txBody>
          <a:bodyPr anchorCtr="0" anchor="ctr" bIns="121900" lIns="121900" spcFirstLastPara="1" rIns="121900" wrap="square" tIns="1219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kk-KZ"/>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p9"/>
          <p:cNvSpPr/>
          <p:nvPr/>
        </p:nvSpPr>
        <p:spPr>
          <a:xfrm>
            <a:off x="6096000" y="-167"/>
            <a:ext cx="6096000" cy="6858000"/>
          </a:xfrm>
          <a:prstGeom prst="rect">
            <a:avLst/>
          </a:prstGeom>
          <a:solidFill>
            <a:schemeClr val="lt2"/>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41" name="Google Shape;41;p9"/>
          <p:cNvSpPr txBox="1"/>
          <p:nvPr>
            <p:ph type="title"/>
          </p:nvPr>
        </p:nvSpPr>
        <p:spPr>
          <a:xfrm>
            <a:off x="354000" y="1644233"/>
            <a:ext cx="5393700" cy="1976400"/>
          </a:xfrm>
          <a:prstGeom prst="rect">
            <a:avLst/>
          </a:prstGeom>
        </p:spPr>
        <p:txBody>
          <a:bodyPr anchorCtr="0" anchor="b" bIns="121900" lIns="121900" spcFirstLastPara="1" rIns="121900" wrap="square" tIns="121900">
            <a:noAutofit/>
          </a:bodyPr>
          <a:lstStyle>
            <a:lvl1pPr lvl="0" algn="ctr">
              <a:spcBef>
                <a:spcPts val="0"/>
              </a:spcBef>
              <a:spcAft>
                <a:spcPts val="0"/>
              </a:spcAft>
              <a:buSzPts val="5600"/>
              <a:buNone/>
              <a:defRPr sz="5600"/>
            </a:lvl1pPr>
            <a:lvl2pPr lvl="1" algn="ctr">
              <a:spcBef>
                <a:spcPts val="0"/>
              </a:spcBef>
              <a:spcAft>
                <a:spcPts val="0"/>
              </a:spcAft>
              <a:buSzPts val="5600"/>
              <a:buNone/>
              <a:defRPr sz="5600"/>
            </a:lvl2pPr>
            <a:lvl3pPr lvl="2" algn="ctr">
              <a:spcBef>
                <a:spcPts val="0"/>
              </a:spcBef>
              <a:spcAft>
                <a:spcPts val="0"/>
              </a:spcAft>
              <a:buSzPts val="5600"/>
              <a:buNone/>
              <a:defRPr sz="5600"/>
            </a:lvl3pPr>
            <a:lvl4pPr lvl="3" algn="ctr">
              <a:spcBef>
                <a:spcPts val="0"/>
              </a:spcBef>
              <a:spcAft>
                <a:spcPts val="0"/>
              </a:spcAft>
              <a:buSzPts val="5600"/>
              <a:buNone/>
              <a:defRPr sz="5600"/>
            </a:lvl4pPr>
            <a:lvl5pPr lvl="4" algn="ctr">
              <a:spcBef>
                <a:spcPts val="0"/>
              </a:spcBef>
              <a:spcAft>
                <a:spcPts val="0"/>
              </a:spcAft>
              <a:buSzPts val="5600"/>
              <a:buNone/>
              <a:defRPr sz="5600"/>
            </a:lvl5pPr>
            <a:lvl6pPr lvl="5" algn="ctr">
              <a:spcBef>
                <a:spcPts val="0"/>
              </a:spcBef>
              <a:spcAft>
                <a:spcPts val="0"/>
              </a:spcAft>
              <a:buSzPts val="5600"/>
              <a:buNone/>
              <a:defRPr sz="5600"/>
            </a:lvl6pPr>
            <a:lvl7pPr lvl="6" algn="ctr">
              <a:spcBef>
                <a:spcPts val="0"/>
              </a:spcBef>
              <a:spcAft>
                <a:spcPts val="0"/>
              </a:spcAft>
              <a:buSzPts val="5600"/>
              <a:buNone/>
              <a:defRPr sz="5600"/>
            </a:lvl7pPr>
            <a:lvl8pPr lvl="7" algn="ctr">
              <a:spcBef>
                <a:spcPts val="0"/>
              </a:spcBef>
              <a:spcAft>
                <a:spcPts val="0"/>
              </a:spcAft>
              <a:buSzPts val="5600"/>
              <a:buNone/>
              <a:defRPr sz="5600"/>
            </a:lvl8pPr>
            <a:lvl9pPr lvl="8" algn="ctr">
              <a:spcBef>
                <a:spcPts val="0"/>
              </a:spcBef>
              <a:spcAft>
                <a:spcPts val="0"/>
              </a:spcAft>
              <a:buSzPts val="5600"/>
              <a:buNone/>
              <a:defRPr sz="5600"/>
            </a:lvl9pPr>
          </a:lstStyle>
          <a:p/>
        </p:txBody>
      </p:sp>
      <p:sp>
        <p:nvSpPr>
          <p:cNvPr id="42" name="Google Shape;42;p9"/>
          <p:cNvSpPr txBox="1"/>
          <p:nvPr>
            <p:ph idx="1" type="subTitle"/>
          </p:nvPr>
        </p:nvSpPr>
        <p:spPr>
          <a:xfrm>
            <a:off x="354000" y="3737433"/>
            <a:ext cx="5393700" cy="1646700"/>
          </a:xfrm>
          <a:prstGeom prst="rect">
            <a:avLst/>
          </a:prstGeom>
        </p:spPr>
        <p:txBody>
          <a:bodyPr anchorCtr="0" anchor="t" bIns="121900" lIns="121900" spcFirstLastPara="1" rIns="121900" wrap="square" tIns="12190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43" name="Google Shape;43;p9"/>
          <p:cNvSpPr txBox="1"/>
          <p:nvPr>
            <p:ph idx="2" type="body"/>
          </p:nvPr>
        </p:nvSpPr>
        <p:spPr>
          <a:xfrm>
            <a:off x="6586000" y="965433"/>
            <a:ext cx="5115900" cy="4926900"/>
          </a:xfrm>
          <a:prstGeom prst="rect">
            <a:avLst/>
          </a:prstGeom>
        </p:spPr>
        <p:txBody>
          <a:bodyPr anchorCtr="0" anchor="ctr" bIns="121900" lIns="121900" spcFirstLastPara="1" rIns="121900" wrap="square" tIns="121900">
            <a:noAutofit/>
          </a:bodyPr>
          <a:lstStyle>
            <a:lvl1pPr indent="-381000" lvl="0" marL="457200">
              <a:spcBef>
                <a:spcPts val="0"/>
              </a:spcBef>
              <a:spcAft>
                <a:spcPts val="0"/>
              </a:spcAft>
              <a:buSzPts val="2400"/>
              <a:buChar char="●"/>
              <a:defRPr/>
            </a:lvl1pPr>
            <a:lvl2pPr indent="-349250" lvl="1" marL="914400">
              <a:spcBef>
                <a:spcPts val="2100"/>
              </a:spcBef>
              <a:spcAft>
                <a:spcPts val="0"/>
              </a:spcAft>
              <a:buSzPts val="1900"/>
              <a:buChar char="○"/>
              <a:defRPr/>
            </a:lvl2pPr>
            <a:lvl3pPr indent="-349250" lvl="2" marL="1371600">
              <a:spcBef>
                <a:spcPts val="2100"/>
              </a:spcBef>
              <a:spcAft>
                <a:spcPts val="0"/>
              </a:spcAft>
              <a:buSzPts val="1900"/>
              <a:buChar char="■"/>
              <a:defRPr/>
            </a:lvl3pPr>
            <a:lvl4pPr indent="-349250" lvl="3" marL="1828800">
              <a:spcBef>
                <a:spcPts val="2100"/>
              </a:spcBef>
              <a:spcAft>
                <a:spcPts val="0"/>
              </a:spcAft>
              <a:buSzPts val="1900"/>
              <a:buChar char="●"/>
              <a:defRPr/>
            </a:lvl4pPr>
            <a:lvl5pPr indent="-349250" lvl="4" marL="2286000">
              <a:spcBef>
                <a:spcPts val="2100"/>
              </a:spcBef>
              <a:spcAft>
                <a:spcPts val="0"/>
              </a:spcAft>
              <a:buSzPts val="1900"/>
              <a:buChar char="○"/>
              <a:defRPr/>
            </a:lvl5pPr>
            <a:lvl6pPr indent="-349250" lvl="5" marL="2743200">
              <a:spcBef>
                <a:spcPts val="2100"/>
              </a:spcBef>
              <a:spcAft>
                <a:spcPts val="0"/>
              </a:spcAft>
              <a:buSzPts val="1900"/>
              <a:buChar char="■"/>
              <a:defRPr/>
            </a:lvl6pPr>
            <a:lvl7pPr indent="-349250" lvl="6" marL="3200400">
              <a:spcBef>
                <a:spcPts val="2100"/>
              </a:spcBef>
              <a:spcAft>
                <a:spcPts val="0"/>
              </a:spcAft>
              <a:buSzPts val="1900"/>
              <a:buChar char="●"/>
              <a:defRPr/>
            </a:lvl7pPr>
            <a:lvl8pPr indent="-349250" lvl="7" marL="3657600">
              <a:spcBef>
                <a:spcPts val="2100"/>
              </a:spcBef>
              <a:spcAft>
                <a:spcPts val="0"/>
              </a:spcAft>
              <a:buSzPts val="1900"/>
              <a:buChar char="○"/>
              <a:defRPr/>
            </a:lvl8pPr>
            <a:lvl9pPr indent="-349250" lvl="8" marL="4114800">
              <a:spcBef>
                <a:spcPts val="2100"/>
              </a:spcBef>
              <a:spcAft>
                <a:spcPts val="2100"/>
              </a:spcAft>
              <a:buSzPts val="1900"/>
              <a:buChar char="■"/>
              <a:defRPr/>
            </a:lvl9pPr>
          </a:lstStyle>
          <a:p/>
        </p:txBody>
      </p:sp>
      <p:sp>
        <p:nvSpPr>
          <p:cNvPr id="44" name="Google Shape;44;p9"/>
          <p:cNvSpPr txBox="1"/>
          <p:nvPr>
            <p:ph idx="12" type="sldNum"/>
          </p:nvPr>
        </p:nvSpPr>
        <p:spPr>
          <a:xfrm>
            <a:off x="11296610" y="6217622"/>
            <a:ext cx="731700" cy="524700"/>
          </a:xfrm>
          <a:prstGeom prst="rect">
            <a:avLst/>
          </a:prstGeom>
        </p:spPr>
        <p:txBody>
          <a:bodyPr anchorCtr="0" anchor="ctr" bIns="121900" lIns="121900" spcFirstLastPara="1" rIns="121900" wrap="square" tIns="1219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kk-KZ"/>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5" name="Shape 45"/>
        <p:cNvGrpSpPr/>
        <p:nvPr/>
      </p:nvGrpSpPr>
      <p:grpSpPr>
        <a:xfrm>
          <a:off x="0" y="0"/>
          <a:ext cx="0" cy="0"/>
          <a:chOff x="0" y="0"/>
          <a:chExt cx="0" cy="0"/>
        </a:xfrm>
      </p:grpSpPr>
      <p:sp>
        <p:nvSpPr>
          <p:cNvPr id="46" name="Google Shape;46;p10"/>
          <p:cNvSpPr txBox="1"/>
          <p:nvPr>
            <p:ph idx="1" type="body"/>
          </p:nvPr>
        </p:nvSpPr>
        <p:spPr>
          <a:xfrm>
            <a:off x="415600" y="5640767"/>
            <a:ext cx="7998300" cy="806700"/>
          </a:xfrm>
          <a:prstGeom prst="rect">
            <a:avLst/>
          </a:prstGeom>
        </p:spPr>
        <p:txBody>
          <a:bodyPr anchorCtr="0" anchor="ctr" bIns="121900" lIns="121900" spcFirstLastPara="1" rIns="121900" wrap="square" tIns="121900">
            <a:noAutofit/>
          </a:bodyPr>
          <a:lstStyle>
            <a:lvl1pPr indent="-228600" lvl="0" marL="457200">
              <a:lnSpc>
                <a:spcPct val="100000"/>
              </a:lnSpc>
              <a:spcBef>
                <a:spcPts val="0"/>
              </a:spcBef>
              <a:spcAft>
                <a:spcPts val="0"/>
              </a:spcAft>
              <a:buSzPts val="2400"/>
              <a:buNone/>
              <a:defRPr/>
            </a:lvl1pPr>
          </a:lstStyle>
          <a:p/>
        </p:txBody>
      </p:sp>
      <p:sp>
        <p:nvSpPr>
          <p:cNvPr id="47" name="Google Shape;47;p10"/>
          <p:cNvSpPr txBox="1"/>
          <p:nvPr>
            <p:ph idx="12" type="sldNum"/>
          </p:nvPr>
        </p:nvSpPr>
        <p:spPr>
          <a:xfrm>
            <a:off x="11296610" y="6217622"/>
            <a:ext cx="731700" cy="524700"/>
          </a:xfrm>
          <a:prstGeom prst="rect">
            <a:avLst/>
          </a:prstGeom>
        </p:spPr>
        <p:txBody>
          <a:bodyPr anchorCtr="0" anchor="ctr" bIns="121900" lIns="121900" spcFirstLastPara="1" rIns="121900" wrap="square" tIns="1219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kk-KZ"/>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Autofit/>
          </a:bodyPr>
          <a:lstStyle>
            <a:lvl1pPr lvl="0">
              <a:spcBef>
                <a:spcPts val="0"/>
              </a:spcBef>
              <a:spcAft>
                <a:spcPts val="0"/>
              </a:spcAft>
              <a:buClr>
                <a:schemeClr val="dk1"/>
              </a:buClr>
              <a:buSzPts val="3700"/>
              <a:buNone/>
              <a:defRPr sz="3700">
                <a:solidFill>
                  <a:schemeClr val="dk1"/>
                </a:solidFill>
              </a:defRPr>
            </a:lvl1pPr>
            <a:lvl2pPr lvl="1">
              <a:spcBef>
                <a:spcPts val="0"/>
              </a:spcBef>
              <a:spcAft>
                <a:spcPts val="0"/>
              </a:spcAft>
              <a:buClr>
                <a:schemeClr val="dk1"/>
              </a:buClr>
              <a:buSzPts val="3700"/>
              <a:buNone/>
              <a:defRPr sz="3700">
                <a:solidFill>
                  <a:schemeClr val="dk1"/>
                </a:solidFill>
              </a:defRPr>
            </a:lvl2pPr>
            <a:lvl3pPr lvl="2">
              <a:spcBef>
                <a:spcPts val="0"/>
              </a:spcBef>
              <a:spcAft>
                <a:spcPts val="0"/>
              </a:spcAft>
              <a:buClr>
                <a:schemeClr val="dk1"/>
              </a:buClr>
              <a:buSzPts val="3700"/>
              <a:buNone/>
              <a:defRPr sz="3700">
                <a:solidFill>
                  <a:schemeClr val="dk1"/>
                </a:solidFill>
              </a:defRPr>
            </a:lvl3pPr>
            <a:lvl4pPr lvl="3">
              <a:spcBef>
                <a:spcPts val="0"/>
              </a:spcBef>
              <a:spcAft>
                <a:spcPts val="0"/>
              </a:spcAft>
              <a:buClr>
                <a:schemeClr val="dk1"/>
              </a:buClr>
              <a:buSzPts val="3700"/>
              <a:buNone/>
              <a:defRPr sz="3700">
                <a:solidFill>
                  <a:schemeClr val="dk1"/>
                </a:solidFill>
              </a:defRPr>
            </a:lvl4pPr>
            <a:lvl5pPr lvl="4">
              <a:spcBef>
                <a:spcPts val="0"/>
              </a:spcBef>
              <a:spcAft>
                <a:spcPts val="0"/>
              </a:spcAft>
              <a:buClr>
                <a:schemeClr val="dk1"/>
              </a:buClr>
              <a:buSzPts val="3700"/>
              <a:buNone/>
              <a:defRPr sz="3700">
                <a:solidFill>
                  <a:schemeClr val="dk1"/>
                </a:solidFill>
              </a:defRPr>
            </a:lvl5pPr>
            <a:lvl6pPr lvl="5">
              <a:spcBef>
                <a:spcPts val="0"/>
              </a:spcBef>
              <a:spcAft>
                <a:spcPts val="0"/>
              </a:spcAft>
              <a:buClr>
                <a:schemeClr val="dk1"/>
              </a:buClr>
              <a:buSzPts val="3700"/>
              <a:buNone/>
              <a:defRPr sz="3700">
                <a:solidFill>
                  <a:schemeClr val="dk1"/>
                </a:solidFill>
              </a:defRPr>
            </a:lvl6pPr>
            <a:lvl7pPr lvl="6">
              <a:spcBef>
                <a:spcPts val="0"/>
              </a:spcBef>
              <a:spcAft>
                <a:spcPts val="0"/>
              </a:spcAft>
              <a:buClr>
                <a:schemeClr val="dk1"/>
              </a:buClr>
              <a:buSzPts val="3700"/>
              <a:buNone/>
              <a:defRPr sz="3700">
                <a:solidFill>
                  <a:schemeClr val="dk1"/>
                </a:solidFill>
              </a:defRPr>
            </a:lvl7pPr>
            <a:lvl8pPr lvl="7">
              <a:spcBef>
                <a:spcPts val="0"/>
              </a:spcBef>
              <a:spcAft>
                <a:spcPts val="0"/>
              </a:spcAft>
              <a:buClr>
                <a:schemeClr val="dk1"/>
              </a:buClr>
              <a:buSzPts val="3700"/>
              <a:buNone/>
              <a:defRPr sz="3700">
                <a:solidFill>
                  <a:schemeClr val="dk1"/>
                </a:solidFill>
              </a:defRPr>
            </a:lvl8pPr>
            <a:lvl9pPr lvl="8">
              <a:spcBef>
                <a:spcPts val="0"/>
              </a:spcBef>
              <a:spcAft>
                <a:spcPts val="0"/>
              </a:spcAft>
              <a:buClr>
                <a:schemeClr val="dk1"/>
              </a:buClr>
              <a:buSzPts val="3700"/>
              <a:buNone/>
              <a:defRPr sz="3700">
                <a:solidFill>
                  <a:schemeClr val="dk1"/>
                </a:solidFill>
              </a:defRPr>
            </a:lvl9pPr>
          </a:lstStyle>
          <a:p/>
        </p:txBody>
      </p:sp>
      <p:sp>
        <p:nvSpPr>
          <p:cNvPr id="11" name="Google Shape;11;p1"/>
          <p:cNvSpPr txBox="1"/>
          <p:nvPr>
            <p:ph idx="1" type="body"/>
          </p:nvPr>
        </p:nvSpPr>
        <p:spPr>
          <a:xfrm>
            <a:off x="415600" y="1536633"/>
            <a:ext cx="11360700" cy="4555200"/>
          </a:xfrm>
          <a:prstGeom prst="rect">
            <a:avLst/>
          </a:prstGeom>
          <a:noFill/>
          <a:ln>
            <a:noFill/>
          </a:ln>
        </p:spPr>
        <p:txBody>
          <a:bodyPr anchorCtr="0" anchor="t" bIns="121900" lIns="121900" spcFirstLastPara="1" rIns="121900" wrap="square" tIns="121900">
            <a:noAutofit/>
          </a:bodyPr>
          <a:lstStyle>
            <a:lvl1pPr indent="-381000" lvl="0" marL="457200">
              <a:lnSpc>
                <a:spcPct val="115000"/>
              </a:lnSpc>
              <a:spcBef>
                <a:spcPts val="0"/>
              </a:spcBef>
              <a:spcAft>
                <a:spcPts val="0"/>
              </a:spcAft>
              <a:buClr>
                <a:schemeClr val="dk2"/>
              </a:buClr>
              <a:buSzPts val="2400"/>
              <a:buChar char="●"/>
              <a:defRPr sz="2400">
                <a:solidFill>
                  <a:schemeClr val="dk2"/>
                </a:solidFill>
              </a:defRPr>
            </a:lvl1pPr>
            <a:lvl2pPr indent="-349250" lvl="1" marL="914400">
              <a:lnSpc>
                <a:spcPct val="115000"/>
              </a:lnSpc>
              <a:spcBef>
                <a:spcPts val="2100"/>
              </a:spcBef>
              <a:spcAft>
                <a:spcPts val="0"/>
              </a:spcAft>
              <a:buClr>
                <a:schemeClr val="dk2"/>
              </a:buClr>
              <a:buSzPts val="1900"/>
              <a:buChar char="○"/>
              <a:defRPr sz="1900">
                <a:solidFill>
                  <a:schemeClr val="dk2"/>
                </a:solidFill>
              </a:defRPr>
            </a:lvl2pPr>
            <a:lvl3pPr indent="-349250" lvl="2" marL="1371600">
              <a:lnSpc>
                <a:spcPct val="115000"/>
              </a:lnSpc>
              <a:spcBef>
                <a:spcPts val="2100"/>
              </a:spcBef>
              <a:spcAft>
                <a:spcPts val="0"/>
              </a:spcAft>
              <a:buClr>
                <a:schemeClr val="dk2"/>
              </a:buClr>
              <a:buSzPts val="1900"/>
              <a:buChar char="■"/>
              <a:defRPr sz="1900">
                <a:solidFill>
                  <a:schemeClr val="dk2"/>
                </a:solidFill>
              </a:defRPr>
            </a:lvl3pPr>
            <a:lvl4pPr indent="-349250" lvl="3" marL="1828800">
              <a:lnSpc>
                <a:spcPct val="115000"/>
              </a:lnSpc>
              <a:spcBef>
                <a:spcPts val="2100"/>
              </a:spcBef>
              <a:spcAft>
                <a:spcPts val="0"/>
              </a:spcAft>
              <a:buClr>
                <a:schemeClr val="dk2"/>
              </a:buClr>
              <a:buSzPts val="1900"/>
              <a:buChar char="●"/>
              <a:defRPr sz="1900">
                <a:solidFill>
                  <a:schemeClr val="dk2"/>
                </a:solidFill>
              </a:defRPr>
            </a:lvl4pPr>
            <a:lvl5pPr indent="-349250" lvl="4" marL="2286000">
              <a:lnSpc>
                <a:spcPct val="115000"/>
              </a:lnSpc>
              <a:spcBef>
                <a:spcPts val="2100"/>
              </a:spcBef>
              <a:spcAft>
                <a:spcPts val="0"/>
              </a:spcAft>
              <a:buClr>
                <a:schemeClr val="dk2"/>
              </a:buClr>
              <a:buSzPts val="1900"/>
              <a:buChar char="○"/>
              <a:defRPr sz="1900">
                <a:solidFill>
                  <a:schemeClr val="dk2"/>
                </a:solidFill>
              </a:defRPr>
            </a:lvl5pPr>
            <a:lvl6pPr indent="-349250" lvl="5" marL="2743200">
              <a:lnSpc>
                <a:spcPct val="115000"/>
              </a:lnSpc>
              <a:spcBef>
                <a:spcPts val="2100"/>
              </a:spcBef>
              <a:spcAft>
                <a:spcPts val="0"/>
              </a:spcAft>
              <a:buClr>
                <a:schemeClr val="dk2"/>
              </a:buClr>
              <a:buSzPts val="1900"/>
              <a:buChar char="■"/>
              <a:defRPr sz="1900">
                <a:solidFill>
                  <a:schemeClr val="dk2"/>
                </a:solidFill>
              </a:defRPr>
            </a:lvl6pPr>
            <a:lvl7pPr indent="-349250" lvl="6" marL="3200400">
              <a:lnSpc>
                <a:spcPct val="115000"/>
              </a:lnSpc>
              <a:spcBef>
                <a:spcPts val="2100"/>
              </a:spcBef>
              <a:spcAft>
                <a:spcPts val="0"/>
              </a:spcAft>
              <a:buClr>
                <a:schemeClr val="dk2"/>
              </a:buClr>
              <a:buSzPts val="1900"/>
              <a:buChar char="●"/>
              <a:defRPr sz="1900">
                <a:solidFill>
                  <a:schemeClr val="dk2"/>
                </a:solidFill>
              </a:defRPr>
            </a:lvl7pPr>
            <a:lvl8pPr indent="-349250" lvl="7" marL="3657600">
              <a:lnSpc>
                <a:spcPct val="115000"/>
              </a:lnSpc>
              <a:spcBef>
                <a:spcPts val="2100"/>
              </a:spcBef>
              <a:spcAft>
                <a:spcPts val="0"/>
              </a:spcAft>
              <a:buClr>
                <a:schemeClr val="dk2"/>
              </a:buClr>
              <a:buSzPts val="1900"/>
              <a:buChar char="○"/>
              <a:defRPr sz="1900">
                <a:solidFill>
                  <a:schemeClr val="dk2"/>
                </a:solidFill>
              </a:defRPr>
            </a:lvl8pPr>
            <a:lvl9pPr indent="-349250" lvl="8" marL="4114800">
              <a:lnSpc>
                <a:spcPct val="115000"/>
              </a:lnSpc>
              <a:spcBef>
                <a:spcPts val="2100"/>
              </a:spcBef>
              <a:spcAft>
                <a:spcPts val="2100"/>
              </a:spcAft>
              <a:buClr>
                <a:schemeClr val="dk2"/>
              </a:buClr>
              <a:buSzPts val="1900"/>
              <a:buChar char="■"/>
              <a:defRPr sz="1900">
                <a:solidFill>
                  <a:schemeClr val="dk2"/>
                </a:solidFill>
              </a:defRPr>
            </a:lvl9pPr>
          </a:lstStyle>
          <a:p/>
        </p:txBody>
      </p:sp>
      <p:sp>
        <p:nvSpPr>
          <p:cNvPr id="12" name="Google Shape;12;p1"/>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indent="0" lvl="0" marL="0" rtl="0" algn="r">
              <a:spcBef>
                <a:spcPts val="0"/>
              </a:spcBef>
              <a:spcAft>
                <a:spcPts val="0"/>
              </a:spcAft>
              <a:buNone/>
            </a:pPr>
            <a:fld id="{00000000-1234-1234-1234-123412341234}" type="slidenum">
              <a:rPr lang="kk-KZ"/>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5"/>
          <p:cNvSpPr txBox="1"/>
          <p:nvPr/>
        </p:nvSpPr>
        <p:spPr>
          <a:xfrm>
            <a:off x="1900975" y="683116"/>
            <a:ext cx="7425528" cy="3888883"/>
          </a:xfrm>
          <a:prstGeom prst="rect">
            <a:avLst/>
          </a:prstGeom>
          <a:solidFill>
            <a:schemeClr val="accent5"/>
          </a:solidFill>
          <a:ln>
            <a:noFill/>
          </a:ln>
        </p:spPr>
        <p:txBody>
          <a:bodyPr anchorCtr="0" anchor="t"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400"/>
              <a:buFont typeface="Arial"/>
              <a:buNone/>
            </a:pPr>
            <a:r>
              <a:rPr b="1" i="0" lang="kk-KZ" sz="2400" u="none" cap="none" strike="noStrike">
                <a:solidFill>
                  <a:srgbClr val="C00000"/>
                </a:solidFill>
                <a:latin typeface="Tahoma"/>
                <a:ea typeface="Tahoma"/>
                <a:cs typeface="Tahoma"/>
                <a:sym typeface="Tahoma"/>
              </a:rPr>
              <a:t>7-сынып, қазақ тілі</a:t>
            </a:r>
            <a:endParaRPr b="0" i="0" sz="1400" u="none" cap="none" strike="noStrike">
              <a:solidFill>
                <a:srgbClr val="C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400"/>
              <a:buFont typeface="Arial"/>
              <a:buNone/>
            </a:pPr>
            <a:r>
              <a:t/>
            </a:r>
            <a:endParaRPr b="1" i="0" sz="2400" u="none" cap="none" strike="noStrike">
              <a:solidFill>
                <a:srgbClr val="366092"/>
              </a:solidFill>
              <a:latin typeface="Tahoma"/>
              <a:ea typeface="Tahoma"/>
              <a:cs typeface="Tahoma"/>
              <a:sym typeface="Tahoma"/>
            </a:endParaRPr>
          </a:p>
          <a:p>
            <a:pPr indent="0" lvl="0" marL="0" marR="0" rtl="0" algn="ctr">
              <a:lnSpc>
                <a:spcPct val="100000"/>
              </a:lnSpc>
              <a:spcBef>
                <a:spcPts val="0"/>
              </a:spcBef>
              <a:spcAft>
                <a:spcPts val="0"/>
              </a:spcAft>
              <a:buNone/>
            </a:pPr>
            <a:r>
              <a:rPr b="1" i="0" lang="kk-KZ" sz="2400" u="none" cap="none" strike="noStrike">
                <a:solidFill>
                  <a:srgbClr val="FFC000"/>
                </a:solidFill>
                <a:latin typeface="Tahoma"/>
                <a:ea typeface="Tahoma"/>
                <a:cs typeface="Tahoma"/>
                <a:sym typeface="Tahoma"/>
              </a:rPr>
              <a:t>Бөлім:</a:t>
            </a:r>
            <a:r>
              <a:rPr b="0" i="0" lang="kk-KZ" sz="2800" u="none" cap="none" strike="noStrike">
                <a:solidFill>
                  <a:srgbClr val="FFC000"/>
                </a:solidFill>
                <a:latin typeface="Arial"/>
                <a:ea typeface="Arial"/>
                <a:cs typeface="Arial"/>
                <a:sym typeface="Arial"/>
              </a:rPr>
              <a:t> </a:t>
            </a:r>
            <a:endParaRPr b="1" i="0" sz="2800" u="none" cap="none" strike="noStrike">
              <a:solidFill>
                <a:srgbClr val="FFC000"/>
              </a:solidFill>
              <a:latin typeface="Arial"/>
              <a:ea typeface="Arial"/>
              <a:cs typeface="Arial"/>
              <a:sym typeface="Arial"/>
            </a:endParaRPr>
          </a:p>
          <a:p>
            <a:pPr indent="0" lvl="0" marL="0" marR="0" rtl="0" algn="ctr">
              <a:lnSpc>
                <a:spcPct val="100000"/>
              </a:lnSpc>
              <a:spcBef>
                <a:spcPts val="0"/>
              </a:spcBef>
              <a:spcAft>
                <a:spcPts val="0"/>
              </a:spcAft>
              <a:buNone/>
            </a:pPr>
            <a:r>
              <a:rPr b="1" i="0" lang="kk-KZ" sz="2800" u="none" cap="none" strike="noStrike">
                <a:solidFill>
                  <a:srgbClr val="000000"/>
                </a:solidFill>
                <a:latin typeface="Times New Roman"/>
                <a:ea typeface="Times New Roman"/>
                <a:cs typeface="Times New Roman"/>
                <a:sym typeface="Times New Roman"/>
              </a:rPr>
              <a:t>Қазақстандағы ұлттар достастығы</a:t>
            </a:r>
            <a:endParaRPr b="1" i="0" sz="2400" u="none" cap="none" strike="noStrike">
              <a:solidFill>
                <a:schemeClr val="dk1"/>
              </a:solidFill>
              <a:latin typeface="Times New Roman"/>
              <a:ea typeface="Times New Roman"/>
              <a:cs typeface="Times New Roman"/>
              <a:sym typeface="Times New Roman"/>
            </a:endParaRPr>
          </a:p>
          <a:p>
            <a:pPr indent="0" lvl="0" marL="0" marR="0" rtl="0" algn="ctr">
              <a:lnSpc>
                <a:spcPct val="100000"/>
              </a:lnSpc>
              <a:spcBef>
                <a:spcPts val="0"/>
              </a:spcBef>
              <a:spcAft>
                <a:spcPts val="0"/>
              </a:spcAft>
              <a:buClr>
                <a:srgbClr val="000000"/>
              </a:buClr>
              <a:buSzPts val="2400"/>
              <a:buFont typeface="Arial"/>
              <a:buNone/>
            </a:pPr>
            <a:r>
              <a:t/>
            </a:r>
            <a:endParaRPr b="1" i="0" sz="2400" u="none" cap="none" strike="noStrike">
              <a:solidFill>
                <a:srgbClr val="366092"/>
              </a:solidFill>
              <a:latin typeface="Tahoma"/>
              <a:ea typeface="Tahoma"/>
              <a:cs typeface="Tahoma"/>
              <a:sym typeface="Tahoma"/>
            </a:endParaRPr>
          </a:p>
          <a:p>
            <a:pPr indent="0" lvl="0" marL="0" marR="0" rtl="0" algn="ctr">
              <a:lnSpc>
                <a:spcPct val="100000"/>
              </a:lnSpc>
              <a:spcBef>
                <a:spcPts val="0"/>
              </a:spcBef>
              <a:spcAft>
                <a:spcPts val="0"/>
              </a:spcAft>
              <a:buClr>
                <a:srgbClr val="000000"/>
              </a:buClr>
              <a:buSzPts val="2400"/>
              <a:buFont typeface="Arial"/>
              <a:buNone/>
            </a:pPr>
            <a:r>
              <a:rPr b="1" i="0" lang="kk-KZ" sz="2400" u="none" cap="none" strike="noStrike">
                <a:solidFill>
                  <a:srgbClr val="FFC000"/>
                </a:solidFill>
                <a:latin typeface="Tahoma"/>
                <a:ea typeface="Tahoma"/>
                <a:cs typeface="Tahoma"/>
                <a:sym typeface="Tahoma"/>
              </a:rPr>
              <a:t>Тақырыбы: </a:t>
            </a:r>
            <a:endParaRPr b="1" i="0" sz="2400" u="none" cap="none" strike="noStrike">
              <a:solidFill>
                <a:srgbClr val="FFC000"/>
              </a:solidFill>
              <a:latin typeface="Tahoma"/>
              <a:ea typeface="Tahoma"/>
              <a:cs typeface="Tahoma"/>
              <a:sym typeface="Tahoma"/>
            </a:endParaRPr>
          </a:p>
          <a:p>
            <a:pPr indent="0" lvl="0" marL="0" marR="0" rtl="0" algn="ctr">
              <a:lnSpc>
                <a:spcPct val="100000"/>
              </a:lnSpc>
              <a:spcBef>
                <a:spcPts val="0"/>
              </a:spcBef>
              <a:spcAft>
                <a:spcPts val="0"/>
              </a:spcAft>
              <a:buClr>
                <a:srgbClr val="000000"/>
              </a:buClr>
              <a:buSzPts val="2400"/>
              <a:buFont typeface="Arial"/>
              <a:buNone/>
            </a:pPr>
            <a:r>
              <a:rPr b="1" i="0" lang="kk-KZ" sz="2400" u="none" cap="none" strike="noStrike">
                <a:solidFill>
                  <a:srgbClr val="000000"/>
                </a:solidFill>
                <a:latin typeface="Tahoma"/>
                <a:ea typeface="Tahoma"/>
                <a:cs typeface="Tahoma"/>
                <a:sym typeface="Tahoma"/>
              </a:rPr>
              <a:t>Дос пейілді достық үйлері</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Tahoma"/>
              <a:ea typeface="Tahoma"/>
              <a:cs typeface="Tahoma"/>
              <a:sym typeface="Tahoma"/>
            </a:endParaRPr>
          </a:p>
          <a:p>
            <a:pPr indent="0" lvl="0" marL="0" marR="0" rtl="0" algn="l">
              <a:lnSpc>
                <a:spcPct val="150000"/>
              </a:lnSpc>
              <a:spcBef>
                <a:spcPts val="0"/>
              </a:spcBef>
              <a:spcAft>
                <a:spcPts val="0"/>
              </a:spcAft>
              <a:buClr>
                <a:srgbClr val="000000"/>
              </a:buClr>
              <a:buSzPts val="3200"/>
              <a:buFont typeface="Arial"/>
              <a:buNone/>
            </a:pPr>
            <a:r>
              <a:t/>
            </a:r>
            <a:endParaRPr b="0" i="0" sz="3200" u="none" cap="none" strike="noStrike">
              <a:solidFill>
                <a:srgbClr val="000000"/>
              </a:solidFill>
              <a:latin typeface="Arial"/>
              <a:ea typeface="Arial"/>
              <a:cs typeface="Arial"/>
              <a:sym typeface="Arial"/>
            </a:endParaRPr>
          </a:p>
        </p:txBody>
      </p:sp>
      <p:sp>
        <p:nvSpPr>
          <p:cNvPr id="66" name="Google Shape;66;p15"/>
          <p:cNvSpPr txBox="1"/>
          <p:nvPr/>
        </p:nvSpPr>
        <p:spPr>
          <a:xfrm>
            <a:off x="11312525" y="282575"/>
            <a:ext cx="457200"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200"/>
              <a:buFont typeface="Roboto Condensed"/>
              <a:buNone/>
            </a:pPr>
            <a:fld id="{00000000-1234-1234-1234-123412341234}" type="slidenum">
              <a:rPr b="1" i="0" lang="kk-KZ" sz="1200" u="none" cap="none" strike="noStrike">
                <a:solidFill>
                  <a:srgbClr val="FFFFFF"/>
                </a:solidFill>
                <a:latin typeface="Roboto Condensed"/>
                <a:ea typeface="Roboto Condensed"/>
                <a:cs typeface="Roboto Condensed"/>
                <a:sym typeface="Roboto Condensed"/>
              </a:rPr>
              <a:t>‹#›</a:t>
            </a:fld>
            <a:endParaRPr b="0" i="0" sz="1400" u="none" cap="none" strike="noStrike">
              <a:solidFill>
                <a:srgbClr val="000000"/>
              </a:solidFill>
              <a:latin typeface="Arial"/>
              <a:ea typeface="Arial"/>
              <a:cs typeface="Arial"/>
              <a:sym typeface="Arial"/>
            </a:endParaRPr>
          </a:p>
        </p:txBody>
      </p:sp>
      <p:grpSp>
        <p:nvGrpSpPr>
          <p:cNvPr id="67" name="Google Shape;67;p15"/>
          <p:cNvGrpSpPr/>
          <p:nvPr/>
        </p:nvGrpSpPr>
        <p:grpSpPr>
          <a:xfrm>
            <a:off x="0" y="3521168"/>
            <a:ext cx="12192000" cy="3009028"/>
            <a:chOff x="0" y="3521168"/>
            <a:chExt cx="12192000" cy="3009028"/>
          </a:xfrm>
        </p:grpSpPr>
        <p:sp>
          <p:nvSpPr>
            <p:cNvPr id="68" name="Google Shape;68;p15"/>
            <p:cNvSpPr/>
            <p:nvPr/>
          </p:nvSpPr>
          <p:spPr>
            <a:xfrm>
              <a:off x="9696090" y="3521168"/>
              <a:ext cx="2126323" cy="234479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69" name="Google Shape;69;p15"/>
            <p:cNvSpPr/>
            <p:nvPr/>
          </p:nvSpPr>
          <p:spPr>
            <a:xfrm>
              <a:off x="0" y="5865962"/>
              <a:ext cx="12192000" cy="66423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4"/>
          <p:cNvSpPr txBox="1"/>
          <p:nvPr/>
        </p:nvSpPr>
        <p:spPr>
          <a:xfrm>
            <a:off x="350450" y="52299"/>
            <a:ext cx="9844476" cy="3278907"/>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2400"/>
              <a:buFont typeface="Arial"/>
              <a:buNone/>
            </a:pPr>
            <a:r>
              <a:rPr b="0" i="0" lang="kk-KZ" sz="2400" u="none" cap="none" strike="noStrike">
                <a:solidFill>
                  <a:srgbClr val="000000"/>
                </a:solidFill>
                <a:latin typeface="Arial"/>
                <a:ea typeface="Arial"/>
                <a:cs typeface="Arial"/>
                <a:sym typeface="Arial"/>
              </a:rPr>
              <a:t>           </a:t>
            </a:r>
            <a:r>
              <a:rPr b="1" i="0" lang="kk-KZ" sz="2000" u="none" cap="none" strike="noStrike">
                <a:solidFill>
                  <a:srgbClr val="C00000"/>
                </a:solidFill>
                <a:latin typeface="Tahoma"/>
                <a:ea typeface="Tahoma"/>
                <a:cs typeface="Tahoma"/>
                <a:sym typeface="Tahoma"/>
              </a:rPr>
              <a:t>Тапсырма. </a:t>
            </a:r>
            <a:endParaRPr b="1" i="0" sz="2000" u="none" cap="none" strike="noStrike">
              <a:solidFill>
                <a:srgbClr val="C00000"/>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400"/>
              <a:buFont typeface="Arial"/>
              <a:buNone/>
            </a:pPr>
            <a:r>
              <a:rPr b="1" i="0" lang="kk-KZ" sz="2000" u="none" cap="none" strike="noStrike">
                <a:solidFill>
                  <a:srgbClr val="366092"/>
                </a:solidFill>
                <a:latin typeface="Tahoma"/>
                <a:ea typeface="Tahoma"/>
                <a:cs typeface="Tahoma"/>
                <a:sym typeface="Tahoma"/>
              </a:rPr>
              <a:t>            Мәтінді тыңдап, факт пен көзқарасты ажыратыңыздар.</a:t>
            </a:r>
            <a:endParaRPr b="1" i="0" sz="2000" u="none" cap="none" strike="noStrike">
              <a:solidFill>
                <a:srgbClr val="366092"/>
              </a:solidFill>
              <a:latin typeface="Tahoma"/>
              <a:ea typeface="Tahoma"/>
              <a:cs typeface="Tahoma"/>
              <a:sym typeface="Tahoma"/>
            </a:endParaRPr>
          </a:p>
          <a:p>
            <a:pPr indent="0" lvl="0" marL="0" marR="0" rtl="0" algn="l">
              <a:lnSpc>
                <a:spcPct val="100000"/>
              </a:lnSpc>
              <a:spcBef>
                <a:spcPts val="0"/>
              </a:spcBef>
              <a:spcAft>
                <a:spcPts val="0"/>
              </a:spcAft>
              <a:buClr>
                <a:schemeClr val="dk1"/>
              </a:buClr>
              <a:buSzPts val="1100"/>
              <a:buFont typeface="Arial"/>
              <a:buNone/>
            </a:pPr>
            <a:r>
              <a:t/>
            </a:r>
            <a:endParaRPr b="0" i="0" sz="1400" u="none" cap="none" strike="noStrike">
              <a:solidFill>
                <a:schemeClr val="dk1"/>
              </a:solidFill>
              <a:highlight>
                <a:srgbClr val="FFFFFF"/>
              </a:highlight>
              <a:latin typeface="Arial"/>
              <a:ea typeface="Arial"/>
              <a:cs typeface="Arial"/>
              <a:sym typeface="Arial"/>
            </a:endParaRPr>
          </a:p>
          <a:p>
            <a:pPr indent="0" lvl="0" marL="0" marR="0" rtl="0" algn="just">
              <a:lnSpc>
                <a:spcPct val="100000"/>
              </a:lnSpc>
              <a:spcBef>
                <a:spcPts val="0"/>
              </a:spcBef>
              <a:spcAft>
                <a:spcPts val="0"/>
              </a:spcAft>
              <a:buClr>
                <a:schemeClr val="dk1"/>
              </a:buClr>
              <a:buSzPts val="1100"/>
              <a:buFont typeface="Arial"/>
              <a:buNone/>
            </a:pPr>
            <a:r>
              <a:rPr b="0" i="0" lang="kk-KZ" sz="1600" u="none" cap="none" strike="noStrike">
                <a:solidFill>
                  <a:schemeClr val="dk1"/>
                </a:solidFill>
                <a:highlight>
                  <a:srgbClr val="FFFFFF"/>
                </a:highlight>
                <a:latin typeface="Tahoma"/>
                <a:ea typeface="Tahoma"/>
                <a:cs typeface="Tahoma"/>
                <a:sym typeface="Tahoma"/>
              </a:rPr>
              <a:t>       «Достық» туралы нақты ой айтқан философ А.Шопенгауэр өзінің «Өмірлік данышпандықтың афоризмдері» деген еңбегінде: «Нағыз шынайы достық адамдардың бір-бірімен терең, таза және адал қарым-қатынасын қажет етеді. Бұл дегеніміз – досыңыздың қайғысы мен қуанышына ортақтаса білу деген сөз. Осының бәрі адамның табиғи өзімшілдік, өркөкіректік қасиеттерін жояды», - депті. Шынайы достық қандай да болмасын өмірлік жағдайларда досыңа көмекке келіп, оны қолдай білуді талап етеді. Өзінің досынан белгілі бір нәрселерді қажет ететін адам шынайы достыққа лайық емес. Бұрын адал достық ең жоғарғы адами құндылық саналатын, сондықтан оны белгілі ақындар жырға қосқан. Біздің ойымызша, бұрын достыққа үлкен сезіммен және жауапкершілікпен қараған. Достық үшін құрбан болуға да дайын болған. Бұрын асыл қасиет саналған достық бүгінде жай ғана қарым-қатынас немесе іскери байланыспен ғана шектеледі. Яғни, қазіргі таңдағы қарым-қатынас киноға бару және бірге отырып теледидар қарау шеңберінде қалған сияқты. Мүмкін бізге достар да, достық та қажет емес шығар? Әрине, жоқ! Қазір бізге достық бұрынғыдан бетер қажет. Достық – бұл өмірдегі ешнәрсемен бағаланбайтын құндылық. Дос табу оңай, ал оны сақтау қиын. </a:t>
            </a:r>
            <a:endParaRPr b="0" i="0" sz="1600" u="none" cap="none" strike="noStrike">
              <a:solidFill>
                <a:schemeClr val="dk1"/>
              </a:solidFill>
              <a:highlight>
                <a:srgbClr val="FFFFFF"/>
              </a:highlight>
              <a:latin typeface="Tahoma"/>
              <a:ea typeface="Tahoma"/>
              <a:cs typeface="Tahoma"/>
              <a:sym typeface="Tahoma"/>
            </a:endParaRPr>
          </a:p>
          <a:p>
            <a:pPr indent="0" lvl="0" marL="0" marR="0" rtl="0" algn="just">
              <a:lnSpc>
                <a:spcPct val="100000"/>
              </a:lnSpc>
              <a:spcBef>
                <a:spcPts val="0"/>
              </a:spcBef>
              <a:spcAft>
                <a:spcPts val="0"/>
              </a:spcAft>
              <a:buClr>
                <a:schemeClr val="dk1"/>
              </a:buClr>
              <a:buSzPts val="1100"/>
              <a:buFont typeface="Arial"/>
              <a:buNone/>
            </a:pPr>
            <a:r>
              <a:rPr b="0" i="0" lang="kk-KZ" sz="1600" u="none" cap="none" strike="noStrike">
                <a:solidFill>
                  <a:schemeClr val="dk1"/>
                </a:solidFill>
                <a:highlight>
                  <a:srgbClr val="FFFFFF"/>
                </a:highlight>
                <a:latin typeface="Tahoma"/>
                <a:ea typeface="Tahoma"/>
                <a:cs typeface="Tahoma"/>
                <a:sym typeface="Tahoma"/>
              </a:rPr>
              <a:t>        Сенім мен жарқын көңіл – достықты берік ететін тірек саналады. Өзі шынайы дос бола білген адамның достары да көп болады және жер бетінде өзін жалғыз сезінбейді. Ертеректе ел ішінде Әйтімбет деген сөзге шешен кісі болыпты. Бір отырыста Әйтімбет шешенге замандастары: «Достық нешеу?» – деп сұрақ қояды. Сонда Әйтімбет тұрып: –Достықтың екі түрі болады. Бірі - адал достық, екіншісі - амал достық. –Енді оларды қалай ажырата аламыз? – дегендерге: – Адал достық – өмірлік нұсқа болады, амал достықтың өрісі қысқа болады, – деп жауап берген екен Әйтімбет.</a:t>
            </a:r>
            <a:endParaRPr b="0" i="0" sz="1600" u="none" cap="none" strike="noStrike">
              <a:solidFill>
                <a:schemeClr val="dk1"/>
              </a:solidFill>
              <a:highlight>
                <a:srgbClr val="FFFFFF"/>
              </a:highlight>
              <a:latin typeface="Tahoma"/>
              <a:ea typeface="Tahoma"/>
              <a:cs typeface="Tahoma"/>
              <a:sym typeface="Tahoma"/>
            </a:endParaRPr>
          </a:p>
          <a:p>
            <a:pPr indent="0" lvl="0" marL="0" marR="0" rtl="0" algn="ctr">
              <a:lnSpc>
                <a:spcPct val="100000"/>
              </a:lnSpc>
              <a:spcBef>
                <a:spcPts val="0"/>
              </a:spcBef>
              <a:spcAft>
                <a:spcPts val="0"/>
              </a:spcAft>
              <a:buNone/>
            </a:pPr>
            <a:r>
              <a:t/>
            </a:r>
            <a:endParaRPr b="1" i="0" sz="12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None/>
            </a:pPr>
            <a:r>
              <a:rPr b="1" i="0" lang="kk-KZ" sz="1400" u="none" cap="none" strike="noStrike">
                <a:solidFill>
                  <a:schemeClr val="lt1"/>
                </a:solidFill>
                <a:latin typeface="Arial"/>
                <a:ea typeface="Arial"/>
                <a:cs typeface="Arial"/>
                <a:sym typeface="Arial"/>
              </a:rPr>
              <a:t>Дескриптор:</a:t>
            </a:r>
            <a:endParaRPr b="0" i="0" sz="1400" u="none" cap="none" strike="noStrike">
              <a:solidFill>
                <a:schemeClr val="lt1"/>
              </a:solidFill>
              <a:latin typeface="Arial"/>
              <a:ea typeface="Arial"/>
              <a:cs typeface="Arial"/>
              <a:sym typeface="Arial"/>
            </a:endParaRPr>
          </a:p>
          <a:p>
            <a:pPr indent="0" lvl="0" marL="0" marR="0" rtl="0" algn="ctr">
              <a:lnSpc>
                <a:spcPct val="100000"/>
              </a:lnSpc>
              <a:spcBef>
                <a:spcPts val="0"/>
              </a:spcBef>
              <a:spcAft>
                <a:spcPts val="0"/>
              </a:spcAft>
              <a:buNone/>
            </a:pPr>
            <a:r>
              <a:rPr b="0" i="0" lang="kk-KZ" sz="1400" u="none" cap="none" strike="noStrike">
                <a:solidFill>
                  <a:schemeClr val="lt1"/>
                </a:solidFill>
                <a:latin typeface="Arial"/>
                <a:ea typeface="Arial"/>
                <a:cs typeface="Arial"/>
                <a:sym typeface="Arial"/>
              </a:rPr>
              <a:t>                               Факт пен көзқарасты ажыратады.</a:t>
            </a:r>
            <a:endParaRPr b="0" i="0" sz="1400" u="none" cap="none" strike="noStrike">
              <a:solidFill>
                <a:schemeClr val="lt1"/>
              </a:solidFill>
              <a:latin typeface="Arial"/>
              <a:ea typeface="Arial"/>
              <a:cs typeface="Arial"/>
              <a:sym typeface="Arial"/>
            </a:endParaRPr>
          </a:p>
          <a:p>
            <a:pPr indent="0" lvl="0" marL="0" marR="0" rtl="0" algn="ctr">
              <a:lnSpc>
                <a:spcPct val="100000"/>
              </a:lnSpc>
              <a:spcBef>
                <a:spcPts val="0"/>
              </a:spcBef>
              <a:spcAft>
                <a:spcPts val="0"/>
              </a:spcAft>
              <a:buNone/>
            </a:pPr>
            <a:r>
              <a:rPr b="0" i="0" lang="kk-KZ" sz="1400" u="none" cap="none" strike="noStrike">
                <a:solidFill>
                  <a:schemeClr val="lt1"/>
                </a:solidFill>
                <a:latin typeface="Arial"/>
                <a:ea typeface="Arial"/>
                <a:cs typeface="Arial"/>
                <a:sym typeface="Arial"/>
              </a:rPr>
              <a:t>              Дәлелді жауап береді.</a:t>
            </a:r>
            <a:endParaRPr b="0" i="0" sz="1400" u="none" cap="none" strike="noStrike">
              <a:solidFill>
                <a:schemeClr val="lt1"/>
              </a:solidFill>
              <a:latin typeface="Arial"/>
              <a:ea typeface="Arial"/>
              <a:cs typeface="Arial"/>
              <a:sym typeface="Arial"/>
            </a:endParaRPr>
          </a:p>
          <a:p>
            <a:pPr indent="0" lvl="0" marL="0" marR="0" rtl="0" algn="ctr">
              <a:lnSpc>
                <a:spcPct val="100000"/>
              </a:lnSpc>
              <a:spcBef>
                <a:spcPts val="1000"/>
              </a:spcBef>
              <a:spcAft>
                <a:spcPts val="0"/>
              </a:spcAft>
              <a:buClr>
                <a:srgbClr val="000000"/>
              </a:buClr>
              <a:buSzPts val="2400"/>
              <a:buFont typeface="Arial"/>
              <a:buNone/>
            </a:pPr>
            <a:r>
              <a:t/>
            </a:r>
            <a:endParaRPr b="0" i="0" sz="2400" u="none" cap="none" strike="noStrike">
              <a:solidFill>
                <a:srgbClr val="000000"/>
              </a:solidFill>
              <a:latin typeface="Arial"/>
              <a:ea typeface="Arial"/>
              <a:cs typeface="Arial"/>
              <a:sym typeface="Arial"/>
            </a:endParaRPr>
          </a:p>
        </p:txBody>
      </p:sp>
      <p:sp>
        <p:nvSpPr>
          <p:cNvPr id="138" name="Google Shape;138;p24"/>
          <p:cNvSpPr txBox="1"/>
          <p:nvPr/>
        </p:nvSpPr>
        <p:spPr>
          <a:xfrm>
            <a:off x="11312525" y="282575"/>
            <a:ext cx="457200" cy="3651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200"/>
              <a:buFont typeface="Roboto Condensed"/>
              <a:buNone/>
            </a:pPr>
            <a:fld id="{00000000-1234-1234-1234-123412341234}" type="slidenum">
              <a:rPr b="1" i="0" lang="kk-KZ" sz="1200" u="none" cap="none" strike="noStrike">
                <a:solidFill>
                  <a:srgbClr val="FFFFFF"/>
                </a:solidFill>
                <a:latin typeface="Roboto Condensed"/>
                <a:ea typeface="Roboto Condensed"/>
                <a:cs typeface="Roboto Condensed"/>
                <a:sym typeface="Roboto Condensed"/>
              </a:rPr>
              <a:t>‹#›</a:t>
            </a:fld>
            <a:endParaRPr b="0" i="0" sz="1400" u="none" cap="none" strike="noStrike">
              <a:solidFill>
                <a:srgbClr val="000000"/>
              </a:solidFill>
              <a:latin typeface="Arial"/>
              <a:ea typeface="Arial"/>
              <a:cs typeface="Arial"/>
              <a:sym typeface="Arial"/>
            </a:endParaRPr>
          </a:p>
        </p:txBody>
      </p:sp>
      <p:grpSp>
        <p:nvGrpSpPr>
          <p:cNvPr id="139" name="Google Shape;139;p24"/>
          <p:cNvGrpSpPr/>
          <p:nvPr/>
        </p:nvGrpSpPr>
        <p:grpSpPr>
          <a:xfrm>
            <a:off x="545086" y="4421422"/>
            <a:ext cx="12192000" cy="3008994"/>
            <a:chOff x="0" y="3521168"/>
            <a:chExt cx="12192000" cy="3008994"/>
          </a:xfrm>
        </p:grpSpPr>
        <p:sp>
          <p:nvSpPr>
            <p:cNvPr id="140" name="Google Shape;140;p24"/>
            <p:cNvSpPr/>
            <p:nvPr/>
          </p:nvSpPr>
          <p:spPr>
            <a:xfrm>
              <a:off x="9696090" y="3521168"/>
              <a:ext cx="2126400" cy="2344800"/>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41" name="Google Shape;141;p24"/>
            <p:cNvSpPr/>
            <p:nvPr/>
          </p:nvSpPr>
          <p:spPr>
            <a:xfrm>
              <a:off x="0" y="5865962"/>
              <a:ext cx="12192000" cy="664200"/>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grpSp>
      <p:sp>
        <p:nvSpPr>
          <p:cNvPr id="142" name="Google Shape;142;p24"/>
          <p:cNvSpPr txBox="1"/>
          <p:nvPr/>
        </p:nvSpPr>
        <p:spPr>
          <a:xfrm>
            <a:off x="12887325" y="52300"/>
            <a:ext cx="6618199" cy="2670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900"/>
              <a:buFont typeface="Arial"/>
              <a:buNone/>
            </a:pPr>
            <a:r>
              <a:t/>
            </a:r>
            <a:endParaRPr b="0" i="0" sz="1200" u="none" cap="none" strike="noStrike">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5"/>
          <p:cNvSpPr txBox="1"/>
          <p:nvPr/>
        </p:nvSpPr>
        <p:spPr>
          <a:xfrm>
            <a:off x="826576" y="-82176"/>
            <a:ext cx="9414600" cy="3625475"/>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2400"/>
              <a:buFont typeface="Arial"/>
              <a:buNone/>
            </a:pPr>
            <a:r>
              <a:rPr b="0" i="0" lang="kk-KZ" sz="2400" u="none" cap="none" strike="noStrike">
                <a:solidFill>
                  <a:srgbClr val="000000"/>
                </a:solidFill>
                <a:latin typeface="Arial"/>
                <a:ea typeface="Arial"/>
                <a:cs typeface="Arial"/>
                <a:sym typeface="Arial"/>
              </a:rPr>
              <a:t>     </a:t>
            </a:r>
            <a:r>
              <a:rPr b="1" i="0" lang="kk-KZ" sz="2400" u="none" cap="none" strike="noStrike">
                <a:solidFill>
                  <a:srgbClr val="C00000"/>
                </a:solidFill>
                <a:latin typeface="Arial"/>
                <a:ea typeface="Arial"/>
                <a:cs typeface="Arial"/>
                <a:sym typeface="Arial"/>
              </a:rPr>
              <a:t>Жауап үлгісі:</a:t>
            </a:r>
            <a:br>
              <a:rPr b="1" i="0" lang="kk-KZ" sz="2400" u="none" cap="none" strike="noStrike">
                <a:solidFill>
                  <a:srgbClr val="C00000"/>
                </a:solidFill>
                <a:latin typeface="Arial"/>
                <a:ea typeface="Arial"/>
                <a:cs typeface="Arial"/>
                <a:sym typeface="Arial"/>
              </a:rPr>
            </a:br>
            <a:endParaRPr b="1" i="0" sz="1400" u="none" cap="none" strike="noStrike">
              <a:solidFill>
                <a:srgbClr val="C00000"/>
              </a:solidFill>
              <a:highlight>
                <a:srgbClr val="FFFFFF"/>
              </a:highlight>
              <a:latin typeface="Arial"/>
              <a:ea typeface="Arial"/>
              <a:cs typeface="Arial"/>
              <a:sym typeface="Arial"/>
            </a:endParaRPr>
          </a:p>
          <a:p>
            <a:pPr indent="0" lvl="0" marL="0" marR="0" rtl="0" algn="just">
              <a:lnSpc>
                <a:spcPct val="100000"/>
              </a:lnSpc>
              <a:spcBef>
                <a:spcPts val="0"/>
              </a:spcBef>
              <a:spcAft>
                <a:spcPts val="0"/>
              </a:spcAft>
              <a:buClr>
                <a:schemeClr val="dk1"/>
              </a:buClr>
              <a:buSzPts val="1100"/>
              <a:buFont typeface="Arial"/>
              <a:buNone/>
            </a:pPr>
            <a:r>
              <a:rPr b="0" i="0" lang="kk-KZ" sz="1600" u="none" cap="none" strike="noStrike">
                <a:solidFill>
                  <a:schemeClr val="dk1"/>
                </a:solidFill>
                <a:highlight>
                  <a:srgbClr val="FFFFFF"/>
                </a:highlight>
                <a:latin typeface="Tahoma"/>
                <a:ea typeface="Tahoma"/>
                <a:cs typeface="Tahoma"/>
                <a:sym typeface="Tahoma"/>
              </a:rPr>
              <a:t>      «Достық» туралы нақты ой айтқан философ А.Шопенгауэр өзінің «Өмірлік данышпандықтың афоризмдері» деген еңбегінде: «Нағыз шынайы достық адамдардың бір-бірімен терең, таза және адал қарым-қатынасын қажет етеді. </a:t>
            </a:r>
            <a:r>
              <a:rPr b="0" i="0" lang="kk-KZ" sz="1600" u="none" cap="none" strike="noStrike">
                <a:solidFill>
                  <a:schemeClr val="dk1"/>
                </a:solidFill>
                <a:highlight>
                  <a:srgbClr val="EAD1DC"/>
                </a:highlight>
                <a:latin typeface="Tahoma"/>
                <a:ea typeface="Tahoma"/>
                <a:cs typeface="Tahoma"/>
                <a:sym typeface="Tahoma"/>
              </a:rPr>
              <a:t>Бұл дегеніміз – досыңыздың қайғысы мен қуанышына ортақтаса білу деген сөз.</a:t>
            </a:r>
            <a:r>
              <a:rPr b="0" i="0" lang="kk-KZ" sz="1600" u="none" cap="none" strike="noStrike">
                <a:solidFill>
                  <a:schemeClr val="dk1"/>
                </a:solidFill>
                <a:highlight>
                  <a:srgbClr val="FFFFFF"/>
                </a:highlight>
                <a:latin typeface="Tahoma"/>
                <a:ea typeface="Tahoma"/>
                <a:cs typeface="Tahoma"/>
                <a:sym typeface="Tahoma"/>
              </a:rPr>
              <a:t> </a:t>
            </a:r>
            <a:r>
              <a:rPr b="0" i="0" lang="kk-KZ" sz="1600" u="none" cap="none" strike="noStrike">
                <a:solidFill>
                  <a:schemeClr val="dk1"/>
                </a:solidFill>
                <a:highlight>
                  <a:srgbClr val="EAD1DC"/>
                </a:highlight>
                <a:latin typeface="Tahoma"/>
                <a:ea typeface="Tahoma"/>
                <a:cs typeface="Tahoma"/>
                <a:sym typeface="Tahoma"/>
              </a:rPr>
              <a:t>Осының бәрі адамның табиғи өзімшілдік, өркөкіректік қасиеттерін жояды», - депті.</a:t>
            </a:r>
            <a:r>
              <a:rPr b="0" i="0" lang="kk-KZ" sz="1600" u="none" cap="none" strike="noStrike">
                <a:solidFill>
                  <a:schemeClr val="dk1"/>
                </a:solidFill>
                <a:highlight>
                  <a:srgbClr val="FFFFFF"/>
                </a:highlight>
                <a:latin typeface="Tahoma"/>
                <a:ea typeface="Tahoma"/>
                <a:cs typeface="Tahoma"/>
                <a:sym typeface="Tahoma"/>
              </a:rPr>
              <a:t> </a:t>
            </a:r>
            <a:r>
              <a:rPr b="0" i="0" lang="kk-KZ" sz="1600" u="none" cap="none" strike="noStrike">
                <a:solidFill>
                  <a:schemeClr val="dk1"/>
                </a:solidFill>
                <a:highlight>
                  <a:srgbClr val="CFE2F3"/>
                </a:highlight>
                <a:latin typeface="Tahoma"/>
                <a:ea typeface="Tahoma"/>
                <a:cs typeface="Tahoma"/>
                <a:sym typeface="Tahoma"/>
              </a:rPr>
              <a:t>Шынайы достық қандай да болмасын өмірлік жағдайларда досыңа көмекке келіп, оны қолдай білуді талап етеді. </a:t>
            </a:r>
            <a:r>
              <a:rPr b="0" i="0" lang="kk-KZ" sz="1600" u="none" cap="none" strike="noStrike">
                <a:solidFill>
                  <a:schemeClr val="dk1"/>
                </a:solidFill>
                <a:highlight>
                  <a:srgbClr val="FFFFFF"/>
                </a:highlight>
                <a:latin typeface="Tahoma"/>
                <a:ea typeface="Tahoma"/>
                <a:cs typeface="Tahoma"/>
                <a:sym typeface="Tahoma"/>
              </a:rPr>
              <a:t>Өзінің досынан белгілі бір нәрселерді қажет ететін адам шынайы достыққа лайық емес. </a:t>
            </a:r>
            <a:r>
              <a:rPr b="0" i="0" lang="kk-KZ" sz="1600" u="none" cap="none" strike="noStrike">
                <a:solidFill>
                  <a:schemeClr val="dk1"/>
                </a:solidFill>
                <a:highlight>
                  <a:srgbClr val="CFE2F3"/>
                </a:highlight>
                <a:latin typeface="Tahoma"/>
                <a:ea typeface="Tahoma"/>
                <a:cs typeface="Tahoma"/>
                <a:sym typeface="Tahoma"/>
              </a:rPr>
              <a:t>Бұрын адал достық ең жоғарғы адами құндылық саналатын, сондықтан оны белгілі ақындар жырға қосқан. </a:t>
            </a:r>
            <a:r>
              <a:rPr b="0" i="0" lang="kk-KZ" sz="1600" u="none" cap="none" strike="noStrike">
                <a:solidFill>
                  <a:schemeClr val="dk1"/>
                </a:solidFill>
                <a:highlight>
                  <a:srgbClr val="EAD1DC"/>
                </a:highlight>
                <a:latin typeface="Tahoma"/>
                <a:ea typeface="Tahoma"/>
                <a:cs typeface="Tahoma"/>
                <a:sym typeface="Tahoma"/>
              </a:rPr>
              <a:t>Біздің ойымызша, бұрын достыққа үлкен сезіммен және жауапкершілікпен қараған. </a:t>
            </a:r>
            <a:r>
              <a:rPr b="0" i="0" lang="kk-KZ" sz="1600" u="none" cap="none" strike="noStrike">
                <a:solidFill>
                  <a:schemeClr val="dk1"/>
                </a:solidFill>
                <a:highlight>
                  <a:srgbClr val="FFFFFF"/>
                </a:highlight>
                <a:latin typeface="Tahoma"/>
                <a:ea typeface="Tahoma"/>
                <a:cs typeface="Tahoma"/>
                <a:sym typeface="Tahoma"/>
              </a:rPr>
              <a:t>Достық үшін құрбан болуға да дайын болған.</a:t>
            </a:r>
            <a:r>
              <a:rPr b="0" i="0" lang="kk-KZ" sz="1600" u="none" cap="none" strike="noStrike">
                <a:solidFill>
                  <a:schemeClr val="dk1"/>
                </a:solidFill>
                <a:highlight>
                  <a:srgbClr val="C9DAF8"/>
                </a:highlight>
                <a:latin typeface="Tahoma"/>
                <a:ea typeface="Tahoma"/>
                <a:cs typeface="Tahoma"/>
                <a:sym typeface="Tahoma"/>
              </a:rPr>
              <a:t> Бұрын асыл қасиет саналған достық бүгінде жай ғана қарым-қатынас немесе іскери байланыспен ғана шектеледі.</a:t>
            </a:r>
            <a:r>
              <a:rPr b="0" i="0" lang="kk-KZ" sz="1600" u="none" cap="none" strike="noStrike">
                <a:solidFill>
                  <a:schemeClr val="dk1"/>
                </a:solidFill>
                <a:highlight>
                  <a:srgbClr val="FFFFFF"/>
                </a:highlight>
                <a:latin typeface="Tahoma"/>
                <a:ea typeface="Tahoma"/>
                <a:cs typeface="Tahoma"/>
                <a:sym typeface="Tahoma"/>
              </a:rPr>
              <a:t> </a:t>
            </a:r>
            <a:r>
              <a:rPr b="0" i="0" lang="kk-KZ" sz="1600" u="none" cap="none" strike="noStrike">
                <a:solidFill>
                  <a:schemeClr val="dk1"/>
                </a:solidFill>
                <a:highlight>
                  <a:srgbClr val="EAD1DC"/>
                </a:highlight>
                <a:latin typeface="Tahoma"/>
                <a:ea typeface="Tahoma"/>
                <a:cs typeface="Tahoma"/>
                <a:sym typeface="Tahoma"/>
              </a:rPr>
              <a:t>Яғни, қазіргі таңдағы қарым-қатынас киноға бару және бірге отырып теледидар қарау шеңберінде қалған сияқты. </a:t>
            </a:r>
            <a:r>
              <a:rPr b="0" i="0" lang="kk-KZ" sz="1600" u="none" cap="none" strike="noStrike">
                <a:solidFill>
                  <a:schemeClr val="dk1"/>
                </a:solidFill>
                <a:highlight>
                  <a:srgbClr val="FFFFFF"/>
                </a:highlight>
                <a:latin typeface="Tahoma"/>
                <a:ea typeface="Tahoma"/>
                <a:cs typeface="Tahoma"/>
                <a:sym typeface="Tahoma"/>
              </a:rPr>
              <a:t>Мүмкін бізге достар да, достық та қажет емес шығар? Әрине, жоқ!</a:t>
            </a:r>
            <a:r>
              <a:rPr b="0" i="0" lang="kk-KZ" sz="1600" u="none" cap="none" strike="noStrike">
                <a:solidFill>
                  <a:schemeClr val="dk1"/>
                </a:solidFill>
                <a:highlight>
                  <a:srgbClr val="CFE2F3"/>
                </a:highlight>
                <a:latin typeface="Tahoma"/>
                <a:ea typeface="Tahoma"/>
                <a:cs typeface="Tahoma"/>
                <a:sym typeface="Tahoma"/>
              </a:rPr>
              <a:t> Қазір бізге достық бұрынғыдан бетер қажет. Достық – бұл өмірдегі ешнәрсемен бағаланбайтын құндылық. Дос табу оңай, ал оны сақтау қиын. </a:t>
            </a:r>
            <a:endParaRPr b="0" i="0" sz="1600" u="none" cap="none" strike="noStrike">
              <a:solidFill>
                <a:schemeClr val="dk1"/>
              </a:solidFill>
              <a:highlight>
                <a:srgbClr val="CFE2F3"/>
              </a:highlight>
              <a:latin typeface="Tahoma"/>
              <a:ea typeface="Tahoma"/>
              <a:cs typeface="Tahoma"/>
              <a:sym typeface="Tahoma"/>
            </a:endParaRPr>
          </a:p>
          <a:p>
            <a:pPr indent="0" lvl="0" marL="0" marR="0" rtl="0" algn="just">
              <a:lnSpc>
                <a:spcPct val="100000"/>
              </a:lnSpc>
              <a:spcBef>
                <a:spcPts val="0"/>
              </a:spcBef>
              <a:spcAft>
                <a:spcPts val="0"/>
              </a:spcAft>
              <a:buClr>
                <a:schemeClr val="dk1"/>
              </a:buClr>
              <a:buSzPts val="1100"/>
              <a:buFont typeface="Arial"/>
              <a:buNone/>
            </a:pPr>
            <a:r>
              <a:rPr b="0" i="0" lang="kk-KZ" sz="1600" u="none" cap="none" strike="noStrike">
                <a:solidFill>
                  <a:schemeClr val="dk1"/>
                </a:solidFill>
                <a:highlight>
                  <a:srgbClr val="CFE2F3"/>
                </a:highlight>
                <a:latin typeface="Tahoma"/>
                <a:ea typeface="Tahoma"/>
                <a:cs typeface="Tahoma"/>
                <a:sym typeface="Tahoma"/>
              </a:rPr>
              <a:t>     Сенім мен жарқын көңіл – достықты берік ететін тірек саналады. Өзі шынайы дос бола білген адамның достары да көп болады және жер бетінде өзін жалғыз сезінбейді. </a:t>
            </a:r>
            <a:r>
              <a:rPr b="0" i="0" lang="kk-KZ" sz="1600" u="none" cap="none" strike="noStrike">
                <a:solidFill>
                  <a:schemeClr val="dk1"/>
                </a:solidFill>
                <a:highlight>
                  <a:srgbClr val="FFFFFF"/>
                </a:highlight>
                <a:latin typeface="Tahoma"/>
                <a:ea typeface="Tahoma"/>
                <a:cs typeface="Tahoma"/>
                <a:sym typeface="Tahoma"/>
              </a:rPr>
              <a:t>Ертеректе ел ішінде Әйтімбет деген сөзге шешен кісі болыпты. Бір отырыста Әйтімбет шешенге замандастары: «Достық нешеу?» – деп сұрақ қояды. Сонда Әйтімбет тұрып: –Достықтың екі түрі болады. Бірі - адал достық, екіншісі - амал достық. –Енді оларды қалай ажырата аламыз? – дегендерге: –</a:t>
            </a:r>
            <a:r>
              <a:rPr b="0" i="0" lang="kk-KZ" sz="1600" u="none" cap="none" strike="noStrike">
                <a:solidFill>
                  <a:schemeClr val="dk1"/>
                </a:solidFill>
                <a:highlight>
                  <a:srgbClr val="EAD1DC"/>
                </a:highlight>
                <a:latin typeface="Tahoma"/>
                <a:ea typeface="Tahoma"/>
                <a:cs typeface="Tahoma"/>
                <a:sym typeface="Tahoma"/>
              </a:rPr>
              <a:t> Адал достық – өмірлік нұсқа болады, амал достықтың өрісі қысқа болады, – деп жауап берген екен Әйтімбет.</a:t>
            </a:r>
            <a:endParaRPr b="0" i="0" sz="1600" u="none" cap="none" strike="noStrike">
              <a:solidFill>
                <a:schemeClr val="dk1"/>
              </a:solidFill>
              <a:highlight>
                <a:srgbClr val="EAD1DC"/>
              </a:highlight>
              <a:latin typeface="Tahoma"/>
              <a:ea typeface="Tahoma"/>
              <a:cs typeface="Tahoma"/>
              <a:sym typeface="Tahoma"/>
            </a:endParaRPr>
          </a:p>
          <a:p>
            <a:pPr indent="0" lvl="0" marL="0" marR="0" rtl="0" algn="just">
              <a:lnSpc>
                <a:spcPct val="100000"/>
              </a:lnSpc>
              <a:spcBef>
                <a:spcPts val="0"/>
              </a:spcBef>
              <a:spcAft>
                <a:spcPts val="0"/>
              </a:spcAft>
              <a:buNone/>
            </a:pPr>
            <a:r>
              <a:t/>
            </a:r>
            <a:endParaRPr b="1" i="0" sz="1200" u="none" cap="none" strike="noStrike">
              <a:solidFill>
                <a:srgbClr val="000000"/>
              </a:solidFill>
              <a:latin typeface="Arial"/>
              <a:ea typeface="Arial"/>
              <a:cs typeface="Arial"/>
              <a:sym typeface="Arial"/>
            </a:endParaRPr>
          </a:p>
          <a:p>
            <a:pPr indent="0" lvl="0" marL="0" marR="0" rtl="0" algn="l">
              <a:lnSpc>
                <a:spcPct val="100000"/>
              </a:lnSpc>
              <a:spcBef>
                <a:spcPts val="1000"/>
              </a:spcBef>
              <a:spcAft>
                <a:spcPts val="0"/>
              </a:spcAft>
              <a:buClr>
                <a:srgbClr val="000000"/>
              </a:buClr>
              <a:buSzPts val="2400"/>
              <a:buFont typeface="Arial"/>
              <a:buNone/>
            </a:pPr>
            <a:r>
              <a:t/>
            </a:r>
            <a:endParaRPr b="0" i="0" sz="2400" u="none" cap="none" strike="noStrike">
              <a:solidFill>
                <a:srgbClr val="000000"/>
              </a:solidFill>
              <a:latin typeface="Arial"/>
              <a:ea typeface="Arial"/>
              <a:cs typeface="Arial"/>
              <a:sym typeface="Arial"/>
            </a:endParaRPr>
          </a:p>
        </p:txBody>
      </p:sp>
      <p:sp>
        <p:nvSpPr>
          <p:cNvPr id="148" name="Google Shape;148;p25"/>
          <p:cNvSpPr txBox="1"/>
          <p:nvPr/>
        </p:nvSpPr>
        <p:spPr>
          <a:xfrm>
            <a:off x="11312525" y="282575"/>
            <a:ext cx="457200" cy="3651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200"/>
              <a:buFont typeface="Roboto Condensed"/>
              <a:buNone/>
            </a:pPr>
            <a:fld id="{00000000-1234-1234-1234-123412341234}" type="slidenum">
              <a:rPr b="1" i="0" lang="kk-KZ" sz="1200" u="none" cap="none" strike="noStrike">
                <a:solidFill>
                  <a:srgbClr val="FFFFFF"/>
                </a:solidFill>
                <a:latin typeface="Roboto Condensed"/>
                <a:ea typeface="Roboto Condensed"/>
                <a:cs typeface="Roboto Condensed"/>
                <a:sym typeface="Roboto Condensed"/>
              </a:rPr>
              <a:t>‹#›</a:t>
            </a:fld>
            <a:endParaRPr b="0" i="0" sz="1400" u="none" cap="none" strike="noStrike">
              <a:solidFill>
                <a:srgbClr val="000000"/>
              </a:solidFill>
              <a:latin typeface="Arial"/>
              <a:ea typeface="Arial"/>
              <a:cs typeface="Arial"/>
              <a:sym typeface="Arial"/>
            </a:endParaRPr>
          </a:p>
        </p:txBody>
      </p:sp>
      <p:grpSp>
        <p:nvGrpSpPr>
          <p:cNvPr id="149" name="Google Shape;149;p25"/>
          <p:cNvGrpSpPr/>
          <p:nvPr/>
        </p:nvGrpSpPr>
        <p:grpSpPr>
          <a:xfrm>
            <a:off x="545086" y="4421422"/>
            <a:ext cx="12192000" cy="3008994"/>
            <a:chOff x="0" y="3521168"/>
            <a:chExt cx="12192000" cy="3008994"/>
          </a:xfrm>
        </p:grpSpPr>
        <p:sp>
          <p:nvSpPr>
            <p:cNvPr id="150" name="Google Shape;150;p25"/>
            <p:cNvSpPr/>
            <p:nvPr/>
          </p:nvSpPr>
          <p:spPr>
            <a:xfrm>
              <a:off x="9696090" y="3521168"/>
              <a:ext cx="2126400" cy="2344800"/>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51" name="Google Shape;151;p25"/>
            <p:cNvSpPr/>
            <p:nvPr/>
          </p:nvSpPr>
          <p:spPr>
            <a:xfrm>
              <a:off x="0" y="5865962"/>
              <a:ext cx="12192000" cy="664200"/>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grpSp>
      <p:sp>
        <p:nvSpPr>
          <p:cNvPr id="152" name="Google Shape;152;p25"/>
          <p:cNvSpPr txBox="1"/>
          <p:nvPr/>
        </p:nvSpPr>
        <p:spPr>
          <a:xfrm>
            <a:off x="16630650" y="7"/>
            <a:ext cx="2589126" cy="2670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900"/>
              <a:buFont typeface="Arial"/>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900"/>
              <a:buFont typeface="Arial"/>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900"/>
              <a:buFont typeface="Arial"/>
              <a:buNone/>
            </a:pPr>
            <a:r>
              <a:rPr b="0" i="0" lang="kk-KZ" sz="1200" u="none" cap="none" strike="noStrike">
                <a:solidFill>
                  <a:schemeClr val="dk1"/>
                </a:solidFill>
                <a:latin typeface="Arial"/>
                <a:ea typeface="Arial"/>
                <a:cs typeface="Arial"/>
                <a:sym typeface="Arial"/>
              </a:rPr>
              <a:t>		</a:t>
            </a:r>
            <a:endParaRPr b="0" i="0" sz="2500" u="none" cap="none" strike="noStrike">
              <a:solidFill>
                <a:schemeClr val="dk1"/>
              </a:solidFill>
              <a:highlight>
                <a:srgbClr val="EAD1DC"/>
              </a:highlight>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6"/>
          <p:cNvSpPr/>
          <p:nvPr/>
        </p:nvSpPr>
        <p:spPr>
          <a:xfrm>
            <a:off x="1434479" y="2504954"/>
            <a:ext cx="4007100" cy="2541600"/>
          </a:xfrm>
          <a:prstGeom prst="rect">
            <a:avLst/>
          </a:prstGeom>
          <a:solidFill>
            <a:srgbClr val="C9DAF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3200"/>
              <a:buFont typeface="Arial"/>
              <a:buNone/>
            </a:pPr>
            <a:r>
              <a:rPr b="0" i="0" lang="kk-KZ" sz="3200" u="none" cap="none" strike="noStrike">
                <a:solidFill>
                  <a:srgbClr val="366092"/>
                </a:solidFill>
                <a:latin typeface="Tahoma"/>
                <a:ea typeface="Tahoma"/>
                <a:cs typeface="Tahoma"/>
                <a:sym typeface="Tahoma"/>
              </a:rPr>
              <a:t>   Адамға дос керек</a:t>
            </a:r>
            <a:endParaRPr b="0" i="0" sz="3200" u="none" cap="none" strike="noStrike">
              <a:solidFill>
                <a:srgbClr val="366092"/>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3200"/>
              <a:buFont typeface="Arial"/>
              <a:buNone/>
            </a:pPr>
            <a:r>
              <a:rPr b="0" i="0" lang="kk-KZ" sz="1400" u="none" cap="none" strike="noStrike">
                <a:solidFill>
                  <a:srgbClr val="000000"/>
                </a:solidFill>
                <a:latin typeface="Arial"/>
                <a:ea typeface="Arial"/>
                <a:cs typeface="Arial"/>
                <a:sym typeface="Arial"/>
              </a:rPr>
              <a:t> 	</a:t>
            </a:r>
            <a:endParaRPr b="0" i="0" sz="1400" u="none" cap="none" strike="noStrike">
              <a:solidFill>
                <a:srgbClr val="000000"/>
              </a:solidFill>
              <a:latin typeface="Arial"/>
              <a:ea typeface="Arial"/>
              <a:cs typeface="Arial"/>
              <a:sym typeface="Arial"/>
            </a:endParaRPr>
          </a:p>
        </p:txBody>
      </p:sp>
      <p:sp>
        <p:nvSpPr>
          <p:cNvPr id="159" name="Google Shape;159;p26"/>
          <p:cNvSpPr/>
          <p:nvPr/>
        </p:nvSpPr>
        <p:spPr>
          <a:xfrm>
            <a:off x="6918070" y="2504954"/>
            <a:ext cx="4007100" cy="2541600"/>
          </a:xfrm>
          <a:prstGeom prst="rect">
            <a:avLst/>
          </a:prstGeom>
          <a:solidFill>
            <a:srgbClr val="C9DAF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457200" marR="0" rtl="0" algn="l">
              <a:lnSpc>
                <a:spcPct val="100000"/>
              </a:lnSpc>
              <a:spcBef>
                <a:spcPts val="0"/>
              </a:spcBef>
              <a:spcAft>
                <a:spcPts val="0"/>
              </a:spcAft>
              <a:buClr>
                <a:schemeClr val="dk1"/>
              </a:buClr>
              <a:buSzPts val="3200"/>
              <a:buFont typeface="Arial"/>
              <a:buNone/>
            </a:pPr>
            <a:r>
              <a:rPr b="0" i="0" lang="kk-KZ" sz="3200" u="none" cap="none" strike="noStrike">
                <a:solidFill>
                  <a:srgbClr val="366092"/>
                </a:solidFill>
                <a:latin typeface="Tahoma"/>
                <a:ea typeface="Tahoma"/>
                <a:cs typeface="Tahoma"/>
                <a:sym typeface="Tahoma"/>
              </a:rPr>
              <a:t>  Адам доссыз өмір  сүре алады</a:t>
            </a:r>
            <a:endParaRPr b="0" i="0" sz="1400" u="none" cap="none" strike="noStrike">
              <a:solidFill>
                <a:srgbClr val="000000"/>
              </a:solidFill>
              <a:latin typeface="Arial"/>
              <a:ea typeface="Arial"/>
              <a:cs typeface="Arial"/>
              <a:sym typeface="Arial"/>
            </a:endParaRPr>
          </a:p>
        </p:txBody>
      </p:sp>
      <p:sp>
        <p:nvSpPr>
          <p:cNvPr id="160" name="Google Shape;160;p26"/>
          <p:cNvSpPr txBox="1"/>
          <p:nvPr/>
        </p:nvSpPr>
        <p:spPr>
          <a:xfrm>
            <a:off x="1195224" y="213500"/>
            <a:ext cx="10580100" cy="1989373"/>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3200"/>
              <a:buFont typeface="Arial"/>
              <a:buNone/>
            </a:pPr>
            <a:r>
              <a:t/>
            </a:r>
            <a:endParaRPr b="1" i="0" sz="2600" u="none" cap="none" strike="noStrike">
              <a:solidFill>
                <a:srgbClr val="C00000"/>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3200"/>
              <a:buFont typeface="Arial"/>
              <a:buNone/>
            </a:pPr>
            <a:r>
              <a:rPr b="1" i="0" lang="kk-KZ" sz="2600" u="none" cap="none" strike="noStrike">
                <a:solidFill>
                  <a:srgbClr val="366092"/>
                </a:solidFill>
                <a:latin typeface="Tahoma"/>
                <a:ea typeface="Tahoma"/>
                <a:cs typeface="Tahoma"/>
                <a:sym typeface="Tahoma"/>
              </a:rPr>
              <a:t>"Адам баласы доссыз өмір сүре алады ма?»</a:t>
            </a:r>
            <a:endParaRPr b="0" i="0" sz="2600" u="none" cap="none" strike="noStrike">
              <a:solidFill>
                <a:srgbClr val="366092"/>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3200"/>
              <a:buFont typeface="Arial"/>
              <a:buNone/>
            </a:pPr>
            <a:r>
              <a:rPr b="0" i="0" lang="kk-KZ" sz="2600" u="none" cap="none" strike="noStrike">
                <a:solidFill>
                  <a:srgbClr val="366092"/>
                </a:solidFill>
                <a:latin typeface="Tahoma"/>
                <a:ea typeface="Tahoma"/>
                <a:cs typeface="Tahoma"/>
                <a:sym typeface="Tahoma"/>
              </a:rPr>
              <a:t>Мәтінге сүйене отырып, пікірлеріңізді білдіріңіздер.</a:t>
            </a:r>
            <a:endParaRPr b="0" i="0" sz="2600" u="none" cap="none" strike="noStrike">
              <a:solidFill>
                <a:srgbClr val="366092"/>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3200"/>
              <a:buFont typeface="Arial"/>
              <a:buNone/>
            </a:pPr>
            <a:r>
              <a:t/>
            </a:r>
            <a:endParaRPr b="0" i="0" sz="3200" u="none" cap="none" strike="noStrike">
              <a:solidFill>
                <a:srgbClr val="366092"/>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3200"/>
              <a:buFont typeface="Arial"/>
              <a:buNone/>
            </a:pPr>
            <a:r>
              <a:rPr b="0" i="0" lang="kk-KZ" sz="3200" u="none" cap="none" strike="noStrike">
                <a:solidFill>
                  <a:srgbClr val="366092"/>
                </a:solidFill>
                <a:latin typeface="Tahoma"/>
                <a:ea typeface="Tahoma"/>
                <a:cs typeface="Tahoma"/>
                <a:sym typeface="Tahoma"/>
              </a:rPr>
              <a:t>					</a:t>
            </a:r>
            <a:endParaRPr b="0" i="0" sz="3200" u="none" cap="none" strike="noStrike">
              <a:solidFill>
                <a:srgbClr val="366092"/>
              </a:solidFill>
              <a:latin typeface="Tahoma"/>
              <a:ea typeface="Tahoma"/>
              <a:cs typeface="Tahoma"/>
              <a:sym typeface="Tahoma"/>
            </a:endParaRPr>
          </a:p>
        </p:txBody>
      </p:sp>
      <p:sp>
        <p:nvSpPr>
          <p:cNvPr id="161" name="Google Shape;161;p26"/>
          <p:cNvSpPr txBox="1"/>
          <p:nvPr/>
        </p:nvSpPr>
        <p:spPr>
          <a:xfrm>
            <a:off x="4238070" y="5522659"/>
            <a:ext cx="4143930" cy="947414"/>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900"/>
              <a:buFont typeface="Arial"/>
              <a:buNone/>
            </a:pPr>
            <a:r>
              <a:rPr b="1" i="0" lang="kk-KZ" sz="1400" u="none" cap="none" strike="noStrike">
                <a:solidFill>
                  <a:schemeClr val="lt1"/>
                </a:solidFill>
                <a:latin typeface="Arial"/>
                <a:ea typeface="Arial"/>
                <a:cs typeface="Arial"/>
                <a:sym typeface="Arial"/>
              </a:rPr>
              <a:t>Дескриптор:</a:t>
            </a:r>
            <a:endParaRPr b="0" i="0" sz="14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900"/>
              <a:buFont typeface="Arial"/>
              <a:buNone/>
            </a:pPr>
            <a:r>
              <a:rPr b="0" i="0" lang="kk-KZ" sz="1400" u="none" cap="none" strike="noStrike">
                <a:solidFill>
                  <a:schemeClr val="lt1"/>
                </a:solidFill>
                <a:latin typeface="Arial"/>
                <a:ea typeface="Arial"/>
                <a:cs typeface="Arial"/>
                <a:sym typeface="Arial"/>
              </a:rPr>
              <a:t>Өз жауабына дәлел келтіреді.</a:t>
            </a:r>
            <a:endParaRPr b="0" i="0" sz="14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900"/>
              <a:buFont typeface="Arial"/>
              <a:buNone/>
            </a:pPr>
            <a:r>
              <a:rPr b="0" i="0" lang="kk-KZ" sz="1400" u="none" cap="none" strike="noStrike">
                <a:solidFill>
                  <a:schemeClr val="lt1"/>
                </a:solidFill>
                <a:latin typeface="Arial"/>
                <a:ea typeface="Arial"/>
                <a:cs typeface="Arial"/>
                <a:sym typeface="Arial"/>
              </a:rPr>
              <a:t>Өзгенің жауабымен өз жауабын  салыстырады.</a:t>
            </a:r>
            <a:endParaRPr b="0" i="0" sz="14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900"/>
              <a:buFont typeface="Arial"/>
              <a:buNone/>
            </a:pPr>
            <a:r>
              <a:rPr b="0" i="0" lang="kk-KZ" sz="1400" u="none" cap="none" strike="noStrike">
                <a:solidFill>
                  <a:schemeClr val="lt1"/>
                </a:solidFill>
                <a:latin typeface="Arial"/>
                <a:ea typeface="Arial"/>
                <a:cs typeface="Arial"/>
                <a:sym typeface="Arial"/>
              </a:rPr>
              <a:t>Қарсыласына дәйекті сұрақ қоя алады.</a:t>
            </a:r>
            <a:endParaRPr b="0" i="0" sz="1400" u="none" cap="none" strike="noStrike">
              <a:solidFill>
                <a:schemeClr val="lt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7"/>
          <p:cNvSpPr/>
          <p:nvPr/>
        </p:nvSpPr>
        <p:spPr>
          <a:xfrm>
            <a:off x="1434479" y="2504954"/>
            <a:ext cx="4007100" cy="2541600"/>
          </a:xfrm>
          <a:prstGeom prst="rect">
            <a:avLst/>
          </a:prstGeom>
          <a:solidFill>
            <a:srgbClr val="C9DAF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3200"/>
              <a:buFont typeface="Arial"/>
              <a:buNone/>
            </a:pPr>
            <a:r>
              <a:rPr b="0" i="0" lang="kk-KZ" sz="3200" u="none" cap="none" strike="noStrike">
                <a:solidFill>
                  <a:srgbClr val="366092"/>
                </a:solidFill>
                <a:latin typeface="Tahoma"/>
                <a:ea typeface="Tahoma"/>
                <a:cs typeface="Tahoma"/>
                <a:sym typeface="Tahoma"/>
              </a:rPr>
              <a:t>   Адамға дос керек</a:t>
            </a:r>
            <a:endParaRPr b="0" i="0" sz="3200" u="none" cap="none" strike="noStrike">
              <a:solidFill>
                <a:srgbClr val="366092"/>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3200"/>
              <a:buFont typeface="Arial"/>
              <a:buNone/>
            </a:pPr>
            <a:r>
              <a:t/>
            </a:r>
            <a:endParaRPr sz="3200">
              <a:solidFill>
                <a:srgbClr val="366092"/>
              </a:solidFill>
              <a:latin typeface="Tahoma"/>
              <a:ea typeface="Tahoma"/>
              <a:cs typeface="Tahoma"/>
              <a:sym typeface="Tahoma"/>
            </a:endParaRPr>
          </a:p>
          <a:p>
            <a:pPr indent="0" lvl="0" marL="0" marR="0" rtl="0" algn="l">
              <a:lnSpc>
                <a:spcPct val="100000"/>
              </a:lnSpc>
              <a:spcBef>
                <a:spcPts val="0"/>
              </a:spcBef>
              <a:spcAft>
                <a:spcPts val="0"/>
              </a:spcAft>
              <a:buClr>
                <a:schemeClr val="dk1"/>
              </a:buClr>
              <a:buSzPts val="1100"/>
              <a:buFont typeface="Arial"/>
              <a:buNone/>
            </a:pPr>
            <a:r>
              <a:rPr lang="kk-KZ" sz="1500">
                <a:solidFill>
                  <a:srgbClr val="366092"/>
                </a:solidFill>
                <a:latin typeface="Tahoma"/>
                <a:ea typeface="Tahoma"/>
                <a:cs typeface="Tahoma"/>
                <a:sym typeface="Tahoma"/>
              </a:rPr>
              <a:t>Дос – кез келген адам баласының қасынан табылатын, қиындықта да, қуанышта да бірге болатын жан жолдас, сенімді серік....</a:t>
            </a:r>
            <a:endParaRPr sz="1500">
              <a:solidFill>
                <a:srgbClr val="366092"/>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3200"/>
              <a:buFont typeface="Arial"/>
              <a:buNone/>
            </a:pPr>
            <a:r>
              <a:t/>
            </a:r>
            <a:endParaRPr sz="3200">
              <a:solidFill>
                <a:srgbClr val="366092"/>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3200"/>
              <a:buFont typeface="Arial"/>
              <a:buNone/>
            </a:pPr>
            <a:r>
              <a:rPr b="0" i="0" lang="kk-KZ" sz="1400" u="none" cap="none" strike="noStrike">
                <a:solidFill>
                  <a:srgbClr val="000000"/>
                </a:solidFill>
                <a:latin typeface="Arial"/>
                <a:ea typeface="Arial"/>
                <a:cs typeface="Arial"/>
                <a:sym typeface="Arial"/>
              </a:rPr>
              <a:t> 	</a:t>
            </a:r>
            <a:endParaRPr b="0" i="0" sz="1400" u="none" cap="none" strike="noStrike">
              <a:solidFill>
                <a:srgbClr val="000000"/>
              </a:solidFill>
              <a:latin typeface="Arial"/>
              <a:ea typeface="Arial"/>
              <a:cs typeface="Arial"/>
              <a:sym typeface="Arial"/>
            </a:endParaRPr>
          </a:p>
        </p:txBody>
      </p:sp>
      <p:sp>
        <p:nvSpPr>
          <p:cNvPr id="168" name="Google Shape;168;p27"/>
          <p:cNvSpPr/>
          <p:nvPr/>
        </p:nvSpPr>
        <p:spPr>
          <a:xfrm>
            <a:off x="6918070" y="2504954"/>
            <a:ext cx="4007100" cy="2541600"/>
          </a:xfrm>
          <a:prstGeom prst="rect">
            <a:avLst/>
          </a:prstGeom>
          <a:solidFill>
            <a:srgbClr val="C9DAF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457200" marR="0" rtl="0" algn="l">
              <a:lnSpc>
                <a:spcPct val="100000"/>
              </a:lnSpc>
              <a:spcBef>
                <a:spcPts val="0"/>
              </a:spcBef>
              <a:spcAft>
                <a:spcPts val="0"/>
              </a:spcAft>
              <a:buClr>
                <a:schemeClr val="dk1"/>
              </a:buClr>
              <a:buSzPts val="3200"/>
              <a:buFont typeface="Arial"/>
              <a:buNone/>
            </a:pPr>
            <a:r>
              <a:rPr b="0" i="0" lang="kk-KZ" sz="3200" u="none" cap="none" strike="noStrike">
                <a:solidFill>
                  <a:srgbClr val="366092"/>
                </a:solidFill>
                <a:latin typeface="Tahoma"/>
                <a:ea typeface="Tahoma"/>
                <a:cs typeface="Tahoma"/>
                <a:sym typeface="Tahoma"/>
              </a:rPr>
              <a:t>  Адам доссыз өмір  сүре алады</a:t>
            </a:r>
            <a:endParaRPr b="0" i="0" sz="3200" u="none" cap="none" strike="noStrike">
              <a:solidFill>
                <a:srgbClr val="366092"/>
              </a:solidFill>
              <a:latin typeface="Tahoma"/>
              <a:ea typeface="Tahoma"/>
              <a:cs typeface="Tahoma"/>
              <a:sym typeface="Tahoma"/>
            </a:endParaRPr>
          </a:p>
          <a:p>
            <a:pPr indent="0" lvl="0" marL="457200" marR="0" rtl="0" algn="l">
              <a:lnSpc>
                <a:spcPct val="100000"/>
              </a:lnSpc>
              <a:spcBef>
                <a:spcPts val="0"/>
              </a:spcBef>
              <a:spcAft>
                <a:spcPts val="0"/>
              </a:spcAft>
              <a:buClr>
                <a:schemeClr val="dk1"/>
              </a:buClr>
              <a:buSzPts val="3200"/>
              <a:buFont typeface="Arial"/>
              <a:buNone/>
            </a:pPr>
            <a:r>
              <a:t/>
            </a:r>
            <a:endParaRPr sz="3200">
              <a:solidFill>
                <a:srgbClr val="366092"/>
              </a:solidFill>
              <a:latin typeface="Tahoma"/>
              <a:ea typeface="Tahoma"/>
              <a:cs typeface="Tahoma"/>
              <a:sym typeface="Tahoma"/>
            </a:endParaRPr>
          </a:p>
          <a:p>
            <a:pPr indent="0" lvl="0" marL="457200" marR="0" rtl="0" algn="l">
              <a:lnSpc>
                <a:spcPct val="100000"/>
              </a:lnSpc>
              <a:spcBef>
                <a:spcPts val="0"/>
              </a:spcBef>
              <a:spcAft>
                <a:spcPts val="0"/>
              </a:spcAft>
              <a:buClr>
                <a:schemeClr val="dk1"/>
              </a:buClr>
              <a:buSzPts val="1100"/>
              <a:buFont typeface="Arial"/>
              <a:buNone/>
            </a:pPr>
            <a:r>
              <a:rPr lang="kk-KZ" sz="2000">
                <a:solidFill>
                  <a:srgbClr val="366092"/>
                </a:solidFill>
                <a:latin typeface="Tahoma"/>
                <a:ea typeface="Tahoma"/>
                <a:cs typeface="Tahoma"/>
                <a:sym typeface="Tahoma"/>
              </a:rPr>
              <a:t>Бүгінде  дос деп жүргеніміз дұшпан болып шығатын болған...</a:t>
            </a:r>
            <a:endParaRPr sz="2000">
              <a:solidFill>
                <a:srgbClr val="366092"/>
              </a:solidFill>
              <a:latin typeface="Tahoma"/>
              <a:ea typeface="Tahoma"/>
              <a:cs typeface="Tahoma"/>
              <a:sym typeface="Tahoma"/>
            </a:endParaRPr>
          </a:p>
        </p:txBody>
      </p:sp>
      <p:sp>
        <p:nvSpPr>
          <p:cNvPr id="169" name="Google Shape;169;p27"/>
          <p:cNvSpPr txBox="1"/>
          <p:nvPr/>
        </p:nvSpPr>
        <p:spPr>
          <a:xfrm>
            <a:off x="1195224" y="213500"/>
            <a:ext cx="10580100" cy="1989300"/>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3200"/>
              <a:buFont typeface="Arial"/>
              <a:buNone/>
            </a:pPr>
            <a:r>
              <a:t/>
            </a:r>
            <a:endParaRPr b="1" i="0" sz="2600" u="none" cap="none" strike="noStrike">
              <a:solidFill>
                <a:srgbClr val="C00000"/>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3200"/>
              <a:buFont typeface="Arial"/>
              <a:buNone/>
            </a:pPr>
            <a:r>
              <a:rPr b="1" i="0" lang="kk-KZ" sz="2600" u="none" cap="none" strike="noStrike">
                <a:solidFill>
                  <a:srgbClr val="366092"/>
                </a:solidFill>
                <a:latin typeface="Tahoma"/>
                <a:ea typeface="Tahoma"/>
                <a:cs typeface="Tahoma"/>
                <a:sym typeface="Tahoma"/>
              </a:rPr>
              <a:t>"Адам баласы доссыз өмір сүре алады ма?»</a:t>
            </a:r>
            <a:endParaRPr b="0" i="0" sz="2600" u="none" cap="none" strike="noStrike">
              <a:solidFill>
                <a:srgbClr val="366092"/>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3200"/>
              <a:buFont typeface="Arial"/>
              <a:buNone/>
            </a:pPr>
            <a:r>
              <a:rPr b="0" i="0" lang="kk-KZ" sz="2600" u="none" cap="none" strike="noStrike">
                <a:solidFill>
                  <a:srgbClr val="366092"/>
                </a:solidFill>
                <a:latin typeface="Tahoma"/>
                <a:ea typeface="Tahoma"/>
                <a:cs typeface="Tahoma"/>
                <a:sym typeface="Tahoma"/>
              </a:rPr>
              <a:t>Мәтінге сүйене отырып, пікірлеріңізді білдіріңіздер.</a:t>
            </a:r>
            <a:endParaRPr b="0" i="0" sz="2600" u="none" cap="none" strike="noStrike">
              <a:solidFill>
                <a:srgbClr val="366092"/>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3200"/>
              <a:buFont typeface="Arial"/>
              <a:buNone/>
            </a:pPr>
            <a:r>
              <a:t/>
            </a:r>
            <a:endParaRPr b="0" i="0" sz="3200" u="none" cap="none" strike="noStrike">
              <a:solidFill>
                <a:srgbClr val="366092"/>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3200"/>
              <a:buFont typeface="Arial"/>
              <a:buNone/>
            </a:pPr>
            <a:r>
              <a:rPr b="0" i="0" lang="kk-KZ" sz="3200" u="none" cap="none" strike="noStrike">
                <a:solidFill>
                  <a:srgbClr val="366092"/>
                </a:solidFill>
                <a:latin typeface="Tahoma"/>
                <a:ea typeface="Tahoma"/>
                <a:cs typeface="Tahoma"/>
                <a:sym typeface="Tahoma"/>
              </a:rPr>
              <a:t>					</a:t>
            </a:r>
            <a:endParaRPr b="0" i="0" sz="3200" u="none" cap="none" strike="noStrike">
              <a:solidFill>
                <a:srgbClr val="366092"/>
              </a:solidFill>
              <a:latin typeface="Tahoma"/>
              <a:ea typeface="Tahoma"/>
              <a:cs typeface="Tahoma"/>
              <a:sym typeface="Tahoma"/>
            </a:endParaRPr>
          </a:p>
        </p:txBody>
      </p:sp>
      <p:sp>
        <p:nvSpPr>
          <p:cNvPr id="170" name="Google Shape;170;p27"/>
          <p:cNvSpPr txBox="1"/>
          <p:nvPr/>
        </p:nvSpPr>
        <p:spPr>
          <a:xfrm>
            <a:off x="4238070" y="5522659"/>
            <a:ext cx="4143900" cy="947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900"/>
              <a:buFont typeface="Arial"/>
              <a:buNone/>
            </a:pPr>
            <a:r>
              <a:rPr b="1" i="0" lang="kk-KZ" sz="1400" u="none" cap="none" strike="noStrike">
                <a:solidFill>
                  <a:schemeClr val="lt1"/>
                </a:solidFill>
                <a:latin typeface="Arial"/>
                <a:ea typeface="Arial"/>
                <a:cs typeface="Arial"/>
                <a:sym typeface="Arial"/>
              </a:rPr>
              <a:t>Дескриптор:</a:t>
            </a:r>
            <a:endParaRPr b="0" i="0" sz="14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900"/>
              <a:buFont typeface="Arial"/>
              <a:buNone/>
            </a:pPr>
            <a:r>
              <a:rPr b="0" i="0" lang="kk-KZ" sz="1400" u="none" cap="none" strike="noStrike">
                <a:solidFill>
                  <a:schemeClr val="lt1"/>
                </a:solidFill>
                <a:latin typeface="Arial"/>
                <a:ea typeface="Arial"/>
                <a:cs typeface="Arial"/>
                <a:sym typeface="Arial"/>
              </a:rPr>
              <a:t>Өз жауабына дәлел келтіреді.</a:t>
            </a:r>
            <a:endParaRPr b="0" i="0" sz="14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900"/>
              <a:buFont typeface="Arial"/>
              <a:buNone/>
            </a:pPr>
            <a:r>
              <a:rPr b="0" i="0" lang="kk-KZ" sz="1400" u="none" cap="none" strike="noStrike">
                <a:solidFill>
                  <a:schemeClr val="lt1"/>
                </a:solidFill>
                <a:latin typeface="Arial"/>
                <a:ea typeface="Arial"/>
                <a:cs typeface="Arial"/>
                <a:sym typeface="Arial"/>
              </a:rPr>
              <a:t>Өзгенің жауабымен өз жауабын  салыстырады.</a:t>
            </a:r>
            <a:endParaRPr b="0" i="0" sz="14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900"/>
              <a:buFont typeface="Arial"/>
              <a:buNone/>
            </a:pPr>
            <a:r>
              <a:rPr b="0" i="0" lang="kk-KZ" sz="1400" u="none" cap="none" strike="noStrike">
                <a:solidFill>
                  <a:schemeClr val="lt1"/>
                </a:solidFill>
                <a:latin typeface="Arial"/>
                <a:ea typeface="Arial"/>
                <a:cs typeface="Arial"/>
                <a:sym typeface="Arial"/>
              </a:rPr>
              <a:t>Қарсыласына дәйекті сұрақ қоя алады.</a:t>
            </a:r>
            <a:endParaRPr b="0" i="0" sz="1400" u="none" cap="none" strike="noStrike">
              <a:solidFill>
                <a:schemeClr val="lt1"/>
              </a:solidFill>
              <a:latin typeface="Arial"/>
              <a:ea typeface="Arial"/>
              <a:cs typeface="Arial"/>
              <a:sym typeface="Arial"/>
            </a:endParaRPr>
          </a:p>
        </p:txBody>
      </p:sp>
      <p:sp>
        <p:nvSpPr>
          <p:cNvPr id="171" name="Google Shape;171;p27"/>
          <p:cNvSpPr txBox="1"/>
          <p:nvPr/>
        </p:nvSpPr>
        <p:spPr>
          <a:xfrm>
            <a:off x="0" y="0"/>
            <a:ext cx="3000000" cy="3000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kk-KZ" sz="2400">
                <a:solidFill>
                  <a:schemeClr val="dk1"/>
                </a:solidFill>
              </a:rPr>
              <a:t>     </a:t>
            </a:r>
            <a:r>
              <a:rPr b="1" lang="kk-KZ" sz="2400">
                <a:solidFill>
                  <a:srgbClr val="C00000"/>
                </a:solidFill>
              </a:rPr>
              <a:t>Жауап үлгісі:</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28"/>
          <p:cNvSpPr/>
          <p:nvPr/>
        </p:nvSpPr>
        <p:spPr>
          <a:xfrm>
            <a:off x="295025" y="137400"/>
            <a:ext cx="2209800" cy="1784100"/>
          </a:xfrm>
          <a:prstGeom prst="star6">
            <a:avLst>
              <a:gd fmla="val 28868" name="adj"/>
              <a:gd fmla="val 115470" name="hf"/>
            </a:avLst>
          </a:prstGeom>
          <a:solidFill>
            <a:srgbClr val="4A86E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457200" lvl="0" marL="0" rtl="0" algn="l">
              <a:spcBef>
                <a:spcPts val="0"/>
              </a:spcBef>
              <a:spcAft>
                <a:spcPts val="0"/>
              </a:spcAft>
              <a:buNone/>
            </a:pPr>
            <a:r>
              <a:rPr lang="kk-KZ" sz="1700"/>
              <a:t>Оқу </a:t>
            </a:r>
            <a:endParaRPr sz="1700"/>
          </a:p>
          <a:p>
            <a:pPr indent="0" lvl="0" marL="0" rtl="0" algn="l">
              <a:spcBef>
                <a:spcPts val="0"/>
              </a:spcBef>
              <a:spcAft>
                <a:spcPts val="0"/>
              </a:spcAft>
              <a:buNone/>
            </a:pPr>
            <a:r>
              <a:rPr lang="kk-KZ" sz="1700"/>
              <a:t>тапсырмасы</a:t>
            </a:r>
            <a:endParaRPr sz="1700"/>
          </a:p>
        </p:txBody>
      </p:sp>
      <p:sp>
        <p:nvSpPr>
          <p:cNvPr id="178" name="Google Shape;178;p28"/>
          <p:cNvSpPr txBox="1"/>
          <p:nvPr/>
        </p:nvSpPr>
        <p:spPr>
          <a:xfrm>
            <a:off x="1794994" y="608230"/>
            <a:ext cx="9138900" cy="3331200"/>
          </a:xfrm>
          <a:prstGeom prst="rect">
            <a:avLst/>
          </a:prstGeom>
          <a:noFill/>
          <a:ln>
            <a:noFill/>
          </a:ln>
        </p:spPr>
        <p:txBody>
          <a:bodyPr anchorCtr="0" anchor="t"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400"/>
              <a:buFont typeface="Arial"/>
              <a:buNone/>
            </a:pPr>
            <a:r>
              <a:rPr b="1" lang="kk-KZ" sz="2400">
                <a:solidFill>
                  <a:srgbClr val="C00000"/>
                </a:solidFill>
                <a:latin typeface="Tahoma"/>
                <a:ea typeface="Tahoma"/>
                <a:cs typeface="Tahoma"/>
                <a:sym typeface="Tahoma"/>
              </a:rPr>
              <a:t>Демеулік шылауларды пайдаланып,</a:t>
            </a:r>
            <a:endParaRPr b="1" sz="2400">
              <a:solidFill>
                <a:srgbClr val="C00000"/>
              </a:solidFill>
              <a:latin typeface="Tahoma"/>
              <a:ea typeface="Tahoma"/>
              <a:cs typeface="Tahoma"/>
              <a:sym typeface="Tahoma"/>
            </a:endParaRPr>
          </a:p>
          <a:p>
            <a:pPr indent="0" lvl="0" marL="0" marR="0" rtl="0" algn="ctr">
              <a:lnSpc>
                <a:spcPct val="100000"/>
              </a:lnSpc>
              <a:spcBef>
                <a:spcPts val="0"/>
              </a:spcBef>
              <a:spcAft>
                <a:spcPts val="0"/>
              </a:spcAft>
              <a:buClr>
                <a:srgbClr val="000000"/>
              </a:buClr>
              <a:buSzPts val="2400"/>
              <a:buFont typeface="Arial"/>
              <a:buNone/>
            </a:pPr>
            <a:r>
              <a:rPr b="1" lang="kk-KZ" sz="2400">
                <a:solidFill>
                  <a:srgbClr val="C00000"/>
                </a:solidFill>
                <a:latin typeface="Tahoma"/>
                <a:ea typeface="Tahoma"/>
                <a:cs typeface="Tahoma"/>
                <a:sym typeface="Tahoma"/>
              </a:rPr>
              <a:t>достық туралы шағын мәтін құрастырыңыз.</a:t>
            </a:r>
            <a:endParaRPr b="1" i="0" sz="2400" u="none" cap="none" strike="noStrike">
              <a:solidFill>
                <a:srgbClr val="C00000"/>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Arial"/>
              <a:ea typeface="Arial"/>
              <a:cs typeface="Arial"/>
              <a:sym typeface="Arial"/>
            </a:endParaRPr>
          </a:p>
          <a:p>
            <a:pPr indent="0" lvl="0" marL="457200" marR="0" rtl="0" algn="l">
              <a:lnSpc>
                <a:spcPct val="100000"/>
              </a:lnSpc>
              <a:spcBef>
                <a:spcPts val="0"/>
              </a:spcBef>
              <a:spcAft>
                <a:spcPts val="0"/>
              </a:spcAft>
              <a:buNone/>
            </a:pPr>
            <a:r>
              <a:t/>
            </a:r>
            <a:endParaRPr b="1" i="0" sz="2400" u="none" cap="none" strike="noStrike">
              <a:solidFill>
                <a:schemeClr val="dk1"/>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Arial"/>
              <a:ea typeface="Arial"/>
              <a:cs typeface="Arial"/>
              <a:sym typeface="Arial"/>
            </a:endParaRPr>
          </a:p>
        </p:txBody>
      </p:sp>
      <p:graphicFrame>
        <p:nvGraphicFramePr>
          <p:cNvPr id="179" name="Google Shape;179;p28"/>
          <p:cNvGraphicFramePr/>
          <p:nvPr/>
        </p:nvGraphicFramePr>
        <p:xfrm>
          <a:off x="4546031" y="2152350"/>
          <a:ext cx="3000000" cy="3000000"/>
        </p:xfrm>
        <a:graphic>
          <a:graphicData uri="http://schemas.openxmlformats.org/drawingml/2006/table">
            <a:tbl>
              <a:tblPr bandRow="1" firstRow="1">
                <a:noFill/>
                <a:tableStyleId>{0396CB53-26B8-426E-B7DA-42FB111EF41B}</a:tableStyleId>
              </a:tblPr>
              <a:tblGrid>
                <a:gridCol w="3264375"/>
              </a:tblGrid>
              <a:tr h="561250">
                <a:tc>
                  <a:txBody>
                    <a:bodyPr/>
                    <a:lstStyle/>
                    <a:p>
                      <a:pPr indent="0" lvl="0" marL="0" marR="0" rtl="0" algn="l">
                        <a:spcBef>
                          <a:spcPts val="0"/>
                        </a:spcBef>
                        <a:spcAft>
                          <a:spcPts val="0"/>
                        </a:spcAft>
                        <a:buClr>
                          <a:schemeClr val="lt1"/>
                        </a:buClr>
                        <a:buSzPts val="1800"/>
                        <a:buFont typeface="Twentieth Century"/>
                        <a:buNone/>
                      </a:pPr>
                      <a:r>
                        <a:rPr b="0" lang="kk-KZ" sz="1800" u="none" cap="none" strike="noStrike"/>
                        <a:t>Сұраулық мағына беретін демеуліктер</a:t>
                      </a:r>
                      <a:endParaRPr b="0"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254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r>
              <a:tr h="704800">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Күшейткіш мағына беретін демеуліктер</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r>
              <a:tr h="704800">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Болжалдық мағына беретін демеуліктер</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r>
              <a:tr h="704800">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Болымсыздық мағына беретін демеуліктер</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r>
              <a:tr h="704800">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Шектік мағына беретін демеуліктер</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r>
              <a:tr h="704800">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Нақтылау мағына беретін демеуліктер</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29"/>
          <p:cNvSpPr txBox="1"/>
          <p:nvPr/>
        </p:nvSpPr>
        <p:spPr>
          <a:xfrm>
            <a:off x="587319" y="665455"/>
            <a:ext cx="9139007" cy="3331308"/>
          </a:xfrm>
          <a:prstGeom prst="rect">
            <a:avLst/>
          </a:prstGeom>
          <a:noFill/>
          <a:ln>
            <a:noFill/>
          </a:ln>
        </p:spPr>
        <p:txBody>
          <a:bodyPr anchorCtr="0" anchor="t"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400"/>
              <a:buFont typeface="Arial"/>
              <a:buNone/>
            </a:pPr>
            <a:r>
              <a:rPr b="1" i="0" lang="kk-KZ" sz="2400" u="none" cap="none" strike="noStrike">
                <a:solidFill>
                  <a:srgbClr val="C00000"/>
                </a:solidFill>
                <a:latin typeface="Tahoma"/>
                <a:ea typeface="Tahoma"/>
                <a:cs typeface="Tahoma"/>
                <a:sym typeface="Tahoma"/>
              </a:rPr>
              <a:t>ҚОРЫТЫНДЫ:</a:t>
            </a:r>
            <a:endParaRPr b="1" i="0" sz="2400" u="none" cap="none" strike="noStrike">
              <a:solidFill>
                <a:srgbClr val="C00000"/>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Arial"/>
              <a:ea typeface="Arial"/>
              <a:cs typeface="Arial"/>
              <a:sym typeface="Arial"/>
            </a:endParaRPr>
          </a:p>
          <a:p>
            <a:pPr indent="-381000" lvl="0" marL="457200" marR="0" rtl="0" algn="l">
              <a:lnSpc>
                <a:spcPct val="100000"/>
              </a:lnSpc>
              <a:spcBef>
                <a:spcPts val="0"/>
              </a:spcBef>
              <a:spcAft>
                <a:spcPts val="0"/>
              </a:spcAft>
              <a:buClr>
                <a:schemeClr val="dk1"/>
              </a:buClr>
              <a:buSzPts val="2400"/>
              <a:buFont typeface="Arial"/>
              <a:buChar char="•"/>
            </a:pPr>
            <a:r>
              <a:rPr b="1" i="0" lang="kk-KZ" sz="2400" u="none" cap="none" strike="noStrike">
                <a:solidFill>
                  <a:schemeClr val="dk1"/>
                </a:solidFill>
                <a:latin typeface="Tahoma"/>
                <a:ea typeface="Tahoma"/>
                <a:cs typeface="Tahoma"/>
                <a:sym typeface="Tahoma"/>
              </a:rPr>
              <a:t>Шылау түрлерін ажыратып, орынды қолдандыңыздар.</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chemeClr val="dk1"/>
              </a:solidFill>
              <a:latin typeface="Tahoma"/>
              <a:ea typeface="Tahoma"/>
              <a:cs typeface="Tahoma"/>
              <a:sym typeface="Tahoma"/>
            </a:endParaRPr>
          </a:p>
          <a:p>
            <a:pPr indent="-381000" lvl="0" marL="457200" marR="0" rtl="0" algn="l">
              <a:lnSpc>
                <a:spcPct val="100000"/>
              </a:lnSpc>
              <a:spcBef>
                <a:spcPts val="0"/>
              </a:spcBef>
              <a:spcAft>
                <a:spcPts val="0"/>
              </a:spcAft>
              <a:buClr>
                <a:schemeClr val="dk1"/>
              </a:buClr>
              <a:buSzPts val="2400"/>
              <a:buFont typeface="Arial"/>
              <a:buChar char="•"/>
            </a:pPr>
            <a:r>
              <a:rPr b="1" i="0" lang="kk-KZ" sz="2400" u="none" cap="none" strike="noStrike">
                <a:solidFill>
                  <a:schemeClr val="dk1"/>
                </a:solidFill>
                <a:latin typeface="Tahoma"/>
                <a:ea typeface="Tahoma"/>
                <a:cs typeface="Tahoma"/>
                <a:sym typeface="Tahoma"/>
              </a:rPr>
              <a:t>Проблемалық сұрақтарға тыңдалған мәтіннен деректер келтіре отырып, дәлелді жауап беріп, өз жауаптарыңызды өзгенің жауабын салыстырып талқыладыңыздар.</a:t>
            </a:r>
            <a:endParaRPr b="1" i="0" sz="2400" u="none" cap="none" strike="noStrike">
              <a:solidFill>
                <a:schemeClr val="dk1"/>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chemeClr val="dk1"/>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Arial"/>
              <a:ea typeface="Arial"/>
              <a:cs typeface="Arial"/>
              <a:sym typeface="Arial"/>
            </a:endParaRPr>
          </a:p>
        </p:txBody>
      </p:sp>
      <p:sp>
        <p:nvSpPr>
          <p:cNvPr id="185" name="Google Shape;185;p29"/>
          <p:cNvSpPr txBox="1"/>
          <p:nvPr/>
        </p:nvSpPr>
        <p:spPr>
          <a:xfrm>
            <a:off x="11312525" y="282575"/>
            <a:ext cx="457200"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200"/>
              <a:buFont typeface="Roboto Condensed"/>
              <a:buNone/>
            </a:pPr>
            <a:fld id="{00000000-1234-1234-1234-123412341234}" type="slidenum">
              <a:rPr b="1" i="0" lang="kk-KZ" sz="1200" u="none" cap="none" strike="noStrike">
                <a:solidFill>
                  <a:srgbClr val="FFFFFF"/>
                </a:solidFill>
                <a:latin typeface="Roboto Condensed"/>
                <a:ea typeface="Roboto Condensed"/>
                <a:cs typeface="Roboto Condensed"/>
                <a:sym typeface="Roboto Condensed"/>
              </a:rPr>
              <a:t>‹#›</a:t>
            </a:fld>
            <a:endParaRPr b="0" i="0" sz="1400" u="none" cap="none" strike="noStrike">
              <a:solidFill>
                <a:srgbClr val="000000"/>
              </a:solidFill>
              <a:latin typeface="Arial"/>
              <a:ea typeface="Arial"/>
              <a:cs typeface="Arial"/>
              <a:sym typeface="Arial"/>
            </a:endParaRPr>
          </a:p>
        </p:txBody>
      </p:sp>
      <p:grpSp>
        <p:nvGrpSpPr>
          <p:cNvPr id="186" name="Google Shape;186;p29"/>
          <p:cNvGrpSpPr/>
          <p:nvPr/>
        </p:nvGrpSpPr>
        <p:grpSpPr>
          <a:xfrm>
            <a:off x="30236" y="3848972"/>
            <a:ext cx="12192000" cy="3009028"/>
            <a:chOff x="0" y="3521168"/>
            <a:chExt cx="12192000" cy="3009028"/>
          </a:xfrm>
        </p:grpSpPr>
        <p:sp>
          <p:nvSpPr>
            <p:cNvPr id="187" name="Google Shape;187;p29"/>
            <p:cNvSpPr/>
            <p:nvPr/>
          </p:nvSpPr>
          <p:spPr>
            <a:xfrm>
              <a:off x="9696090" y="3521168"/>
              <a:ext cx="2126323" cy="234479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88" name="Google Shape;188;p29"/>
            <p:cNvSpPr/>
            <p:nvPr/>
          </p:nvSpPr>
          <p:spPr>
            <a:xfrm>
              <a:off x="0" y="5865962"/>
              <a:ext cx="12192000" cy="66423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6"/>
          <p:cNvSpPr txBox="1"/>
          <p:nvPr/>
        </p:nvSpPr>
        <p:spPr>
          <a:xfrm>
            <a:off x="1634835" y="888999"/>
            <a:ext cx="7841673" cy="3904673"/>
          </a:xfrm>
          <a:prstGeom prst="rect">
            <a:avLst/>
          </a:prstGeom>
          <a:solidFill>
            <a:schemeClr val="accent5"/>
          </a:solid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2400"/>
              <a:buFont typeface="Arial"/>
              <a:buNone/>
            </a:pPr>
            <a:r>
              <a:rPr b="1" i="0" lang="kk-KZ" sz="2400" u="none" cap="none" strike="noStrike">
                <a:solidFill>
                  <a:srgbClr val="366092"/>
                </a:solidFill>
                <a:latin typeface="Tahoma"/>
                <a:ea typeface="Tahoma"/>
                <a:cs typeface="Tahoma"/>
                <a:sym typeface="Tahoma"/>
              </a:rPr>
              <a:t>          </a:t>
            </a:r>
            <a:r>
              <a:rPr b="1" i="0" lang="kk-KZ" sz="2400" u="none" cap="none" strike="noStrike">
                <a:solidFill>
                  <a:srgbClr val="C00000"/>
                </a:solidFill>
                <a:latin typeface="Tahoma"/>
                <a:ea typeface="Tahoma"/>
                <a:cs typeface="Tahoma"/>
                <a:sym typeface="Tahoma"/>
              </a:rPr>
              <a:t>Бүгінгі сабақта:</a:t>
            </a:r>
            <a:endParaRPr/>
          </a:p>
          <a:p>
            <a:pPr indent="0" lvl="0" marL="0" marR="0" rtl="0" algn="ctr">
              <a:lnSpc>
                <a:spcPct val="100000"/>
              </a:lnSpc>
              <a:spcBef>
                <a:spcPts val="0"/>
              </a:spcBef>
              <a:spcAft>
                <a:spcPts val="0"/>
              </a:spcAft>
              <a:buClr>
                <a:srgbClr val="000000"/>
              </a:buClr>
              <a:buSzPts val="2400"/>
              <a:buFont typeface="Arial"/>
              <a:buNone/>
            </a:pPr>
            <a:r>
              <a:t/>
            </a:r>
            <a:endParaRPr b="0" i="0" sz="1400" u="none" cap="none" strike="noStrike">
              <a:solidFill>
                <a:srgbClr val="C00000"/>
              </a:solidFill>
              <a:latin typeface="Arial"/>
              <a:ea typeface="Arial"/>
              <a:cs typeface="Arial"/>
              <a:sym typeface="Arial"/>
            </a:endParaRPr>
          </a:p>
          <a:p>
            <a:pPr indent="0" lvl="0" marL="0" marR="0" rtl="0" algn="l">
              <a:lnSpc>
                <a:spcPct val="100000"/>
              </a:lnSpc>
              <a:spcBef>
                <a:spcPts val="0"/>
              </a:spcBef>
              <a:spcAft>
                <a:spcPts val="0"/>
              </a:spcAft>
              <a:buNone/>
            </a:pPr>
            <a:r>
              <a:rPr b="1" i="0" lang="kk-KZ" sz="2400" u="none" cap="none" strike="noStrike">
                <a:solidFill>
                  <a:srgbClr val="000000"/>
                </a:solidFill>
                <a:latin typeface="Tahoma"/>
                <a:ea typeface="Tahoma"/>
                <a:cs typeface="Tahoma"/>
                <a:sym typeface="Tahoma"/>
              </a:rPr>
              <a:t>Шылау түрлерін ажыратып, орынды қолданасыздар.</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Tahoma"/>
              <a:ea typeface="Tahoma"/>
              <a:cs typeface="Tahoma"/>
              <a:sym typeface="Tahoma"/>
            </a:endParaRPr>
          </a:p>
          <a:p>
            <a:pPr indent="0" lvl="0" marL="0" marR="0" rtl="0" algn="l">
              <a:lnSpc>
                <a:spcPct val="100000"/>
              </a:lnSpc>
              <a:spcBef>
                <a:spcPts val="0"/>
              </a:spcBef>
              <a:spcAft>
                <a:spcPts val="0"/>
              </a:spcAft>
              <a:buNone/>
            </a:pPr>
            <a:r>
              <a:rPr b="1" i="0" lang="kk-KZ" sz="2400" u="none" cap="none" strike="noStrike">
                <a:solidFill>
                  <a:srgbClr val="000000"/>
                </a:solidFill>
                <a:latin typeface="Tahoma"/>
                <a:ea typeface="Tahoma"/>
                <a:cs typeface="Tahoma"/>
                <a:sym typeface="Tahoma"/>
              </a:rPr>
              <a:t>Проблемалық сұрақтарға тыңдалған мәтіннен деректер келтіре отырып, дәлелді жауап бересіздер, өз жауаптарыңызды өзгенің жауабымен салыстырып талқылайсыздар.</a:t>
            </a:r>
            <a:endParaRPr b="1" i="0" sz="2400" u="none" cap="none" strike="noStrike">
              <a:solidFill>
                <a:srgbClr val="000000"/>
              </a:solidFill>
              <a:latin typeface="Tahoma"/>
              <a:ea typeface="Tahoma"/>
              <a:cs typeface="Tahoma"/>
              <a:sym typeface="Tahoma"/>
            </a:endParaRPr>
          </a:p>
        </p:txBody>
      </p:sp>
      <p:sp>
        <p:nvSpPr>
          <p:cNvPr id="75" name="Google Shape;75;p16"/>
          <p:cNvSpPr txBox="1"/>
          <p:nvPr/>
        </p:nvSpPr>
        <p:spPr>
          <a:xfrm>
            <a:off x="11312525" y="282575"/>
            <a:ext cx="457200"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200"/>
              <a:buFont typeface="Roboto Condensed"/>
              <a:buNone/>
            </a:pPr>
            <a:fld id="{00000000-1234-1234-1234-123412341234}" type="slidenum">
              <a:rPr b="1" i="0" lang="kk-KZ" sz="1200" u="none" cap="none" strike="noStrike">
                <a:solidFill>
                  <a:srgbClr val="FFFFFF"/>
                </a:solidFill>
                <a:latin typeface="Roboto Condensed"/>
                <a:ea typeface="Roboto Condensed"/>
                <a:cs typeface="Roboto Condensed"/>
                <a:sym typeface="Roboto Condensed"/>
              </a:rPr>
              <a:t>‹#›</a:t>
            </a:fld>
            <a:endParaRPr b="0" i="0" sz="1400" u="none" cap="none" strike="noStrike">
              <a:solidFill>
                <a:srgbClr val="000000"/>
              </a:solidFill>
              <a:latin typeface="Arial"/>
              <a:ea typeface="Arial"/>
              <a:cs typeface="Arial"/>
              <a:sym typeface="Arial"/>
            </a:endParaRPr>
          </a:p>
        </p:txBody>
      </p:sp>
      <p:grpSp>
        <p:nvGrpSpPr>
          <p:cNvPr id="76" name="Google Shape;76;p16"/>
          <p:cNvGrpSpPr/>
          <p:nvPr/>
        </p:nvGrpSpPr>
        <p:grpSpPr>
          <a:xfrm>
            <a:off x="0" y="3521168"/>
            <a:ext cx="12192000" cy="3009028"/>
            <a:chOff x="0" y="3521168"/>
            <a:chExt cx="12192000" cy="3009028"/>
          </a:xfrm>
        </p:grpSpPr>
        <p:sp>
          <p:nvSpPr>
            <p:cNvPr id="77" name="Google Shape;77;p16"/>
            <p:cNvSpPr/>
            <p:nvPr/>
          </p:nvSpPr>
          <p:spPr>
            <a:xfrm>
              <a:off x="9696090" y="3521168"/>
              <a:ext cx="2126323" cy="234479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78" name="Google Shape;78;p16"/>
            <p:cNvSpPr/>
            <p:nvPr/>
          </p:nvSpPr>
          <p:spPr>
            <a:xfrm>
              <a:off x="0" y="5865962"/>
              <a:ext cx="12192000" cy="66423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7"/>
          <p:cNvSpPr txBox="1"/>
          <p:nvPr/>
        </p:nvSpPr>
        <p:spPr>
          <a:xfrm>
            <a:off x="1152829" y="889000"/>
            <a:ext cx="8769419" cy="3331308"/>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3200"/>
              <a:buFont typeface="Arial"/>
              <a:buNone/>
            </a:pPr>
            <a:r>
              <a:t/>
            </a:r>
            <a:endParaRPr b="0" i="0" sz="3200" u="none" cap="none" strike="noStrike">
              <a:solidFill>
                <a:srgbClr val="000000"/>
              </a:solidFill>
              <a:latin typeface="Tahoma"/>
              <a:ea typeface="Tahoma"/>
              <a:cs typeface="Tahoma"/>
              <a:sym typeface="Tahoma"/>
            </a:endParaRPr>
          </a:p>
          <a:p>
            <a:pPr indent="0" lvl="0" marL="0" marR="0" rtl="0" algn="ctr">
              <a:lnSpc>
                <a:spcPct val="100000"/>
              </a:lnSpc>
              <a:spcBef>
                <a:spcPts val="0"/>
              </a:spcBef>
              <a:spcAft>
                <a:spcPts val="0"/>
              </a:spcAft>
              <a:buClr>
                <a:srgbClr val="000000"/>
              </a:buClr>
              <a:buSzPts val="3200"/>
              <a:buFont typeface="Arial"/>
              <a:buNone/>
            </a:pPr>
            <a:r>
              <a:rPr b="1" i="0" lang="kk-KZ" sz="3200" u="none" cap="none" strike="noStrike">
                <a:solidFill>
                  <a:srgbClr val="000000"/>
                </a:solidFill>
                <a:latin typeface="Tahoma"/>
                <a:ea typeface="Tahoma"/>
                <a:cs typeface="Tahoma"/>
                <a:sym typeface="Tahoma"/>
              </a:rPr>
              <a:t>Іші бүтін емес елдің сырты да бүтін болмайды.</a:t>
            </a:r>
            <a:endParaRPr b="1" i="0" sz="3200" u="none" cap="none" strike="noStrike">
              <a:solidFill>
                <a:srgbClr val="000000"/>
              </a:solidFill>
              <a:latin typeface="Tahoma"/>
              <a:ea typeface="Tahoma"/>
              <a:cs typeface="Tahoma"/>
              <a:sym typeface="Tahoma"/>
            </a:endParaRPr>
          </a:p>
          <a:p>
            <a:pPr indent="0" lvl="0" marL="0" marR="0" rtl="0" algn="ctr">
              <a:lnSpc>
                <a:spcPct val="100000"/>
              </a:lnSpc>
              <a:spcBef>
                <a:spcPts val="0"/>
              </a:spcBef>
              <a:spcAft>
                <a:spcPts val="0"/>
              </a:spcAft>
              <a:buClr>
                <a:srgbClr val="000000"/>
              </a:buClr>
              <a:buSzPts val="3200"/>
              <a:buFont typeface="Arial"/>
              <a:buNone/>
            </a:pPr>
            <a:r>
              <a:t/>
            </a:r>
            <a:endParaRPr b="1" i="0" sz="3200" u="none" cap="none" strike="noStrike">
              <a:solidFill>
                <a:srgbClr val="000000"/>
              </a:solidFill>
              <a:latin typeface="Tahoma"/>
              <a:ea typeface="Tahoma"/>
              <a:cs typeface="Tahoma"/>
              <a:sym typeface="Tahoma"/>
            </a:endParaRPr>
          </a:p>
          <a:p>
            <a:pPr indent="0" lvl="0" marL="0" marR="0" rtl="0" algn="ctr">
              <a:lnSpc>
                <a:spcPct val="100000"/>
              </a:lnSpc>
              <a:spcBef>
                <a:spcPts val="0"/>
              </a:spcBef>
              <a:spcAft>
                <a:spcPts val="0"/>
              </a:spcAft>
              <a:buClr>
                <a:srgbClr val="000000"/>
              </a:buClr>
              <a:buSzPts val="3200"/>
              <a:buFont typeface="Arial"/>
              <a:buNone/>
            </a:pPr>
            <a:r>
              <a:rPr b="1" i="0" lang="kk-KZ" sz="3200" u="none" cap="none" strike="noStrike">
                <a:solidFill>
                  <a:srgbClr val="000000"/>
                </a:solidFill>
                <a:latin typeface="Tahoma"/>
                <a:ea typeface="Tahoma"/>
                <a:cs typeface="Tahoma"/>
                <a:sym typeface="Tahoma"/>
              </a:rPr>
              <a:t>                             Шәкәрім</a:t>
            </a:r>
            <a:endParaRPr b="1" i="0" sz="3200" u="none" cap="none" strike="noStrike">
              <a:solidFill>
                <a:srgbClr val="000000"/>
              </a:solidFill>
              <a:latin typeface="Tahoma"/>
              <a:ea typeface="Tahoma"/>
              <a:cs typeface="Tahoma"/>
              <a:sym typeface="Tahoma"/>
            </a:endParaRPr>
          </a:p>
        </p:txBody>
      </p:sp>
      <p:sp>
        <p:nvSpPr>
          <p:cNvPr id="84" name="Google Shape;84;p17"/>
          <p:cNvSpPr txBox="1"/>
          <p:nvPr/>
        </p:nvSpPr>
        <p:spPr>
          <a:xfrm>
            <a:off x="11312525" y="282575"/>
            <a:ext cx="457200"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200"/>
              <a:buFont typeface="Roboto Condensed"/>
              <a:buNone/>
            </a:pPr>
            <a:fld id="{00000000-1234-1234-1234-123412341234}" type="slidenum">
              <a:rPr b="1" i="0" lang="kk-KZ" sz="1200" u="none" cap="none" strike="noStrike">
                <a:solidFill>
                  <a:srgbClr val="FFFFFF"/>
                </a:solidFill>
                <a:latin typeface="Roboto Condensed"/>
                <a:ea typeface="Roboto Condensed"/>
                <a:cs typeface="Roboto Condensed"/>
                <a:sym typeface="Roboto Condensed"/>
              </a:rPr>
              <a:t>‹#›</a:t>
            </a:fld>
            <a:endParaRPr b="0" i="0" sz="1400" u="none" cap="none" strike="noStrike">
              <a:solidFill>
                <a:srgbClr val="000000"/>
              </a:solidFill>
              <a:latin typeface="Arial"/>
              <a:ea typeface="Arial"/>
              <a:cs typeface="Arial"/>
              <a:sym typeface="Arial"/>
            </a:endParaRPr>
          </a:p>
        </p:txBody>
      </p:sp>
      <p:grpSp>
        <p:nvGrpSpPr>
          <p:cNvPr id="85" name="Google Shape;85;p17"/>
          <p:cNvGrpSpPr/>
          <p:nvPr/>
        </p:nvGrpSpPr>
        <p:grpSpPr>
          <a:xfrm>
            <a:off x="0" y="3521168"/>
            <a:ext cx="12192000" cy="3009028"/>
            <a:chOff x="0" y="3521168"/>
            <a:chExt cx="12192000" cy="3009028"/>
          </a:xfrm>
        </p:grpSpPr>
        <p:sp>
          <p:nvSpPr>
            <p:cNvPr id="86" name="Google Shape;86;p17"/>
            <p:cNvSpPr/>
            <p:nvPr/>
          </p:nvSpPr>
          <p:spPr>
            <a:xfrm>
              <a:off x="9696090" y="3521168"/>
              <a:ext cx="2126323" cy="234479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87" name="Google Shape;87;p17"/>
            <p:cNvSpPr/>
            <p:nvPr/>
          </p:nvSpPr>
          <p:spPr>
            <a:xfrm>
              <a:off x="0" y="5865962"/>
              <a:ext cx="12192000" cy="66423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8"/>
          <p:cNvSpPr txBox="1"/>
          <p:nvPr>
            <p:ph type="title"/>
          </p:nvPr>
        </p:nvSpPr>
        <p:spPr>
          <a:xfrm>
            <a:off x="623392" y="332656"/>
            <a:ext cx="10972800" cy="1143000"/>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1"/>
              </a:buClr>
              <a:buSzPts val="3000"/>
              <a:buFont typeface="Times New Roman"/>
              <a:buNone/>
            </a:pPr>
            <a:r>
              <a:rPr b="1" lang="kk-KZ">
                <a:solidFill>
                  <a:srgbClr val="C00000"/>
                </a:solidFill>
                <a:latin typeface="Times New Roman"/>
                <a:ea typeface="Times New Roman"/>
                <a:cs typeface="Times New Roman"/>
                <a:sym typeface="Times New Roman"/>
              </a:rPr>
              <a:t>СЕПТЕУЛІК ШЫЛАУ</a:t>
            </a:r>
            <a:endParaRPr b="1">
              <a:solidFill>
                <a:srgbClr val="C00000"/>
              </a:solidFill>
              <a:latin typeface="Times New Roman"/>
              <a:ea typeface="Times New Roman"/>
              <a:cs typeface="Times New Roman"/>
              <a:sym typeface="Times New Roman"/>
            </a:endParaRPr>
          </a:p>
        </p:txBody>
      </p:sp>
      <p:graphicFrame>
        <p:nvGraphicFramePr>
          <p:cNvPr id="93" name="Google Shape;93;p18"/>
          <p:cNvGraphicFramePr/>
          <p:nvPr/>
        </p:nvGraphicFramePr>
        <p:xfrm>
          <a:off x="719403" y="1601373"/>
          <a:ext cx="3000000" cy="3000000"/>
        </p:xfrm>
        <a:graphic>
          <a:graphicData uri="http://schemas.openxmlformats.org/drawingml/2006/table">
            <a:tbl>
              <a:tblPr bandRow="1" firstRow="1">
                <a:noFill/>
                <a:tableStyleId>{0396CB53-26B8-426E-B7DA-42FB111EF41B}</a:tableStyleId>
              </a:tblPr>
              <a:tblGrid>
                <a:gridCol w="960100"/>
                <a:gridCol w="3264375"/>
                <a:gridCol w="3360375"/>
                <a:gridCol w="3278175"/>
              </a:tblGrid>
              <a:tr h="761125">
                <a:tc>
                  <a:txBody>
                    <a:bodyPr/>
                    <a:lstStyle/>
                    <a:p>
                      <a:pPr indent="0" lvl="0" marL="0" marR="0" rtl="0" algn="l">
                        <a:spcBef>
                          <a:spcPts val="0"/>
                        </a:spcBef>
                        <a:spcAft>
                          <a:spcPts val="0"/>
                        </a:spcAft>
                        <a:buClr>
                          <a:schemeClr val="lt1"/>
                        </a:buClr>
                        <a:buSzPts val="2000"/>
                        <a:buFont typeface="Twentieth Century"/>
                        <a:buNone/>
                      </a:pPr>
                      <a:r>
                        <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254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2000"/>
                        <a:buFont typeface="Twentieth Century"/>
                        <a:buNone/>
                      </a:pPr>
                      <a:r>
                        <a:rPr lang="kk-KZ" sz="2000" u="none" cap="none" strike="noStrike"/>
                        <a:t>Ереже</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254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2000"/>
                        <a:buFont typeface="Twentieth Century"/>
                        <a:buNone/>
                      </a:pPr>
                      <a:r>
                        <a:rPr lang="kk-KZ" sz="2000" u="none" cap="none" strike="noStrike"/>
                        <a:t>Септеулік</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254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2000"/>
                        <a:buFont typeface="Twentieth Century"/>
                        <a:buNone/>
                      </a:pPr>
                      <a:r>
                        <a:rPr lang="kk-KZ" sz="2000" u="none" cap="none" strike="noStrike"/>
                        <a:t>Мысал</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25400">
                      <a:solidFill>
                        <a:srgbClr val="FFFFFF"/>
                      </a:solidFill>
                      <a:prstDash val="solid"/>
                      <a:round/>
                      <a:headEnd len="sm" w="sm" type="none"/>
                      <a:tailEnd len="sm" w="sm" type="none"/>
                    </a:lnB>
                    <a:solidFill>
                      <a:srgbClr val="C9DAF8"/>
                    </a:solidFill>
                  </a:tcPr>
                </a:tc>
              </a:tr>
              <a:tr h="836975">
                <a:tc>
                  <a:txBody>
                    <a:bodyPr/>
                    <a:lstStyle/>
                    <a:p>
                      <a:pPr indent="0" lvl="0" marL="0" marR="0" rtl="0" algn="l">
                        <a:spcBef>
                          <a:spcPts val="0"/>
                        </a:spcBef>
                        <a:spcAft>
                          <a:spcPts val="0"/>
                        </a:spcAft>
                        <a:buClr>
                          <a:schemeClr val="lt1"/>
                        </a:buClr>
                        <a:buSzPts val="2000"/>
                        <a:buFont typeface="Twentieth Century"/>
                        <a:buNone/>
                      </a:pPr>
                      <a:r>
                        <a:rPr lang="kk-KZ" sz="2000" u="none" cap="none" strike="noStrike"/>
                        <a:t>1</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254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2000"/>
                        <a:buFont typeface="Twentieth Century"/>
                        <a:buNone/>
                      </a:pPr>
                      <a:r>
                        <a:rPr lang="kk-KZ" sz="2000" u="none" cap="none" strike="noStrike"/>
                        <a:t>Атау септігіне қатысты септеуліктер</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254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2000"/>
                        <a:buFont typeface="Twentieth Century"/>
                        <a:buNone/>
                      </a:pPr>
                      <a:r>
                        <a:rPr lang="kk-KZ" sz="2000" u="none" cap="none" strike="noStrike"/>
                        <a:t>Туралы, жайлы, сияқты, тәрізді, секілді, үшін, сайын</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254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2000"/>
                        <a:buFont typeface="Twentieth Century"/>
                        <a:buNone/>
                      </a:pPr>
                      <a:r>
                        <a:rPr lang="kk-KZ" sz="2000" u="none" cap="none" strike="noStrike"/>
                        <a:t>Отан үшін отқа түс – күймейсің.</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254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r>
              <a:tr h="836975">
                <a:tc>
                  <a:txBody>
                    <a:bodyPr/>
                    <a:lstStyle/>
                    <a:p>
                      <a:pPr indent="0" lvl="0" marL="0" marR="0" rtl="0" algn="l">
                        <a:spcBef>
                          <a:spcPts val="0"/>
                        </a:spcBef>
                        <a:spcAft>
                          <a:spcPts val="0"/>
                        </a:spcAft>
                        <a:buClr>
                          <a:schemeClr val="lt1"/>
                        </a:buClr>
                        <a:buSzPts val="2000"/>
                        <a:buFont typeface="Twentieth Century"/>
                        <a:buNone/>
                      </a:pPr>
                      <a:r>
                        <a:rPr lang="kk-KZ" sz="2000" u="none" cap="none" strike="noStrike"/>
                        <a:t>2</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2000"/>
                        <a:buFont typeface="Twentieth Century"/>
                        <a:buNone/>
                      </a:pPr>
                      <a:r>
                        <a:rPr lang="kk-KZ" sz="2000" u="none" cap="none" strike="noStrike"/>
                        <a:t>Барыс септігіне қатысты септеуліктер</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2000"/>
                        <a:buFont typeface="Twentieth Century"/>
                        <a:buNone/>
                      </a:pPr>
                      <a:r>
                        <a:rPr lang="kk-KZ" sz="2000" u="none" cap="none" strike="noStrike"/>
                        <a:t>Дейін, шейін, қарай, тарта, таман, жуық</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2000"/>
                        <a:buFont typeface="Twentieth Century"/>
                        <a:buNone/>
                      </a:pPr>
                      <a:r>
                        <a:rPr lang="kk-KZ" sz="2000" u="none" cap="none" strike="noStrike"/>
                        <a:t>Түске дейін жүзге жуық хат жібердік.</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r>
              <a:tr h="836975">
                <a:tc>
                  <a:txBody>
                    <a:bodyPr/>
                    <a:lstStyle/>
                    <a:p>
                      <a:pPr indent="0" lvl="0" marL="0" marR="0" rtl="0" algn="l">
                        <a:spcBef>
                          <a:spcPts val="0"/>
                        </a:spcBef>
                        <a:spcAft>
                          <a:spcPts val="0"/>
                        </a:spcAft>
                        <a:buClr>
                          <a:schemeClr val="lt1"/>
                        </a:buClr>
                        <a:buSzPts val="2000"/>
                        <a:buFont typeface="Twentieth Century"/>
                        <a:buNone/>
                      </a:pPr>
                      <a:r>
                        <a:rPr lang="kk-KZ" sz="2000" u="none" cap="none" strike="noStrike"/>
                        <a:t>3</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2000"/>
                        <a:buFont typeface="Twentieth Century"/>
                        <a:buNone/>
                      </a:pPr>
                      <a:r>
                        <a:rPr lang="kk-KZ" sz="2000" u="none" cap="none" strike="noStrike"/>
                        <a:t>Шығыс септігіне қатысты септеуліктер</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2000"/>
                        <a:buFont typeface="Twentieth Century"/>
                        <a:buNone/>
                      </a:pPr>
                      <a:r>
                        <a:rPr lang="kk-KZ" sz="2000" u="none" cap="none" strike="noStrike"/>
                        <a:t>Кейін, соң, әрі, гөрі, бері</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2000"/>
                        <a:buFont typeface="Twentieth Century"/>
                        <a:buNone/>
                      </a:pPr>
                      <a:r>
                        <a:rPr lang="kk-KZ" sz="2000" u="none" cap="none" strike="noStrike"/>
                        <a:t>Бұдан әрі оның сөзін ести алмадым.</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r>
              <a:tr h="836975">
                <a:tc>
                  <a:txBody>
                    <a:bodyPr/>
                    <a:lstStyle/>
                    <a:p>
                      <a:pPr indent="0" lvl="0" marL="0" marR="0" rtl="0" algn="l">
                        <a:spcBef>
                          <a:spcPts val="0"/>
                        </a:spcBef>
                        <a:spcAft>
                          <a:spcPts val="0"/>
                        </a:spcAft>
                        <a:buClr>
                          <a:schemeClr val="lt1"/>
                        </a:buClr>
                        <a:buSzPts val="2000"/>
                        <a:buFont typeface="Twentieth Century"/>
                        <a:buNone/>
                      </a:pPr>
                      <a:r>
                        <a:rPr lang="kk-KZ" sz="2000" u="none" cap="none" strike="noStrike"/>
                        <a:t>4</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2000"/>
                        <a:buFont typeface="Twentieth Century"/>
                        <a:buNone/>
                      </a:pPr>
                      <a:r>
                        <a:rPr lang="kk-KZ" sz="2000" u="none" cap="none" strike="noStrike"/>
                        <a:t>Көмектес септігіне қатысты септеуліктер</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2000"/>
                        <a:buFont typeface="Twentieth Century"/>
                        <a:buNone/>
                      </a:pPr>
                      <a:r>
                        <a:rPr lang="kk-KZ" sz="2000" u="none" cap="none" strike="noStrike"/>
                        <a:t>Бірге, қабат, қатар</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2000"/>
                        <a:buFont typeface="Twentieth Century"/>
                        <a:buNone/>
                      </a:pPr>
                      <a:r>
                        <a:rPr lang="kk-KZ" sz="2000" u="none" cap="none" strike="noStrike"/>
                        <a:t>Мен әкеммен бірге жұмыс істедім.</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9"/>
          <p:cNvSpPr txBox="1"/>
          <p:nvPr>
            <p:ph type="title"/>
          </p:nvPr>
        </p:nvSpPr>
        <p:spPr>
          <a:xfrm>
            <a:off x="812800" y="274638"/>
            <a:ext cx="10631055" cy="1143000"/>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1"/>
              </a:buClr>
              <a:buSzPts val="3000"/>
              <a:buFont typeface="Times New Roman"/>
              <a:buNone/>
            </a:pPr>
            <a:r>
              <a:rPr b="1" lang="kk-KZ">
                <a:solidFill>
                  <a:srgbClr val="C00000"/>
                </a:solidFill>
                <a:latin typeface="Times New Roman"/>
                <a:ea typeface="Times New Roman"/>
                <a:cs typeface="Times New Roman"/>
                <a:sym typeface="Times New Roman"/>
              </a:rPr>
              <a:t>ДЕМЕУЛІК ШЫЛАУ</a:t>
            </a:r>
            <a:endParaRPr b="1">
              <a:solidFill>
                <a:srgbClr val="C00000"/>
              </a:solidFill>
              <a:latin typeface="Times New Roman"/>
              <a:ea typeface="Times New Roman"/>
              <a:cs typeface="Times New Roman"/>
              <a:sym typeface="Times New Roman"/>
            </a:endParaRPr>
          </a:p>
        </p:txBody>
      </p:sp>
      <p:graphicFrame>
        <p:nvGraphicFramePr>
          <p:cNvPr id="99" name="Google Shape;99;p19"/>
          <p:cNvGraphicFramePr/>
          <p:nvPr/>
        </p:nvGraphicFramePr>
        <p:xfrm>
          <a:off x="527381" y="1447800"/>
          <a:ext cx="3000000" cy="3000000"/>
        </p:xfrm>
        <a:graphic>
          <a:graphicData uri="http://schemas.openxmlformats.org/drawingml/2006/table">
            <a:tbl>
              <a:tblPr bandRow="1" firstRow="1">
                <a:noFill/>
                <a:tableStyleId>{0396CB53-26B8-426E-B7DA-42FB111EF41B}</a:tableStyleId>
              </a:tblPr>
              <a:tblGrid>
                <a:gridCol w="1056125"/>
                <a:gridCol w="3264375"/>
                <a:gridCol w="3744400"/>
                <a:gridCol w="3264375"/>
              </a:tblGrid>
              <a:tr h="704800">
                <a:tc>
                  <a:txBody>
                    <a:bodyPr/>
                    <a:lstStyle/>
                    <a:p>
                      <a:pPr indent="0" lvl="0" marL="0" marR="0" rtl="0" algn="l">
                        <a:spcBef>
                          <a:spcPts val="0"/>
                        </a:spcBef>
                        <a:spcAft>
                          <a:spcPts val="0"/>
                        </a:spcAft>
                        <a:buClr>
                          <a:schemeClr val="lt1"/>
                        </a:buClr>
                        <a:buSzPts val="1800"/>
                        <a:buFont typeface="Twentieth Century"/>
                        <a:buNone/>
                      </a:pPr>
                      <a:r>
                        <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254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2400"/>
                        <a:buFont typeface="Twentieth Century"/>
                        <a:buNone/>
                      </a:pPr>
                      <a:r>
                        <a:rPr lang="kk-KZ" sz="2400" u="none" cap="none" strike="noStrike"/>
                        <a:t>Ереже</a:t>
                      </a:r>
                      <a:endParaRPr sz="24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254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2400"/>
                        <a:buFont typeface="Twentieth Century"/>
                        <a:buNone/>
                      </a:pPr>
                      <a:r>
                        <a:rPr lang="kk-KZ" sz="2400" u="none" cap="none" strike="noStrike"/>
                        <a:t>Септеулік</a:t>
                      </a:r>
                      <a:endParaRPr sz="24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254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2400"/>
                        <a:buFont typeface="Twentieth Century"/>
                        <a:buNone/>
                      </a:pPr>
                      <a:r>
                        <a:rPr lang="kk-KZ" sz="2400" u="none" cap="none" strike="noStrike"/>
                        <a:t>Мысал</a:t>
                      </a:r>
                      <a:endParaRPr sz="24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25400">
                      <a:solidFill>
                        <a:srgbClr val="FFFFFF"/>
                      </a:solidFill>
                      <a:prstDash val="solid"/>
                      <a:round/>
                      <a:headEnd len="sm" w="sm" type="none"/>
                      <a:tailEnd len="sm" w="sm" type="none"/>
                    </a:lnB>
                    <a:solidFill>
                      <a:srgbClr val="C9DAF8"/>
                    </a:solidFill>
                  </a:tcPr>
                </a:tc>
              </a:tr>
              <a:tr h="704800">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1</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254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Сұраулық мағына беретін демеуліктер</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254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Ма, ме, ба, бе, па, пе, ше</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254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Жаңбыр жауса ше?</a:t>
                      </a:r>
                      <a:endParaRPr sz="1800" u="none" cap="none" strike="noStrike"/>
                    </a:p>
                    <a:p>
                      <a:pPr indent="0" lvl="0" marL="0" marR="0" rtl="0" algn="l">
                        <a:spcBef>
                          <a:spcPts val="0"/>
                        </a:spcBef>
                        <a:spcAft>
                          <a:spcPts val="0"/>
                        </a:spcAft>
                        <a:buClr>
                          <a:schemeClr val="lt1"/>
                        </a:buClr>
                        <a:buSzPts val="1800"/>
                        <a:buFont typeface="Twentieth Century"/>
                        <a:buNone/>
                      </a:pPr>
                      <a:r>
                        <a:rPr lang="kk-KZ" sz="1800" u="none" cap="none" strike="noStrike"/>
                        <a:t>Әсетсің бе?</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254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r>
              <a:tr h="704800">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2</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Күшейткіш мағына беретін демеуліктер</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-ақ, -ау, -ай, әсіресе, да, де, та, те</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Осы сен – ақ бізді шаршатып бітірдің.</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r>
              <a:tr h="704800">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3</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Болжалдық мағына беретін демеуліктер</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-ау, -мыс, -міс, кейде</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Ертеде бір әулие кісі болыпты – мыс.</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r>
              <a:tr h="704800">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4</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Болымсыздық мағына беретін демеуліктер</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Түгіл, тұрсын, тұрмақ</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Сен түгіл мен де бес алған емеспін.</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r>
              <a:tr h="704800">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5</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Шектік мағына беретін демеуліктер</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Ғана, қана, тек, -ақ</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Сол ғана келді. Мен – ақ білем.</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r>
              <a:tr h="704800">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6</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Нақтылау мағына беретін демеуліктер</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Ғой, қой, -ды, -ді, -ты, -ті</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c>
                  <a:txBody>
                    <a:bodyPr/>
                    <a:lstStyle/>
                    <a:p>
                      <a:pPr indent="0" lvl="0" marL="0" marR="0" rtl="0" algn="l">
                        <a:spcBef>
                          <a:spcPts val="0"/>
                        </a:spcBef>
                        <a:spcAft>
                          <a:spcPts val="0"/>
                        </a:spcAft>
                        <a:buClr>
                          <a:schemeClr val="lt1"/>
                        </a:buClr>
                        <a:buSzPts val="1800"/>
                        <a:buFont typeface="Twentieth Century"/>
                        <a:buNone/>
                      </a:pPr>
                      <a:r>
                        <a:rPr lang="kk-KZ" sz="1800" u="none" cap="none" strike="noStrike"/>
                        <a:t>Бұл оқиға бұрын болған – ды.</a:t>
                      </a:r>
                      <a:endParaRPr sz="1800" u="none" cap="none" strike="noStrike">
                        <a:latin typeface="Times New Roman"/>
                        <a:ea typeface="Times New Roman"/>
                        <a:cs typeface="Times New Roman"/>
                        <a:sym typeface="Times New Roman"/>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C9DAF8"/>
                    </a:solid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0"/>
          <p:cNvSpPr txBox="1"/>
          <p:nvPr>
            <p:ph type="title"/>
          </p:nvPr>
        </p:nvSpPr>
        <p:spPr>
          <a:xfrm>
            <a:off x="1316550" y="183038"/>
            <a:ext cx="9864068" cy="1143000"/>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1"/>
              </a:buClr>
              <a:buSzPts val="3000"/>
              <a:buFont typeface="Times New Roman"/>
              <a:buNone/>
            </a:pPr>
            <a:r>
              <a:rPr b="1" lang="kk-KZ">
                <a:solidFill>
                  <a:srgbClr val="C00000"/>
                </a:solidFill>
                <a:latin typeface="Times New Roman"/>
                <a:ea typeface="Times New Roman"/>
                <a:cs typeface="Times New Roman"/>
                <a:sym typeface="Times New Roman"/>
              </a:rPr>
              <a:t>САЛАЛАСТЫРҒЫШ ЖАЛҒАУЛЫҚТАР</a:t>
            </a:r>
            <a:endParaRPr b="1">
              <a:solidFill>
                <a:srgbClr val="C00000"/>
              </a:solidFill>
              <a:latin typeface="Times New Roman"/>
              <a:ea typeface="Times New Roman"/>
              <a:cs typeface="Times New Roman"/>
              <a:sym typeface="Times New Roman"/>
            </a:endParaRPr>
          </a:p>
        </p:txBody>
      </p:sp>
      <p:graphicFrame>
        <p:nvGraphicFramePr>
          <p:cNvPr id="105" name="Google Shape;105;p20"/>
          <p:cNvGraphicFramePr/>
          <p:nvPr/>
        </p:nvGraphicFramePr>
        <p:xfrm>
          <a:off x="1122218" y="1461655"/>
          <a:ext cx="3000000" cy="3000000"/>
        </p:xfrm>
        <a:graphic>
          <a:graphicData uri="http://schemas.openxmlformats.org/drawingml/2006/table">
            <a:tbl>
              <a:tblPr bandRow="1" firstRow="1">
                <a:noFill/>
                <a:tableStyleId>{0396CB53-26B8-426E-B7DA-42FB111EF41B}</a:tableStyleId>
              </a:tblPr>
              <a:tblGrid>
                <a:gridCol w="5383500"/>
                <a:gridCol w="5383500"/>
              </a:tblGrid>
              <a:tr h="1026850">
                <a:tc>
                  <a:txBody>
                    <a:bodyPr/>
                    <a:lstStyle/>
                    <a:p>
                      <a:pPr indent="0" lvl="0" marL="0" marR="0" rtl="0" algn="l">
                        <a:spcBef>
                          <a:spcPts val="0"/>
                        </a:spcBef>
                        <a:spcAft>
                          <a:spcPts val="0"/>
                        </a:spcAft>
                        <a:buClr>
                          <a:schemeClr val="lt1"/>
                        </a:buClr>
                        <a:buSzPts val="2000"/>
                        <a:buFont typeface="Times New Roman"/>
                        <a:buNone/>
                      </a:pPr>
                      <a:r>
                        <a:rPr lang="kk-KZ" sz="2000" u="none" cap="none" strike="noStrike">
                          <a:latin typeface="Times New Roman"/>
                          <a:ea typeface="Times New Roman"/>
                          <a:cs typeface="Times New Roman"/>
                          <a:sym typeface="Times New Roman"/>
                        </a:rPr>
                        <a:t>Ыңғайластық жалғаулықтар</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4A86E8"/>
                      </a:solidFill>
                      <a:prstDash val="solid"/>
                      <a:round/>
                      <a:headEnd len="sm" w="sm" type="none"/>
                      <a:tailEnd len="sm" w="sm" type="none"/>
                    </a:lnL>
                    <a:lnR cap="flat" cmpd="sng" w="12700">
                      <a:solidFill>
                        <a:srgbClr val="4A86E8"/>
                      </a:solidFill>
                      <a:prstDash val="solid"/>
                      <a:round/>
                      <a:headEnd len="sm" w="sm" type="none"/>
                      <a:tailEnd len="sm" w="sm" type="none"/>
                    </a:lnR>
                    <a:lnT cap="flat" cmpd="sng" w="12700">
                      <a:solidFill>
                        <a:srgbClr val="4A86E8"/>
                      </a:solidFill>
                      <a:prstDash val="solid"/>
                      <a:round/>
                      <a:headEnd len="sm" w="sm" type="none"/>
                      <a:tailEnd len="sm" w="sm" type="none"/>
                    </a:lnT>
                    <a:lnB cap="flat" cmpd="sng" w="25400">
                      <a:solidFill>
                        <a:srgbClr val="4A86E8"/>
                      </a:solidFill>
                      <a:prstDash val="solid"/>
                      <a:round/>
                      <a:headEnd len="sm" w="sm" type="none"/>
                      <a:tailEnd len="sm" w="sm" type="none"/>
                    </a:lnB>
                  </a:tcPr>
                </a:tc>
                <a:tc>
                  <a:txBody>
                    <a:bodyPr/>
                    <a:lstStyle/>
                    <a:p>
                      <a:pPr indent="0" lvl="0" marL="0" marR="0" rtl="0" algn="l">
                        <a:spcBef>
                          <a:spcPts val="0"/>
                        </a:spcBef>
                        <a:spcAft>
                          <a:spcPts val="0"/>
                        </a:spcAft>
                        <a:buClr>
                          <a:schemeClr val="lt1"/>
                        </a:buClr>
                        <a:buSzPts val="2000"/>
                        <a:buFont typeface="Times New Roman"/>
                        <a:buNone/>
                      </a:pPr>
                      <a:r>
                        <a:rPr lang="kk-KZ" sz="2000" u="none" cap="none" strike="noStrike">
                          <a:latin typeface="Times New Roman"/>
                          <a:ea typeface="Times New Roman"/>
                          <a:cs typeface="Times New Roman"/>
                          <a:sym typeface="Times New Roman"/>
                        </a:rPr>
                        <a:t>Талғаулықты жалғаулықтар</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4A86E8"/>
                      </a:solidFill>
                      <a:prstDash val="solid"/>
                      <a:round/>
                      <a:headEnd len="sm" w="sm" type="none"/>
                      <a:tailEnd len="sm" w="sm" type="none"/>
                    </a:lnL>
                    <a:lnR cap="flat" cmpd="sng" w="12700">
                      <a:solidFill>
                        <a:srgbClr val="4A86E8"/>
                      </a:solidFill>
                      <a:prstDash val="solid"/>
                      <a:round/>
                      <a:headEnd len="sm" w="sm" type="none"/>
                      <a:tailEnd len="sm" w="sm" type="none"/>
                    </a:lnR>
                    <a:lnT cap="flat" cmpd="sng" w="12700">
                      <a:solidFill>
                        <a:srgbClr val="4A86E8"/>
                      </a:solidFill>
                      <a:prstDash val="solid"/>
                      <a:round/>
                      <a:headEnd len="sm" w="sm" type="none"/>
                      <a:tailEnd len="sm" w="sm" type="none"/>
                    </a:lnT>
                    <a:lnB cap="flat" cmpd="sng" w="25400">
                      <a:solidFill>
                        <a:srgbClr val="4A86E8"/>
                      </a:solidFill>
                      <a:prstDash val="solid"/>
                      <a:round/>
                      <a:headEnd len="sm" w="sm" type="none"/>
                      <a:tailEnd len="sm" w="sm" type="none"/>
                    </a:lnB>
                  </a:tcPr>
                </a:tc>
              </a:tr>
              <a:tr h="3682275">
                <a:tc>
                  <a:txBody>
                    <a:bodyPr/>
                    <a:lstStyle/>
                    <a:p>
                      <a:pPr indent="0" lvl="0" marL="0" marR="0" rtl="0" algn="l">
                        <a:spcBef>
                          <a:spcPts val="0"/>
                        </a:spcBef>
                        <a:spcAft>
                          <a:spcPts val="0"/>
                        </a:spcAft>
                        <a:buClr>
                          <a:schemeClr val="lt1"/>
                        </a:buClr>
                        <a:buSzPts val="2000"/>
                        <a:buFont typeface="Times New Roman"/>
                        <a:buNone/>
                      </a:pPr>
                      <a:r>
                        <a:rPr lang="kk-KZ" sz="2000" u="none" cap="none" strike="noStrike">
                          <a:latin typeface="Times New Roman"/>
                          <a:ea typeface="Times New Roman"/>
                          <a:cs typeface="Times New Roman"/>
                          <a:sym typeface="Times New Roman"/>
                        </a:rPr>
                        <a:t>Өзара ыңғайласып құрылатын, тең дәрежедегі сөздер мен сөз тіркестерін жалғастырады да,солардың ыңғайласқан қатынасын білдіреді.  </a:t>
                      </a:r>
                      <a:r>
                        <a:rPr i="1" lang="kk-KZ" sz="2000" u="none" cap="none" strike="noStrike">
                          <a:latin typeface="Times New Roman"/>
                          <a:ea typeface="Times New Roman"/>
                          <a:cs typeface="Times New Roman"/>
                          <a:sym typeface="Times New Roman"/>
                        </a:rPr>
                        <a:t>Мен, бен, пен, және, әрі, да, де, та, те </a:t>
                      </a:r>
                      <a:r>
                        <a:rPr i="0" lang="kk-KZ" sz="2000" u="none" cap="none" strike="noStrike">
                          <a:latin typeface="Times New Roman"/>
                          <a:ea typeface="Times New Roman"/>
                          <a:cs typeface="Times New Roman"/>
                          <a:sym typeface="Times New Roman"/>
                        </a:rPr>
                        <a:t>шылаулары арқылы жасалады. Мысалы: </a:t>
                      </a:r>
                      <a:r>
                        <a:rPr i="1" lang="kk-KZ" sz="2000" u="none" cap="none" strike="noStrike">
                          <a:latin typeface="Times New Roman"/>
                          <a:ea typeface="Times New Roman"/>
                          <a:cs typeface="Times New Roman"/>
                          <a:sym typeface="Times New Roman"/>
                        </a:rPr>
                        <a:t>Жерде қалың қар бар, күн ашық </a:t>
                      </a:r>
                      <a:r>
                        <a:rPr b="1" i="1" lang="kk-KZ" sz="2000" u="none" cap="none" strike="noStrike">
                          <a:latin typeface="Times New Roman"/>
                          <a:ea typeface="Times New Roman"/>
                          <a:cs typeface="Times New Roman"/>
                          <a:sym typeface="Times New Roman"/>
                        </a:rPr>
                        <a:t>әрі</a:t>
                      </a:r>
                      <a:r>
                        <a:rPr i="1" lang="kk-KZ" sz="2000" u="none" cap="none" strike="noStrike">
                          <a:latin typeface="Times New Roman"/>
                          <a:ea typeface="Times New Roman"/>
                          <a:cs typeface="Times New Roman"/>
                          <a:sym typeface="Times New Roman"/>
                        </a:rPr>
                        <a:t> шытқыл аяз.</a:t>
                      </a:r>
                      <a:endParaRPr sz="1800" u="none" cap="none" strike="noStrike"/>
                    </a:p>
                    <a:p>
                      <a:pPr indent="0" lvl="0" marL="0" marR="0" rtl="0" algn="l">
                        <a:spcBef>
                          <a:spcPts val="0"/>
                        </a:spcBef>
                        <a:spcAft>
                          <a:spcPts val="0"/>
                        </a:spcAft>
                        <a:buClr>
                          <a:schemeClr val="lt1"/>
                        </a:buClr>
                        <a:buSzPts val="2000"/>
                        <a:buFont typeface="Times New Roman"/>
                        <a:buNone/>
                      </a:pPr>
                      <a:r>
                        <a:rPr i="1" lang="kk-KZ" sz="2000" u="none" cap="none" strike="noStrike">
                          <a:latin typeface="Times New Roman"/>
                          <a:ea typeface="Times New Roman"/>
                          <a:cs typeface="Times New Roman"/>
                          <a:sym typeface="Times New Roman"/>
                        </a:rPr>
                        <a:t>(Ж.Жұмақанов)</a:t>
                      </a:r>
                      <a:endParaRPr i="1" sz="2000" u="none" cap="none" strike="noStrike">
                        <a:latin typeface="Times New Roman"/>
                        <a:ea typeface="Times New Roman"/>
                        <a:cs typeface="Times New Roman"/>
                        <a:sym typeface="Times New Roman"/>
                      </a:endParaRPr>
                    </a:p>
                  </a:txBody>
                  <a:tcPr marT="45725" marB="45725" marR="91450" marL="91450">
                    <a:lnL cap="flat" cmpd="sng" w="12700">
                      <a:solidFill>
                        <a:srgbClr val="4A86E8"/>
                      </a:solidFill>
                      <a:prstDash val="solid"/>
                      <a:round/>
                      <a:headEnd len="sm" w="sm" type="none"/>
                      <a:tailEnd len="sm" w="sm" type="none"/>
                    </a:lnL>
                    <a:lnR cap="flat" cmpd="sng" w="12700">
                      <a:solidFill>
                        <a:srgbClr val="4A86E8"/>
                      </a:solidFill>
                      <a:prstDash val="solid"/>
                      <a:round/>
                      <a:headEnd len="sm" w="sm" type="none"/>
                      <a:tailEnd len="sm" w="sm" type="none"/>
                    </a:lnR>
                    <a:lnT cap="flat" cmpd="sng" w="25400">
                      <a:solidFill>
                        <a:srgbClr val="4A86E8"/>
                      </a:solidFill>
                      <a:prstDash val="solid"/>
                      <a:round/>
                      <a:headEnd len="sm" w="sm" type="none"/>
                      <a:tailEnd len="sm" w="sm" type="none"/>
                    </a:lnT>
                    <a:lnB cap="flat" cmpd="sng" w="12700">
                      <a:solidFill>
                        <a:srgbClr val="4A86E8"/>
                      </a:solidFill>
                      <a:prstDash val="solid"/>
                      <a:round/>
                      <a:headEnd len="sm" w="sm" type="none"/>
                      <a:tailEnd len="sm" w="sm" type="none"/>
                    </a:lnB>
                    <a:solidFill>
                      <a:srgbClr val="CFE2F3"/>
                    </a:solidFill>
                  </a:tcPr>
                </a:tc>
                <a:tc>
                  <a:txBody>
                    <a:bodyPr/>
                    <a:lstStyle/>
                    <a:p>
                      <a:pPr indent="0" lvl="0" marL="0" marR="0" rtl="0" algn="l">
                        <a:lnSpc>
                          <a:spcPct val="100000"/>
                        </a:lnSpc>
                        <a:spcBef>
                          <a:spcPts val="0"/>
                        </a:spcBef>
                        <a:spcAft>
                          <a:spcPts val="0"/>
                        </a:spcAft>
                        <a:buClr>
                          <a:schemeClr val="dk1"/>
                        </a:buClr>
                        <a:buSzPts val="2000"/>
                        <a:buFont typeface="Times New Roman"/>
                        <a:buNone/>
                      </a:pPr>
                      <a:r>
                        <a:rPr i="0" lang="kk-KZ" sz="2000" u="none" cap="none" strike="noStrike">
                          <a:latin typeface="Times New Roman"/>
                          <a:ea typeface="Times New Roman"/>
                          <a:cs typeface="Times New Roman"/>
                          <a:sym typeface="Times New Roman"/>
                        </a:rPr>
                        <a:t>Сөйлемде зат есім, сын есім, етістік және басқа атаушы сөздер арқылы жасалып, талғап, таңдап, я кезектестіріп, қарама – қарсы қойып айту үшін қолданылады.</a:t>
                      </a:r>
                      <a:r>
                        <a:rPr i="1" lang="kk-KZ" sz="2000" u="none" cap="none" strike="noStrike">
                          <a:latin typeface="Times New Roman"/>
                          <a:ea typeface="Times New Roman"/>
                          <a:cs typeface="Times New Roman"/>
                          <a:sym typeface="Times New Roman"/>
                        </a:rPr>
                        <a:t>  Не, немесе, я, не болмаса, яки, әлде, кейде, бірде, біресе, мейлі </a:t>
                      </a:r>
                      <a:r>
                        <a:rPr i="0" lang="kk-KZ" sz="2000" u="none" cap="none" strike="noStrike">
                          <a:latin typeface="Times New Roman"/>
                          <a:ea typeface="Times New Roman"/>
                          <a:cs typeface="Times New Roman"/>
                          <a:sym typeface="Times New Roman"/>
                        </a:rPr>
                        <a:t>шылаулары арқылы жасалады. Мысалы: </a:t>
                      </a:r>
                      <a:r>
                        <a:rPr b="1" i="1" lang="kk-KZ" sz="2000" u="none" cap="none" strike="noStrike">
                          <a:latin typeface="Times New Roman"/>
                          <a:ea typeface="Times New Roman"/>
                          <a:cs typeface="Times New Roman"/>
                          <a:sym typeface="Times New Roman"/>
                        </a:rPr>
                        <a:t>Мейлі</a:t>
                      </a:r>
                      <a:r>
                        <a:rPr i="1" lang="kk-KZ" sz="2000" u="none" cap="none" strike="noStrike">
                          <a:latin typeface="Times New Roman"/>
                          <a:ea typeface="Times New Roman"/>
                          <a:cs typeface="Times New Roman"/>
                          <a:sym typeface="Times New Roman"/>
                        </a:rPr>
                        <a:t> жаз, </a:t>
                      </a:r>
                      <a:r>
                        <a:rPr b="1" i="1" lang="kk-KZ" sz="2000" u="none" cap="none" strike="noStrike">
                          <a:latin typeface="Times New Roman"/>
                          <a:ea typeface="Times New Roman"/>
                          <a:cs typeface="Times New Roman"/>
                          <a:sym typeface="Times New Roman"/>
                        </a:rPr>
                        <a:t>мейлі</a:t>
                      </a:r>
                      <a:r>
                        <a:rPr i="1" lang="kk-KZ" sz="2000" u="none" cap="none" strike="noStrike">
                          <a:latin typeface="Times New Roman"/>
                          <a:ea typeface="Times New Roman"/>
                          <a:cs typeface="Times New Roman"/>
                          <a:sym typeface="Times New Roman"/>
                        </a:rPr>
                        <a:t> күз, мейлі қыс. (М.Рәшев)</a:t>
                      </a:r>
                      <a:endParaRPr i="1" sz="2000" u="none" cap="none" strike="noStrike">
                        <a:latin typeface="Times New Roman"/>
                        <a:ea typeface="Times New Roman"/>
                        <a:cs typeface="Times New Roman"/>
                        <a:sym typeface="Times New Roman"/>
                      </a:endParaRPr>
                    </a:p>
                    <a:p>
                      <a:pPr indent="0" lvl="0" marL="0" marR="0" rtl="0" algn="l">
                        <a:spcBef>
                          <a:spcPts val="0"/>
                        </a:spcBef>
                        <a:spcAft>
                          <a:spcPts val="0"/>
                        </a:spcAft>
                        <a:buClr>
                          <a:schemeClr val="lt1"/>
                        </a:buClr>
                        <a:buSzPts val="2000"/>
                        <a:buFont typeface="Twentieth Century"/>
                        <a:buNone/>
                      </a:pPr>
                      <a:r>
                        <a:t/>
                      </a:r>
                      <a:endParaRPr sz="2000" u="none" cap="none" strike="noStrike">
                        <a:latin typeface="Times New Roman"/>
                        <a:ea typeface="Times New Roman"/>
                        <a:cs typeface="Times New Roman"/>
                        <a:sym typeface="Times New Roman"/>
                      </a:endParaRPr>
                    </a:p>
                  </a:txBody>
                  <a:tcPr marT="45725" marB="45725" marR="91450" marL="91450">
                    <a:lnL cap="flat" cmpd="sng" w="12700">
                      <a:solidFill>
                        <a:srgbClr val="4A86E8"/>
                      </a:solidFill>
                      <a:prstDash val="solid"/>
                      <a:round/>
                      <a:headEnd len="sm" w="sm" type="none"/>
                      <a:tailEnd len="sm" w="sm" type="none"/>
                    </a:lnL>
                    <a:lnR cap="flat" cmpd="sng" w="12700">
                      <a:solidFill>
                        <a:srgbClr val="4A86E8"/>
                      </a:solidFill>
                      <a:prstDash val="solid"/>
                      <a:round/>
                      <a:headEnd len="sm" w="sm" type="none"/>
                      <a:tailEnd len="sm" w="sm" type="none"/>
                    </a:lnR>
                    <a:lnT cap="flat" cmpd="sng" w="25400">
                      <a:solidFill>
                        <a:srgbClr val="4A86E8"/>
                      </a:solidFill>
                      <a:prstDash val="solid"/>
                      <a:round/>
                      <a:headEnd len="sm" w="sm" type="none"/>
                      <a:tailEnd len="sm" w="sm" type="none"/>
                    </a:lnT>
                    <a:lnB cap="flat" cmpd="sng" w="12700">
                      <a:solidFill>
                        <a:srgbClr val="4A86E8"/>
                      </a:solidFill>
                      <a:prstDash val="solid"/>
                      <a:round/>
                      <a:headEnd len="sm" w="sm" type="none"/>
                      <a:tailEnd len="sm" w="sm" type="none"/>
                    </a:lnB>
                    <a:solidFill>
                      <a:srgbClr val="C9DAF8"/>
                    </a:solid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21"/>
          <p:cNvSpPr txBox="1"/>
          <p:nvPr/>
        </p:nvSpPr>
        <p:spPr>
          <a:xfrm>
            <a:off x="1482437" y="24407"/>
            <a:ext cx="8243890" cy="4381338"/>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1600"/>
              <a:buFont typeface="Arial"/>
              <a:buNone/>
            </a:pPr>
            <a:r>
              <a:rPr b="1" i="0" lang="kk-KZ" sz="1600" u="none" cap="none" strike="noStrike">
                <a:solidFill>
                  <a:srgbClr val="366092"/>
                </a:solidFill>
                <a:latin typeface="Tahoma"/>
                <a:ea typeface="Tahoma"/>
                <a:cs typeface="Tahoma"/>
                <a:sym typeface="Tahoma"/>
              </a:rPr>
              <a:t>            </a:t>
            </a:r>
            <a:endParaRPr/>
          </a:p>
          <a:p>
            <a:pPr indent="0" lvl="0" marL="0" marR="0" rtl="0" algn="l">
              <a:lnSpc>
                <a:spcPct val="100000"/>
              </a:lnSpc>
              <a:spcBef>
                <a:spcPts val="0"/>
              </a:spcBef>
              <a:spcAft>
                <a:spcPts val="0"/>
              </a:spcAft>
              <a:buClr>
                <a:srgbClr val="000000"/>
              </a:buClr>
              <a:buSzPts val="1600"/>
              <a:buFont typeface="Arial"/>
              <a:buNone/>
            </a:pPr>
            <a:r>
              <a:rPr b="1" i="0" lang="kk-KZ" sz="1600" u="none" cap="none" strike="noStrike">
                <a:solidFill>
                  <a:srgbClr val="366092"/>
                </a:solidFill>
                <a:latin typeface="Tahoma"/>
                <a:ea typeface="Tahoma"/>
                <a:cs typeface="Tahoma"/>
                <a:sym typeface="Tahoma"/>
              </a:rPr>
              <a:t>           </a:t>
            </a:r>
            <a:r>
              <a:rPr b="1" i="0" lang="kk-KZ" sz="1600" u="none" cap="none" strike="noStrike">
                <a:solidFill>
                  <a:srgbClr val="C00000"/>
                </a:solidFill>
                <a:latin typeface="Tahoma"/>
                <a:ea typeface="Tahoma"/>
                <a:cs typeface="Tahoma"/>
                <a:sym typeface="Tahoma"/>
              </a:rPr>
              <a:t>Тапсырма</a:t>
            </a:r>
            <a:endParaRPr b="1" i="0" sz="1600" u="none" cap="none" strike="noStrike">
              <a:solidFill>
                <a:srgbClr val="C00000"/>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1600"/>
              <a:buFont typeface="Arial"/>
              <a:buNone/>
            </a:pPr>
            <a:r>
              <a:rPr b="1" i="0" lang="kk-KZ" sz="1600" u="none" cap="none" strike="noStrike">
                <a:solidFill>
                  <a:srgbClr val="366092"/>
                </a:solidFill>
                <a:latin typeface="Tahoma"/>
                <a:ea typeface="Tahoma"/>
                <a:cs typeface="Tahoma"/>
                <a:sym typeface="Tahoma"/>
              </a:rPr>
              <a:t>           Мәтінді оқыңыздар. Мәтіннен шылауды анықтаңыздар.</a:t>
            </a:r>
            <a:endParaRPr b="0" i="0" sz="1600" u="none" cap="none" strike="noStrike">
              <a:solidFill>
                <a:srgbClr val="366092"/>
              </a:solidFill>
              <a:latin typeface="Tahoma"/>
              <a:ea typeface="Tahoma"/>
              <a:cs typeface="Tahoma"/>
              <a:sym typeface="Tahoma"/>
            </a:endParaRPr>
          </a:p>
          <a:p>
            <a:pPr indent="0" lvl="0" marL="0" marR="0" rtl="0" algn="just">
              <a:lnSpc>
                <a:spcPct val="100000"/>
              </a:lnSpc>
              <a:spcBef>
                <a:spcPts val="0"/>
              </a:spcBef>
              <a:spcAft>
                <a:spcPts val="0"/>
              </a:spcAft>
              <a:buClr>
                <a:srgbClr val="000000"/>
              </a:buClr>
              <a:buSzPts val="2500"/>
              <a:buFont typeface="Arial"/>
              <a:buNone/>
            </a:pPr>
            <a:r>
              <a:rPr b="1" i="0" lang="kk-KZ" sz="2500" u="none" cap="none" strike="noStrike">
                <a:solidFill>
                  <a:srgbClr val="000000"/>
                </a:solidFill>
                <a:latin typeface="Tahoma"/>
                <a:ea typeface="Tahoma"/>
                <a:cs typeface="Tahoma"/>
                <a:sym typeface="Tahoma"/>
              </a:rPr>
              <a:t>	</a:t>
            </a:r>
            <a:r>
              <a:rPr b="0" i="0" lang="kk-KZ" sz="1900" u="none" cap="none" strike="noStrike">
                <a:solidFill>
                  <a:schemeClr val="dk1"/>
                </a:solidFill>
                <a:latin typeface="Arial"/>
                <a:ea typeface="Arial"/>
                <a:cs typeface="Arial"/>
                <a:sym typeface="Arial"/>
              </a:rPr>
              <a:t>Қазіргі уақытта Қазақстанның әр қаласында халықтың қоғамдық және мәдени өміріне атсалысатын, бірліктің бесігіне айналған Достық үйлері ашылуда. Бүгінде Қазақстанның 10-нан астам қаласында Достық үйі ғимараттары бар. Олар: Алматы, Астана, Өскемен, Павлодар, Ақтөбе, Шымкент, Атырау, Талдықорған, Тараз, Орал. Соңғы Достық үйі 2016 жылы Орал қаласында ашылған. Ал ұлттардың мәдени ордасына айналған Достық үйінің алғашқы қарлығашы Шығыс Қазақстан облысы, Өскемен қаласында 1992 жылы жұмысын бастаған. Одан өзге Алматы қаласында бір республикалық Достық үйі қалыпты жағдайда жұмыс істейді. Ал Астана қаласындағы Достық үйінің қызметін Бейбітшілік және келісім сарайы атқаруда. Алдағы уақытта Батыс Қазақстан, Қарағанды, Қызылорда, Маңғыстау облыстарында Достық үйлері салынатын болады.</a:t>
            </a:r>
            <a:endParaRPr/>
          </a:p>
          <a:p>
            <a:pPr indent="0" lvl="0" marL="0" marR="0" rtl="0" algn="l">
              <a:lnSpc>
                <a:spcPct val="100000"/>
              </a:lnSpc>
              <a:spcBef>
                <a:spcPts val="0"/>
              </a:spcBef>
              <a:spcAft>
                <a:spcPts val="0"/>
              </a:spcAft>
              <a:buClr>
                <a:srgbClr val="000000"/>
              </a:buClr>
              <a:buSzPts val="1600"/>
              <a:buFont typeface="Arial"/>
              <a:buNone/>
            </a:pPr>
            <a:r>
              <a:t/>
            </a:r>
            <a:endParaRPr b="1" i="0" sz="1600" u="none" cap="none" strike="noStrike">
              <a:solidFill>
                <a:srgbClr val="000000"/>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1600"/>
              <a:buFont typeface="Arial"/>
              <a:buNone/>
            </a:pPr>
            <a:r>
              <a:rPr b="1" i="0" lang="kk-KZ" sz="1600" u="none" cap="none" strike="noStrike">
                <a:solidFill>
                  <a:schemeClr val="lt1"/>
                </a:solidFill>
                <a:latin typeface="Tahoma"/>
                <a:ea typeface="Tahoma"/>
                <a:cs typeface="Tahoma"/>
                <a:sym typeface="Tahoma"/>
              </a:rPr>
              <a:t>Дескриптор:</a:t>
            </a:r>
            <a:endParaRPr b="1" i="0" sz="1600" u="none" cap="none" strike="noStrike">
              <a:solidFill>
                <a:schemeClr val="lt1"/>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1600"/>
              <a:buFont typeface="Arial"/>
              <a:buNone/>
            </a:pPr>
            <a:r>
              <a:rPr b="0" i="0" lang="kk-KZ" sz="1600" u="none" cap="none" strike="noStrike">
                <a:solidFill>
                  <a:schemeClr val="lt1"/>
                </a:solidFill>
                <a:latin typeface="Tahoma"/>
                <a:ea typeface="Tahoma"/>
                <a:cs typeface="Tahoma"/>
                <a:sym typeface="Tahoma"/>
              </a:rPr>
              <a:t>Достық үйлері туралы пікірлерін айтады.</a:t>
            </a:r>
            <a:endParaRPr b="0" i="0" sz="1600" u="none" cap="none" strike="noStrike">
              <a:solidFill>
                <a:schemeClr val="lt1"/>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1600"/>
              <a:buFont typeface="Arial"/>
              <a:buNone/>
            </a:pPr>
            <a:r>
              <a:rPr b="0" i="0" lang="kk-KZ" sz="1600" u="none" cap="none" strike="noStrike">
                <a:solidFill>
                  <a:schemeClr val="lt1"/>
                </a:solidFill>
                <a:latin typeface="Tahoma"/>
                <a:ea typeface="Tahoma"/>
                <a:cs typeface="Tahoma"/>
                <a:sym typeface="Tahoma"/>
              </a:rPr>
              <a:t>Шылауларды анықтайды.</a:t>
            </a:r>
            <a:endParaRPr b="0" i="0" sz="1600" u="none" cap="none" strike="noStrike">
              <a:solidFill>
                <a:schemeClr val="lt1"/>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1600"/>
              <a:buFont typeface="Arial"/>
              <a:buNone/>
            </a:pPr>
            <a:r>
              <a:rPr b="0" i="0" lang="kk-KZ" sz="1600" u="none" cap="none" strike="noStrike">
                <a:solidFill>
                  <a:schemeClr val="lt1"/>
                </a:solidFill>
                <a:latin typeface="Tahoma"/>
                <a:ea typeface="Tahoma"/>
                <a:cs typeface="Tahoma"/>
                <a:sym typeface="Tahoma"/>
              </a:rPr>
              <a:t> </a:t>
            </a:r>
            <a:endParaRPr b="0" i="0" sz="1600" u="none" cap="none" strike="noStrike">
              <a:solidFill>
                <a:schemeClr val="lt1"/>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1400"/>
              <a:buFont typeface="Arial"/>
              <a:buNone/>
            </a:pPr>
            <a:r>
              <a:rPr b="0" i="0" lang="kk-KZ" sz="1400" u="none" cap="none" strike="noStrike">
                <a:solidFill>
                  <a:srgbClr val="000000"/>
                </a:solidFill>
                <a:latin typeface="Arial"/>
                <a:ea typeface="Arial"/>
                <a:cs typeface="Arial"/>
                <a:sym typeface="Arial"/>
              </a:rPr>
              <a:t> </a:t>
            </a:r>
            <a:endParaRPr b="0" i="0" sz="1400" u="none" cap="none" strike="noStrike">
              <a:solidFill>
                <a:srgbClr val="000000"/>
              </a:solidFill>
              <a:latin typeface="Arial"/>
              <a:ea typeface="Arial"/>
              <a:cs typeface="Arial"/>
              <a:sym typeface="Arial"/>
            </a:endParaRPr>
          </a:p>
        </p:txBody>
      </p:sp>
      <p:sp>
        <p:nvSpPr>
          <p:cNvPr id="111" name="Google Shape;111;p21"/>
          <p:cNvSpPr txBox="1"/>
          <p:nvPr/>
        </p:nvSpPr>
        <p:spPr>
          <a:xfrm>
            <a:off x="11312525" y="282575"/>
            <a:ext cx="457200"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200"/>
              <a:buFont typeface="Roboto Condensed"/>
              <a:buNone/>
            </a:pPr>
            <a:fld id="{00000000-1234-1234-1234-123412341234}" type="slidenum">
              <a:rPr b="1" i="0" lang="kk-KZ" sz="1200" u="none" cap="none" strike="noStrike">
                <a:solidFill>
                  <a:srgbClr val="FFFFFF"/>
                </a:solidFill>
                <a:latin typeface="Roboto Condensed"/>
                <a:ea typeface="Roboto Condensed"/>
                <a:cs typeface="Roboto Condensed"/>
                <a:sym typeface="Roboto Condensed"/>
              </a:rPr>
              <a:t>‹#›</a:t>
            </a:fld>
            <a:endParaRPr b="0" i="0" sz="1400" u="none" cap="none" strike="noStrike">
              <a:solidFill>
                <a:srgbClr val="000000"/>
              </a:solidFill>
              <a:latin typeface="Arial"/>
              <a:ea typeface="Arial"/>
              <a:cs typeface="Arial"/>
              <a:sym typeface="Arial"/>
            </a:endParaRPr>
          </a:p>
        </p:txBody>
      </p:sp>
      <p:grpSp>
        <p:nvGrpSpPr>
          <p:cNvPr id="112" name="Google Shape;112;p21"/>
          <p:cNvGrpSpPr/>
          <p:nvPr/>
        </p:nvGrpSpPr>
        <p:grpSpPr>
          <a:xfrm>
            <a:off x="30236" y="3848972"/>
            <a:ext cx="12192000" cy="3009028"/>
            <a:chOff x="0" y="3521168"/>
            <a:chExt cx="12192000" cy="3009028"/>
          </a:xfrm>
        </p:grpSpPr>
        <p:sp>
          <p:nvSpPr>
            <p:cNvPr id="113" name="Google Shape;113;p21"/>
            <p:cNvSpPr/>
            <p:nvPr/>
          </p:nvSpPr>
          <p:spPr>
            <a:xfrm>
              <a:off x="9696090" y="3521168"/>
              <a:ext cx="2126323" cy="234479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14" name="Google Shape;114;p21"/>
            <p:cNvSpPr/>
            <p:nvPr/>
          </p:nvSpPr>
          <p:spPr>
            <a:xfrm>
              <a:off x="0" y="5865962"/>
              <a:ext cx="12192000" cy="66423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22"/>
          <p:cNvSpPr txBox="1"/>
          <p:nvPr/>
        </p:nvSpPr>
        <p:spPr>
          <a:xfrm>
            <a:off x="1427018" y="283150"/>
            <a:ext cx="8313532" cy="5092414"/>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1600"/>
              <a:buFont typeface="Arial"/>
              <a:buNone/>
            </a:pPr>
            <a:r>
              <a:rPr b="1" i="0" lang="kk-KZ" sz="1800" u="none" cap="none" strike="noStrike">
                <a:solidFill>
                  <a:srgbClr val="C00000"/>
                </a:solidFill>
                <a:latin typeface="Tahoma"/>
                <a:ea typeface="Tahoma"/>
                <a:cs typeface="Tahoma"/>
                <a:sym typeface="Tahoma"/>
              </a:rPr>
              <a:t>                 Жауап үлгісі:</a:t>
            </a:r>
            <a:endParaRPr b="0" i="0" sz="1800" u="none" cap="none" strike="noStrike">
              <a:solidFill>
                <a:srgbClr val="C00000"/>
              </a:solidFill>
              <a:latin typeface="Tahoma"/>
              <a:ea typeface="Tahoma"/>
              <a:cs typeface="Tahoma"/>
              <a:sym typeface="Tahoma"/>
            </a:endParaRPr>
          </a:p>
          <a:p>
            <a:pPr indent="0" lvl="0" marL="0" marR="0" rtl="0" algn="just">
              <a:lnSpc>
                <a:spcPct val="100000"/>
              </a:lnSpc>
              <a:spcBef>
                <a:spcPts val="0"/>
              </a:spcBef>
              <a:spcAft>
                <a:spcPts val="0"/>
              </a:spcAft>
              <a:buClr>
                <a:srgbClr val="000000"/>
              </a:buClr>
              <a:buSzPts val="2500"/>
              <a:buFont typeface="Arial"/>
              <a:buNone/>
            </a:pPr>
            <a:r>
              <a:rPr b="1" i="0" lang="kk-KZ" sz="2500" u="none" cap="none" strike="noStrike">
                <a:solidFill>
                  <a:srgbClr val="000000"/>
                </a:solidFill>
                <a:latin typeface="Tahoma"/>
                <a:ea typeface="Tahoma"/>
                <a:cs typeface="Tahoma"/>
                <a:sym typeface="Tahoma"/>
              </a:rPr>
              <a:t>	</a:t>
            </a:r>
            <a:r>
              <a:rPr b="0" i="0" lang="kk-KZ" sz="1900" u="none" cap="none" strike="noStrike">
                <a:solidFill>
                  <a:schemeClr val="dk1"/>
                </a:solidFill>
                <a:latin typeface="Arial"/>
                <a:ea typeface="Arial"/>
                <a:cs typeface="Arial"/>
                <a:sym typeface="Arial"/>
              </a:rPr>
              <a:t>Қазіргі уақытта Қазақстанның әр қаласында халықтың қоғамдық </a:t>
            </a:r>
            <a:r>
              <a:rPr b="0" i="0" lang="kk-KZ" sz="1900" u="sng" cap="none" strike="noStrike">
                <a:solidFill>
                  <a:schemeClr val="dk1"/>
                </a:solidFill>
                <a:highlight>
                  <a:srgbClr val="EAD1DC"/>
                </a:highlight>
                <a:latin typeface="Arial"/>
                <a:ea typeface="Arial"/>
                <a:cs typeface="Arial"/>
                <a:sym typeface="Arial"/>
              </a:rPr>
              <a:t>және</a:t>
            </a:r>
            <a:r>
              <a:rPr b="0" i="0" lang="kk-KZ" sz="1900" u="none" cap="none" strike="noStrike">
                <a:solidFill>
                  <a:schemeClr val="dk1"/>
                </a:solidFill>
                <a:highlight>
                  <a:srgbClr val="EAD1DC"/>
                </a:highlight>
                <a:latin typeface="Arial"/>
                <a:ea typeface="Arial"/>
                <a:cs typeface="Arial"/>
                <a:sym typeface="Arial"/>
              </a:rPr>
              <a:t> </a:t>
            </a:r>
            <a:r>
              <a:rPr b="0" i="0" lang="kk-KZ" sz="1900" u="none" cap="none" strike="noStrike">
                <a:solidFill>
                  <a:schemeClr val="dk1"/>
                </a:solidFill>
                <a:latin typeface="Arial"/>
                <a:ea typeface="Arial"/>
                <a:cs typeface="Arial"/>
                <a:sym typeface="Arial"/>
              </a:rPr>
              <a:t>мәдени өміріне атсалысатын, бірліктің бесігіне айналған Достық үйлері ашылуда. Бүгінде Қазақстанның 10-нан </a:t>
            </a:r>
            <a:r>
              <a:rPr b="0" i="0" lang="kk-KZ" sz="1900" u="sng" cap="none" strike="noStrike">
                <a:solidFill>
                  <a:schemeClr val="dk1"/>
                </a:solidFill>
                <a:highlight>
                  <a:srgbClr val="EAD1DC"/>
                </a:highlight>
                <a:latin typeface="Arial"/>
                <a:ea typeface="Arial"/>
                <a:cs typeface="Arial"/>
                <a:sym typeface="Arial"/>
              </a:rPr>
              <a:t>астам</a:t>
            </a:r>
            <a:r>
              <a:rPr b="0" i="0" lang="kk-KZ" sz="1900" u="none" cap="none" strike="noStrike">
                <a:solidFill>
                  <a:schemeClr val="dk1"/>
                </a:solidFill>
                <a:latin typeface="Arial"/>
                <a:ea typeface="Arial"/>
                <a:cs typeface="Arial"/>
                <a:sym typeface="Arial"/>
              </a:rPr>
              <a:t> қаласында Достық үйі ғимараттары бар. Олар: Алматы, Астана, Өскемен, Павлодар, Ақтөбе, Шымкент, Атырау, Талдықорған, Тараз, сонымен </a:t>
            </a:r>
            <a:r>
              <a:rPr b="0" i="0" lang="kk-KZ" sz="1900" u="sng" cap="none" strike="noStrike">
                <a:solidFill>
                  <a:schemeClr val="dk1"/>
                </a:solidFill>
                <a:highlight>
                  <a:srgbClr val="EAD1DC"/>
                </a:highlight>
                <a:latin typeface="Arial"/>
                <a:ea typeface="Arial"/>
                <a:cs typeface="Arial"/>
                <a:sym typeface="Arial"/>
              </a:rPr>
              <a:t>қатар</a:t>
            </a:r>
            <a:r>
              <a:rPr b="0" i="0" lang="kk-KZ" sz="1900" u="none" cap="none" strike="noStrike">
                <a:solidFill>
                  <a:schemeClr val="dk1"/>
                </a:solidFill>
                <a:highlight>
                  <a:srgbClr val="EAD1DC"/>
                </a:highlight>
                <a:latin typeface="Arial"/>
                <a:ea typeface="Arial"/>
                <a:cs typeface="Arial"/>
                <a:sym typeface="Arial"/>
              </a:rPr>
              <a:t> </a:t>
            </a:r>
            <a:r>
              <a:rPr b="0" i="0" lang="kk-KZ" sz="1900" u="none" cap="none" strike="noStrike">
                <a:solidFill>
                  <a:schemeClr val="dk1"/>
                </a:solidFill>
                <a:latin typeface="Arial"/>
                <a:ea typeface="Arial"/>
                <a:cs typeface="Arial"/>
                <a:sym typeface="Arial"/>
              </a:rPr>
              <a:t>Оралда. Соңғы Достық үйі 2016 жылы Орал қаласында ашылған. Ал ұлттардың мәдени ордасына айналған Достық үйінің алғашқы қарлығашы Шығыс Қазақстан облысы, Өскемен қаласында 1992 жылы жұмысын бастаған. Одан өзге Алматы қаласында бір республикалық Достық үйі қалыпты жағдайда жұмыс істейді. Ал Астана қаласындағы Достық үйінің қызметін Бейбітшілік </a:t>
            </a:r>
            <a:r>
              <a:rPr b="0" i="0" lang="kk-KZ" sz="1900" u="sng" cap="none" strike="noStrike">
                <a:solidFill>
                  <a:schemeClr val="dk1"/>
                </a:solidFill>
                <a:highlight>
                  <a:srgbClr val="EAD1DC"/>
                </a:highlight>
                <a:latin typeface="Arial"/>
                <a:ea typeface="Arial"/>
                <a:cs typeface="Arial"/>
                <a:sym typeface="Arial"/>
              </a:rPr>
              <a:t>және</a:t>
            </a:r>
            <a:r>
              <a:rPr b="0" i="0" lang="kk-KZ" sz="1900" u="none" cap="none" strike="noStrike">
                <a:solidFill>
                  <a:schemeClr val="dk1"/>
                </a:solidFill>
                <a:latin typeface="Arial"/>
                <a:ea typeface="Arial"/>
                <a:cs typeface="Arial"/>
                <a:sym typeface="Arial"/>
              </a:rPr>
              <a:t> келісім сарайы атқаруда. Алдағы уақытта Батыс Қазақстан, Қарағанды, Қызылорда, Маңғыстау облыстарында Достық үйлері салынатын болады.</a:t>
            </a:r>
            <a:endParaRPr b="0" i="0" sz="1900" u="none" cap="none" strike="noStrike">
              <a:solidFill>
                <a:schemeClr val="dk1"/>
              </a:solidFill>
              <a:latin typeface="Arial"/>
              <a:ea typeface="Arial"/>
              <a:cs typeface="Arial"/>
              <a:sym typeface="Arial"/>
            </a:endParaRPr>
          </a:p>
          <a:p>
            <a:pPr indent="0" lvl="0" marL="0" marR="0" rtl="0" algn="just">
              <a:lnSpc>
                <a:spcPct val="115000"/>
              </a:lnSpc>
              <a:spcBef>
                <a:spcPts val="0"/>
              </a:spcBef>
              <a:spcAft>
                <a:spcPts val="0"/>
              </a:spcAft>
              <a:buClr>
                <a:srgbClr val="000000"/>
              </a:buClr>
              <a:buSzPts val="1100"/>
              <a:buFont typeface="Arial"/>
              <a:buNone/>
            </a:pPr>
            <a:r>
              <a:t/>
            </a:r>
            <a:endParaRPr b="0" i="0" sz="19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1" i="0" sz="1600" u="none" cap="none" strike="noStrike">
              <a:solidFill>
                <a:srgbClr val="000000"/>
              </a:solidFill>
              <a:latin typeface="Tahoma"/>
              <a:ea typeface="Tahoma"/>
              <a:cs typeface="Tahoma"/>
              <a:sym typeface="Tahoma"/>
            </a:endParaRPr>
          </a:p>
        </p:txBody>
      </p:sp>
      <p:sp>
        <p:nvSpPr>
          <p:cNvPr id="120" name="Google Shape;120;p22"/>
          <p:cNvSpPr txBox="1"/>
          <p:nvPr/>
        </p:nvSpPr>
        <p:spPr>
          <a:xfrm>
            <a:off x="11312525" y="282575"/>
            <a:ext cx="457200" cy="3651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200"/>
              <a:buFont typeface="Roboto Condensed"/>
              <a:buNone/>
            </a:pPr>
            <a:fld id="{00000000-1234-1234-1234-123412341234}" type="slidenum">
              <a:rPr b="1" i="0" lang="kk-KZ" sz="1200" u="none" cap="none" strike="noStrike">
                <a:solidFill>
                  <a:srgbClr val="FFFFFF"/>
                </a:solidFill>
                <a:latin typeface="Roboto Condensed"/>
                <a:ea typeface="Roboto Condensed"/>
                <a:cs typeface="Roboto Condensed"/>
                <a:sym typeface="Roboto Condensed"/>
              </a:rPr>
              <a:t>‹#›</a:t>
            </a:fld>
            <a:endParaRPr b="0" i="0" sz="1400" u="none" cap="none" strike="noStrike">
              <a:solidFill>
                <a:srgbClr val="000000"/>
              </a:solidFill>
              <a:latin typeface="Arial"/>
              <a:ea typeface="Arial"/>
              <a:cs typeface="Arial"/>
              <a:sym typeface="Arial"/>
            </a:endParaRPr>
          </a:p>
        </p:txBody>
      </p:sp>
      <p:grpSp>
        <p:nvGrpSpPr>
          <p:cNvPr id="121" name="Google Shape;121;p22"/>
          <p:cNvGrpSpPr/>
          <p:nvPr/>
        </p:nvGrpSpPr>
        <p:grpSpPr>
          <a:xfrm>
            <a:off x="30236" y="3848972"/>
            <a:ext cx="12192000" cy="3008994"/>
            <a:chOff x="0" y="3521168"/>
            <a:chExt cx="12192000" cy="3008994"/>
          </a:xfrm>
        </p:grpSpPr>
        <p:sp>
          <p:nvSpPr>
            <p:cNvPr id="122" name="Google Shape;122;p22"/>
            <p:cNvSpPr/>
            <p:nvPr/>
          </p:nvSpPr>
          <p:spPr>
            <a:xfrm>
              <a:off x="9696090" y="3521168"/>
              <a:ext cx="2126400" cy="2344800"/>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23" name="Google Shape;123;p22"/>
            <p:cNvSpPr/>
            <p:nvPr/>
          </p:nvSpPr>
          <p:spPr>
            <a:xfrm>
              <a:off x="0" y="5865962"/>
              <a:ext cx="12192000" cy="664200"/>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3"/>
          <p:cNvSpPr txBox="1"/>
          <p:nvPr/>
        </p:nvSpPr>
        <p:spPr>
          <a:xfrm>
            <a:off x="928255" y="1"/>
            <a:ext cx="8798071" cy="3714300"/>
          </a:xfrm>
          <a:prstGeom prst="rect">
            <a:avLst/>
          </a:prstGeom>
          <a:noFill/>
          <a:ln>
            <a:noFill/>
          </a:ln>
        </p:spPr>
        <p:txBody>
          <a:bodyPr anchorCtr="0" anchor="t"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400"/>
              <a:buFont typeface="Arial"/>
              <a:buNone/>
            </a:pPr>
            <a:r>
              <a:t/>
            </a:r>
            <a:endParaRPr b="1" i="0" sz="2400" u="none" cap="none" strike="noStrike">
              <a:solidFill>
                <a:srgbClr val="366092"/>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400"/>
              <a:buFont typeface="Arial"/>
              <a:buNone/>
            </a:pPr>
            <a:r>
              <a:rPr b="1" i="0" lang="kk-KZ" sz="2400" u="none" cap="none" strike="noStrike">
                <a:solidFill>
                  <a:srgbClr val="000000"/>
                </a:solidFill>
                <a:latin typeface="Tahoma"/>
                <a:ea typeface="Tahoma"/>
                <a:cs typeface="Tahoma"/>
                <a:sym typeface="Tahoma"/>
              </a:rPr>
              <a:t>Факт пен көзқарас</a:t>
            </a:r>
            <a:endParaRPr b="1" i="0" sz="2400" u="none" cap="none" strike="noStrike">
              <a:solidFill>
                <a:srgbClr val="000000"/>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000000"/>
              </a:solidFill>
              <a:latin typeface="Tahoma"/>
              <a:ea typeface="Tahoma"/>
              <a:cs typeface="Tahoma"/>
              <a:sym typeface="Tahoma"/>
            </a:endParaRPr>
          </a:p>
          <a:p>
            <a:pPr indent="0" lvl="0" marL="0" marR="0" rtl="0" algn="just">
              <a:lnSpc>
                <a:spcPct val="100000"/>
              </a:lnSpc>
              <a:spcBef>
                <a:spcPts val="0"/>
              </a:spcBef>
              <a:spcAft>
                <a:spcPts val="0"/>
              </a:spcAft>
              <a:buClr>
                <a:srgbClr val="000000"/>
              </a:buClr>
              <a:buSzPts val="2400"/>
              <a:buFont typeface="Arial"/>
              <a:buNone/>
            </a:pPr>
            <a:r>
              <a:rPr b="1" i="0" lang="kk-KZ" sz="1700" u="none" cap="none" strike="noStrike">
                <a:solidFill>
                  <a:srgbClr val="FF0000"/>
                </a:solidFill>
                <a:highlight>
                  <a:srgbClr val="FFFFFF"/>
                </a:highlight>
                <a:latin typeface="Tahoma"/>
                <a:ea typeface="Tahoma"/>
                <a:cs typeface="Tahoma"/>
                <a:sym typeface="Tahoma"/>
              </a:rPr>
              <a:t>Факт.</a:t>
            </a:r>
            <a:r>
              <a:rPr b="0" i="0" lang="kk-KZ" sz="1700" u="none" cap="none" strike="noStrike">
                <a:solidFill>
                  <a:srgbClr val="333333"/>
                </a:solidFill>
                <a:highlight>
                  <a:srgbClr val="FFFFFF"/>
                </a:highlight>
                <a:latin typeface="Tahoma"/>
                <a:ea typeface="Tahoma"/>
                <a:cs typeface="Tahoma"/>
                <a:sym typeface="Tahoma"/>
              </a:rPr>
              <a:t> </a:t>
            </a:r>
            <a:r>
              <a:rPr b="0" i="0" lang="kk-KZ" sz="1700" u="none" cap="none" strike="noStrike">
                <a:solidFill>
                  <a:srgbClr val="202122"/>
                </a:solidFill>
                <a:highlight>
                  <a:srgbClr val="FFFFFF"/>
                </a:highlight>
                <a:latin typeface="Tahoma"/>
                <a:ea typeface="Tahoma"/>
                <a:cs typeface="Tahoma"/>
                <a:sym typeface="Tahoma"/>
              </a:rPr>
              <a:t>Танылған, түсіндірілген, қабылданған (адам санасына бағынышсыз) тұрақты объективті шындық болып, оны дәлел-уәждер арқылы растауға болады.</a:t>
            </a:r>
            <a:endParaRPr b="0" i="0" sz="1700" u="none" cap="none" strike="noStrike">
              <a:solidFill>
                <a:srgbClr val="202122"/>
              </a:solidFill>
              <a:highlight>
                <a:srgbClr val="FFFFFF"/>
              </a:highlight>
              <a:latin typeface="Tahoma"/>
              <a:ea typeface="Tahoma"/>
              <a:cs typeface="Tahoma"/>
              <a:sym typeface="Tahoma"/>
            </a:endParaRPr>
          </a:p>
          <a:p>
            <a:pPr indent="0" lvl="0" marL="0" marR="0" rtl="0" algn="just">
              <a:lnSpc>
                <a:spcPct val="100000"/>
              </a:lnSpc>
              <a:spcBef>
                <a:spcPts val="0"/>
              </a:spcBef>
              <a:spcAft>
                <a:spcPts val="0"/>
              </a:spcAft>
              <a:buClr>
                <a:srgbClr val="000000"/>
              </a:buClr>
              <a:buSzPts val="2400"/>
              <a:buFont typeface="Arial"/>
              <a:buNone/>
            </a:pPr>
            <a:r>
              <a:rPr b="0" i="0" lang="kk-KZ" sz="1700" u="none" cap="none" strike="noStrike">
                <a:solidFill>
                  <a:srgbClr val="202122"/>
                </a:solidFill>
                <a:highlight>
                  <a:srgbClr val="FFFFFF"/>
                </a:highlight>
                <a:latin typeface="Tahoma"/>
                <a:ea typeface="Tahoma"/>
                <a:cs typeface="Tahoma"/>
                <a:sym typeface="Tahoma"/>
              </a:rPr>
              <a:t> </a:t>
            </a:r>
            <a:r>
              <a:rPr b="1" i="0" lang="kk-KZ" sz="1700" u="none" cap="none" strike="noStrike">
                <a:solidFill>
                  <a:srgbClr val="202122"/>
                </a:solidFill>
                <a:highlight>
                  <a:srgbClr val="FFFFFF"/>
                </a:highlight>
                <a:latin typeface="Tahoma"/>
                <a:ea typeface="Tahoma"/>
                <a:cs typeface="Tahoma"/>
                <a:sym typeface="Tahoma"/>
              </a:rPr>
              <a:t>"</a:t>
            </a:r>
            <a:r>
              <a:rPr b="1" i="1" lang="kk-KZ" sz="1700" u="none" cap="none" strike="noStrike">
                <a:solidFill>
                  <a:srgbClr val="202122"/>
                </a:solidFill>
                <a:highlight>
                  <a:srgbClr val="FFFFFF"/>
                </a:highlight>
                <a:latin typeface="Tahoma"/>
                <a:ea typeface="Tahoma"/>
                <a:cs typeface="Tahoma"/>
                <a:sym typeface="Tahoma"/>
              </a:rPr>
              <a:t>Көптеген бұзаулар сүйкімді болады"</a:t>
            </a:r>
            <a:r>
              <a:rPr b="0" i="0" lang="kk-KZ" sz="1700" u="none" cap="none" strike="noStrike">
                <a:solidFill>
                  <a:srgbClr val="202122"/>
                </a:solidFill>
                <a:highlight>
                  <a:srgbClr val="FFFFFF"/>
                </a:highlight>
                <a:latin typeface="Tahoma"/>
                <a:ea typeface="Tahoma"/>
                <a:cs typeface="Tahoma"/>
                <a:sym typeface="Tahoma"/>
              </a:rPr>
              <a:t> деген факт емес, өйткені адамдардың эстетикалық бейімін факт ету қиын. Факт мұнда солай есептеушілердің эстетикалық талғамын емес, мәлім құбылысты растау болуы керек, егер </a:t>
            </a:r>
            <a:endParaRPr b="0" i="0" sz="1700" u="none" cap="none" strike="noStrike">
              <a:solidFill>
                <a:srgbClr val="202122"/>
              </a:solidFill>
              <a:highlight>
                <a:srgbClr val="FFFFFF"/>
              </a:highlight>
              <a:latin typeface="Tahoma"/>
              <a:ea typeface="Tahoma"/>
              <a:cs typeface="Tahoma"/>
              <a:sym typeface="Tahoma"/>
            </a:endParaRPr>
          </a:p>
          <a:p>
            <a:pPr indent="0" lvl="0" marL="0" marR="0" rtl="0" algn="just">
              <a:lnSpc>
                <a:spcPct val="100000"/>
              </a:lnSpc>
              <a:spcBef>
                <a:spcPts val="0"/>
              </a:spcBef>
              <a:spcAft>
                <a:spcPts val="0"/>
              </a:spcAft>
              <a:buClr>
                <a:srgbClr val="000000"/>
              </a:buClr>
              <a:buSzPts val="2400"/>
              <a:buFont typeface="Arial"/>
              <a:buNone/>
            </a:pPr>
            <a:r>
              <a:rPr b="0" i="0" lang="kk-KZ" sz="1700" u="none" cap="none" strike="noStrike">
                <a:solidFill>
                  <a:srgbClr val="202122"/>
                </a:solidFill>
                <a:highlight>
                  <a:srgbClr val="FFFFFF"/>
                </a:highlight>
                <a:latin typeface="Tahoma"/>
                <a:ea typeface="Tahoma"/>
                <a:cs typeface="Tahoma"/>
                <a:sym typeface="Tahoma"/>
              </a:rPr>
              <a:t>"</a:t>
            </a:r>
            <a:r>
              <a:rPr b="1" i="1" lang="kk-KZ" sz="1700" u="none" cap="none" strike="noStrike">
                <a:solidFill>
                  <a:srgbClr val="202122"/>
                </a:solidFill>
                <a:highlight>
                  <a:srgbClr val="FFFFFF"/>
                </a:highlight>
                <a:latin typeface="Tahoma"/>
                <a:ea typeface="Tahoma"/>
                <a:cs typeface="Tahoma"/>
                <a:sym typeface="Tahoma"/>
              </a:rPr>
              <a:t>көптеген адам бұзауды сүйкімді көреді"</a:t>
            </a:r>
            <a:r>
              <a:rPr b="0" i="0" lang="kk-KZ" sz="1700" u="none" cap="none" strike="noStrike">
                <a:solidFill>
                  <a:srgbClr val="202122"/>
                </a:solidFill>
                <a:highlight>
                  <a:srgbClr val="FFFFFF"/>
                </a:highlight>
                <a:latin typeface="Tahoma"/>
                <a:ea typeface="Tahoma"/>
                <a:cs typeface="Tahoma"/>
                <a:sym typeface="Tahoma"/>
              </a:rPr>
              <a:t> десек, міне бұл факт болады, өйткені сауалнама арқылы көп адамдардың бұзауды сүйкімді деп есептеуін анықтауға болады.</a:t>
            </a:r>
            <a:endParaRPr b="0" i="0" sz="1700" u="none" cap="none" strike="noStrike">
              <a:solidFill>
                <a:srgbClr val="202122"/>
              </a:solidFill>
              <a:highlight>
                <a:srgbClr val="FFFFFF"/>
              </a:highlight>
              <a:latin typeface="Tahoma"/>
              <a:ea typeface="Tahoma"/>
              <a:cs typeface="Tahoma"/>
              <a:sym typeface="Tahoma"/>
            </a:endParaRPr>
          </a:p>
          <a:p>
            <a:pPr indent="0" lvl="0" marL="0" marR="0" rtl="0" algn="l">
              <a:lnSpc>
                <a:spcPct val="100000"/>
              </a:lnSpc>
              <a:spcBef>
                <a:spcPts val="0"/>
              </a:spcBef>
              <a:spcAft>
                <a:spcPts val="0"/>
              </a:spcAft>
              <a:buClr>
                <a:srgbClr val="000000"/>
              </a:buClr>
              <a:buSzPts val="2400"/>
              <a:buFont typeface="Arial"/>
              <a:buNone/>
            </a:pPr>
            <a:r>
              <a:t/>
            </a:r>
            <a:endParaRPr b="0" i="0" sz="1700" u="none" cap="none" strike="noStrike">
              <a:solidFill>
                <a:srgbClr val="202122"/>
              </a:solidFill>
              <a:highlight>
                <a:srgbClr val="FFFFFF"/>
              </a:highlight>
              <a:latin typeface="Tahoma"/>
              <a:ea typeface="Tahoma"/>
              <a:cs typeface="Tahoma"/>
              <a:sym typeface="Tahoma"/>
            </a:endParaRPr>
          </a:p>
          <a:p>
            <a:pPr indent="0" lvl="0" marL="0" marR="0" rtl="0" algn="l">
              <a:lnSpc>
                <a:spcPct val="100000"/>
              </a:lnSpc>
              <a:spcBef>
                <a:spcPts val="0"/>
              </a:spcBef>
              <a:spcAft>
                <a:spcPts val="0"/>
              </a:spcAft>
              <a:buClr>
                <a:srgbClr val="000000"/>
              </a:buClr>
              <a:buSzPts val="2400"/>
              <a:buFont typeface="Arial"/>
              <a:buNone/>
            </a:pPr>
            <a:r>
              <a:t/>
            </a:r>
            <a:endParaRPr b="0" i="0" sz="1700" u="none" cap="none" strike="noStrike">
              <a:solidFill>
                <a:srgbClr val="202122"/>
              </a:solidFill>
              <a:highlight>
                <a:srgbClr val="FFFFFF"/>
              </a:highlight>
              <a:latin typeface="Tahoma"/>
              <a:ea typeface="Tahoma"/>
              <a:cs typeface="Tahoma"/>
              <a:sym typeface="Tahoma"/>
            </a:endParaRPr>
          </a:p>
          <a:p>
            <a:pPr indent="0" lvl="0" marL="0" marR="0" rtl="0" algn="l">
              <a:lnSpc>
                <a:spcPct val="100000"/>
              </a:lnSpc>
              <a:spcBef>
                <a:spcPts val="0"/>
              </a:spcBef>
              <a:spcAft>
                <a:spcPts val="0"/>
              </a:spcAft>
              <a:buClr>
                <a:srgbClr val="000000"/>
              </a:buClr>
              <a:buSzPts val="2400"/>
              <a:buFont typeface="Arial"/>
              <a:buNone/>
            </a:pPr>
            <a:r>
              <a:rPr b="1" i="0" lang="kk-KZ" sz="1700" u="none" cap="none" strike="noStrike">
                <a:solidFill>
                  <a:srgbClr val="FF0000"/>
                </a:solidFill>
                <a:highlight>
                  <a:srgbClr val="FFFFFF"/>
                </a:highlight>
                <a:latin typeface="Tahoma"/>
                <a:ea typeface="Tahoma"/>
                <a:cs typeface="Tahoma"/>
                <a:sym typeface="Tahoma"/>
              </a:rPr>
              <a:t>Көзқарас.</a:t>
            </a:r>
            <a:r>
              <a:rPr b="0" i="0" lang="kk-KZ" sz="1700" u="none" cap="none" strike="noStrike">
                <a:solidFill>
                  <a:srgbClr val="333333"/>
                </a:solidFill>
                <a:highlight>
                  <a:srgbClr val="FFFFFF"/>
                </a:highlight>
                <a:latin typeface="Tahoma"/>
                <a:ea typeface="Tahoma"/>
                <a:cs typeface="Tahoma"/>
                <a:sym typeface="Tahoma"/>
              </a:rPr>
              <a:t> </a:t>
            </a:r>
            <a:r>
              <a:rPr b="0" i="0" lang="kk-KZ" sz="1700" u="none" cap="none" strike="noStrike">
                <a:solidFill>
                  <a:srgbClr val="202122"/>
                </a:solidFill>
                <a:highlight>
                  <a:srgbClr val="FFFFFF"/>
                </a:highlight>
                <a:latin typeface="Tahoma"/>
                <a:ea typeface="Tahoma"/>
                <a:cs typeface="Tahoma"/>
                <a:sym typeface="Tahoma"/>
              </a:rPr>
              <a:t>Адамдардың өздері өмір сүріп жатқан қоғамдағы, кезеңдегі немесе бұрын болған оқиғалар мен құбылыстарға, жеке тұлғаларға, идеяларға, т.б. қарым-қатынасы және содан туындайтын иланымы, тіршілікте, түрлі қызметте басшылыққа алатын ұстанымы.</a:t>
            </a:r>
            <a:endParaRPr b="0" i="0" sz="1700" u="none" cap="none" strike="noStrike">
              <a:solidFill>
                <a:srgbClr val="202122"/>
              </a:solidFill>
              <a:highlight>
                <a:srgbClr val="FFFFFF"/>
              </a:highlight>
              <a:latin typeface="Tahoma"/>
              <a:ea typeface="Tahoma"/>
              <a:cs typeface="Tahoma"/>
              <a:sym typeface="Tahoma"/>
            </a:endParaRPr>
          </a:p>
          <a:p>
            <a:pPr indent="0" lvl="0" marL="0" marR="0" rtl="0" algn="l">
              <a:lnSpc>
                <a:spcPct val="100000"/>
              </a:lnSpc>
              <a:spcBef>
                <a:spcPts val="0"/>
              </a:spcBef>
              <a:spcAft>
                <a:spcPts val="0"/>
              </a:spcAft>
              <a:buClr>
                <a:srgbClr val="000000"/>
              </a:buClr>
              <a:buSzPts val="2400"/>
              <a:buFont typeface="Arial"/>
              <a:buNone/>
            </a:pPr>
            <a:r>
              <a:t/>
            </a:r>
            <a:endParaRPr b="0" i="0" sz="1700" u="none" cap="none" strike="noStrike">
              <a:solidFill>
                <a:srgbClr val="202122"/>
              </a:solidFill>
              <a:highlight>
                <a:srgbClr val="FFFFFF"/>
              </a:highlight>
              <a:latin typeface="Tahoma"/>
              <a:ea typeface="Tahoma"/>
              <a:cs typeface="Tahoma"/>
              <a:sym typeface="Tahoma"/>
            </a:endParaRPr>
          </a:p>
          <a:p>
            <a:pPr indent="0" lvl="0" marL="0" marR="0" rtl="0" algn="l">
              <a:lnSpc>
                <a:spcPct val="100000"/>
              </a:lnSpc>
              <a:spcBef>
                <a:spcPts val="0"/>
              </a:spcBef>
              <a:spcAft>
                <a:spcPts val="0"/>
              </a:spcAft>
              <a:buClr>
                <a:srgbClr val="000000"/>
              </a:buClr>
              <a:buSzPts val="2400"/>
              <a:buFont typeface="Arial"/>
              <a:buNone/>
            </a:pPr>
            <a:r>
              <a:t/>
            </a:r>
            <a:endParaRPr b="0" i="0" sz="1700" u="none" cap="none" strike="noStrike">
              <a:solidFill>
                <a:srgbClr val="202122"/>
              </a:solidFill>
              <a:highlight>
                <a:srgbClr val="FFFFFF"/>
              </a:highlight>
              <a:latin typeface="Tahoma"/>
              <a:ea typeface="Tahoma"/>
              <a:cs typeface="Tahoma"/>
              <a:sym typeface="Tahoma"/>
            </a:endParaRPr>
          </a:p>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rgbClr val="000000"/>
              </a:solidFill>
              <a:latin typeface="Tahoma"/>
              <a:ea typeface="Tahoma"/>
              <a:cs typeface="Tahoma"/>
              <a:sym typeface="Tahoma"/>
            </a:endParaRPr>
          </a:p>
          <a:p>
            <a:pPr indent="0" lvl="0" marL="0" marR="0" rtl="0" algn="l">
              <a:lnSpc>
                <a:spcPct val="100000"/>
              </a:lnSpc>
              <a:spcBef>
                <a:spcPts val="0"/>
              </a:spcBef>
              <a:spcAft>
                <a:spcPts val="0"/>
              </a:spcAft>
              <a:buClr>
                <a:srgbClr val="000000"/>
              </a:buClr>
              <a:buSzPts val="2400"/>
              <a:buFont typeface="Arial"/>
              <a:buNone/>
            </a:pPr>
            <a:r>
              <a:rPr b="0" i="0" lang="kk-KZ" sz="2400" u="none" cap="none" strike="noStrike">
                <a:solidFill>
                  <a:srgbClr val="000000"/>
                </a:solidFill>
                <a:latin typeface="Arial"/>
                <a:ea typeface="Arial"/>
                <a:cs typeface="Arial"/>
                <a:sym typeface="Arial"/>
              </a:rPr>
              <a:t> </a:t>
            </a:r>
            <a:endParaRPr b="0" i="0" sz="2400" u="none" cap="none" strike="noStrike">
              <a:solidFill>
                <a:srgbClr val="000000"/>
              </a:solidFill>
              <a:latin typeface="Arial"/>
              <a:ea typeface="Arial"/>
              <a:cs typeface="Arial"/>
              <a:sym typeface="Arial"/>
            </a:endParaRPr>
          </a:p>
        </p:txBody>
      </p:sp>
      <p:sp>
        <p:nvSpPr>
          <p:cNvPr id="129" name="Google Shape;129;p23"/>
          <p:cNvSpPr txBox="1"/>
          <p:nvPr/>
        </p:nvSpPr>
        <p:spPr>
          <a:xfrm>
            <a:off x="11312525" y="282575"/>
            <a:ext cx="457200" cy="3651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200"/>
              <a:buFont typeface="Roboto Condensed"/>
              <a:buNone/>
            </a:pPr>
            <a:fld id="{00000000-1234-1234-1234-123412341234}" type="slidenum">
              <a:rPr b="1" i="0" lang="kk-KZ" sz="1200" u="none" cap="none" strike="noStrike">
                <a:solidFill>
                  <a:srgbClr val="FFFFFF"/>
                </a:solidFill>
                <a:latin typeface="Roboto Condensed"/>
                <a:ea typeface="Roboto Condensed"/>
                <a:cs typeface="Roboto Condensed"/>
                <a:sym typeface="Roboto Condensed"/>
              </a:rPr>
              <a:t>‹#›</a:t>
            </a:fld>
            <a:endParaRPr b="0" i="0" sz="1400" u="none" cap="none" strike="noStrike">
              <a:solidFill>
                <a:srgbClr val="000000"/>
              </a:solidFill>
              <a:latin typeface="Arial"/>
              <a:ea typeface="Arial"/>
              <a:cs typeface="Arial"/>
              <a:sym typeface="Arial"/>
            </a:endParaRPr>
          </a:p>
        </p:txBody>
      </p:sp>
      <p:grpSp>
        <p:nvGrpSpPr>
          <p:cNvPr id="130" name="Google Shape;130;p23"/>
          <p:cNvGrpSpPr/>
          <p:nvPr/>
        </p:nvGrpSpPr>
        <p:grpSpPr>
          <a:xfrm>
            <a:off x="30236" y="3848972"/>
            <a:ext cx="12192000" cy="3009028"/>
            <a:chOff x="0" y="3521168"/>
            <a:chExt cx="12192000" cy="3009028"/>
          </a:xfrm>
        </p:grpSpPr>
        <p:sp>
          <p:nvSpPr>
            <p:cNvPr id="131" name="Google Shape;131;p23"/>
            <p:cNvSpPr/>
            <p:nvPr/>
          </p:nvSpPr>
          <p:spPr>
            <a:xfrm>
              <a:off x="9696090" y="3521168"/>
              <a:ext cx="2126323" cy="234479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132" name="Google Shape;132;p23"/>
            <p:cNvSpPr/>
            <p:nvPr/>
          </p:nvSpPr>
          <p:spPr>
            <a:xfrm>
              <a:off x="0" y="5865962"/>
              <a:ext cx="12192000" cy="664234"/>
            </a:xfrm>
            <a:prstGeom prst="rect">
              <a:avLst/>
            </a:prstGeom>
            <a:solidFill>
              <a:srgbClr val="538CD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gr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