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notesMasterIdLst>
    <p:notesMasterId r:id="rId17"/>
  </p:notesMasterIdLst>
  <p:handoutMasterIdLst>
    <p:handoutMasterId r:id="rId18"/>
  </p:handoutMasterIdLst>
  <p:sldIdLst>
    <p:sldId id="260" r:id="rId2"/>
    <p:sldId id="381" r:id="rId3"/>
    <p:sldId id="372" r:id="rId4"/>
    <p:sldId id="373" r:id="rId5"/>
    <p:sldId id="365" r:id="rId6"/>
    <p:sldId id="383" r:id="rId7"/>
    <p:sldId id="369" r:id="rId8"/>
    <p:sldId id="378" r:id="rId9"/>
    <p:sldId id="384" r:id="rId10"/>
    <p:sldId id="385" r:id="rId11"/>
    <p:sldId id="324" r:id="rId12"/>
    <p:sldId id="379" r:id="rId13"/>
    <p:sldId id="386" r:id="rId14"/>
    <p:sldId id="382" r:id="rId15"/>
    <p:sldId id="377" r:id="rId1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ziz Azi" initials="A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C5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41" autoAdjust="0"/>
    <p:restoredTop sz="95226" autoAdjust="0"/>
  </p:normalViewPr>
  <p:slideViewPr>
    <p:cSldViewPr snapToGrid="0" showGuides="1">
      <p:cViewPr varScale="1">
        <p:scale>
          <a:sx n="67" d="100"/>
          <a:sy n="67" d="100"/>
        </p:scale>
        <p:origin x="102" y="180"/>
      </p:cViewPr>
      <p:guideLst>
        <p:guide orient="horz" pos="2183"/>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88" d="100"/>
          <a:sy n="88" d="100"/>
        </p:scale>
        <p:origin x="-3822"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B9A8C55-0C4F-40BB-9F99-5F31E305482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4" name="Footer Placeholder 3">
            <a:extLst>
              <a:ext uri="{FF2B5EF4-FFF2-40B4-BE49-F238E27FC236}">
                <a16:creationId xmlns:a16="http://schemas.microsoft.com/office/drawing/2014/main" id="{15585356-880D-4B4F-931D-BBC9E4665EC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5" name="Slide Number Placeholder 4">
            <a:extLst>
              <a:ext uri="{FF2B5EF4-FFF2-40B4-BE49-F238E27FC236}">
                <a16:creationId xmlns:a16="http://schemas.microsoft.com/office/drawing/2014/main" id="{33618BE5-F755-4EC7-8913-ED860531EC1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59BD0D-08DD-43E5-AD72-BB64A5D8EE76}" type="slidenum">
              <a:rPr lang="en-ID" smtClean="0"/>
              <a:t>‹#›</a:t>
            </a:fld>
            <a:endParaRPr lang="en-ID"/>
          </a:p>
        </p:txBody>
      </p:sp>
      <p:sp>
        <p:nvSpPr>
          <p:cNvPr id="3" name="Date Placeholder 2">
            <a:extLst>
              <a:ext uri="{FF2B5EF4-FFF2-40B4-BE49-F238E27FC236}">
                <a16:creationId xmlns:a16="http://schemas.microsoft.com/office/drawing/2014/main" id="{655361D2-F044-4A78-BD0F-51EFE46052D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3343C4A-49E8-45E3-8518-FBFCD6640E5B}" type="datetimeFigureOut">
              <a:rPr lang="en-ID" smtClean="0"/>
              <a:t>08/01/2021</a:t>
            </a:fld>
            <a:endParaRPr lang="en-ID"/>
          </a:p>
        </p:txBody>
      </p:sp>
    </p:spTree>
    <p:extLst>
      <p:ext uri="{BB962C8B-B14F-4D97-AF65-F5344CB8AC3E}">
        <p14:creationId xmlns:p14="http://schemas.microsoft.com/office/powerpoint/2010/main" val="36421706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4660AB-C737-4725-A59E-73096A219B67}" type="datetimeFigureOut">
              <a:rPr lang="en-US" smtClean="0"/>
              <a:t>1/8/2021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9B9867-A8D7-43CA-B62E-65ACB63F0B12}" type="slidenum">
              <a:rPr lang="en-US" smtClean="0"/>
              <a:t>‹#›</a:t>
            </a:fld>
            <a:endParaRPr lang="en-US"/>
          </a:p>
        </p:txBody>
      </p:sp>
    </p:spTree>
    <p:extLst>
      <p:ext uri="{BB962C8B-B14F-4D97-AF65-F5344CB8AC3E}">
        <p14:creationId xmlns:p14="http://schemas.microsoft.com/office/powerpoint/2010/main" val="2334178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5</a:t>
            </a:fld>
            <a:endParaRPr lang="en-US" dirty="0"/>
          </a:p>
        </p:txBody>
      </p:sp>
    </p:spTree>
    <p:extLst>
      <p:ext uri="{BB962C8B-B14F-4D97-AF65-F5344CB8AC3E}">
        <p14:creationId xmlns:p14="http://schemas.microsoft.com/office/powerpoint/2010/main" val="31839638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14</a:t>
            </a:fld>
            <a:endParaRPr lang="en-US" dirty="0"/>
          </a:p>
        </p:txBody>
      </p:sp>
    </p:spTree>
    <p:extLst>
      <p:ext uri="{BB962C8B-B14F-4D97-AF65-F5344CB8AC3E}">
        <p14:creationId xmlns:p14="http://schemas.microsoft.com/office/powerpoint/2010/main" val="26233859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15</a:t>
            </a:fld>
            <a:endParaRPr lang="en-US" dirty="0"/>
          </a:p>
        </p:txBody>
      </p:sp>
    </p:spTree>
    <p:extLst>
      <p:ext uri="{BB962C8B-B14F-4D97-AF65-F5344CB8AC3E}">
        <p14:creationId xmlns:p14="http://schemas.microsoft.com/office/powerpoint/2010/main" val="3308465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6</a:t>
            </a:fld>
            <a:endParaRPr lang="en-US" dirty="0"/>
          </a:p>
        </p:txBody>
      </p:sp>
    </p:spTree>
    <p:extLst>
      <p:ext uri="{BB962C8B-B14F-4D97-AF65-F5344CB8AC3E}">
        <p14:creationId xmlns:p14="http://schemas.microsoft.com/office/powerpoint/2010/main" val="38997329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7</a:t>
            </a:fld>
            <a:endParaRPr lang="en-US" dirty="0"/>
          </a:p>
        </p:txBody>
      </p:sp>
    </p:spTree>
    <p:extLst>
      <p:ext uri="{BB962C8B-B14F-4D97-AF65-F5344CB8AC3E}">
        <p14:creationId xmlns:p14="http://schemas.microsoft.com/office/powerpoint/2010/main" val="4155133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8</a:t>
            </a:fld>
            <a:endParaRPr lang="en-US" dirty="0"/>
          </a:p>
        </p:txBody>
      </p:sp>
    </p:spTree>
    <p:extLst>
      <p:ext uri="{BB962C8B-B14F-4D97-AF65-F5344CB8AC3E}">
        <p14:creationId xmlns:p14="http://schemas.microsoft.com/office/powerpoint/2010/main" val="3341671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9</a:t>
            </a:fld>
            <a:endParaRPr lang="en-US" dirty="0"/>
          </a:p>
        </p:txBody>
      </p:sp>
    </p:spTree>
    <p:extLst>
      <p:ext uri="{BB962C8B-B14F-4D97-AF65-F5344CB8AC3E}">
        <p14:creationId xmlns:p14="http://schemas.microsoft.com/office/powerpoint/2010/main" val="39258991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10</a:t>
            </a:fld>
            <a:endParaRPr lang="en-US" dirty="0"/>
          </a:p>
        </p:txBody>
      </p:sp>
    </p:spTree>
    <p:extLst>
      <p:ext uri="{BB962C8B-B14F-4D97-AF65-F5344CB8AC3E}">
        <p14:creationId xmlns:p14="http://schemas.microsoft.com/office/powerpoint/2010/main" val="13197324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11</a:t>
            </a:fld>
            <a:endParaRPr lang="en-US" dirty="0"/>
          </a:p>
        </p:txBody>
      </p:sp>
    </p:spTree>
    <p:extLst>
      <p:ext uri="{BB962C8B-B14F-4D97-AF65-F5344CB8AC3E}">
        <p14:creationId xmlns:p14="http://schemas.microsoft.com/office/powerpoint/2010/main" val="36747185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12</a:t>
            </a:fld>
            <a:endParaRPr lang="en-US" dirty="0"/>
          </a:p>
        </p:txBody>
      </p:sp>
    </p:spTree>
    <p:extLst>
      <p:ext uri="{BB962C8B-B14F-4D97-AF65-F5344CB8AC3E}">
        <p14:creationId xmlns:p14="http://schemas.microsoft.com/office/powerpoint/2010/main" val="30742767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59B9867-A8D7-43CA-B62E-65ACB63F0B12}" type="slidenum">
              <a:rPr lang="en-US" smtClean="0"/>
              <a:t>13</a:t>
            </a:fld>
            <a:endParaRPr lang="en-US" dirty="0"/>
          </a:p>
        </p:txBody>
      </p:sp>
    </p:spTree>
    <p:extLst>
      <p:ext uri="{BB962C8B-B14F-4D97-AF65-F5344CB8AC3E}">
        <p14:creationId xmlns:p14="http://schemas.microsoft.com/office/powerpoint/2010/main" val="646875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D36B5AF-2C3D-4280-8DCF-DE774EAFE5B2}"/>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38D48A30-796B-48C3-BF59-52E0524612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69014734-FD8F-4ABE-95CF-4DDCD336A02C}"/>
              </a:ext>
            </a:extLst>
          </p:cNvPr>
          <p:cNvSpPr>
            <a:spLocks noGrp="1"/>
          </p:cNvSpPr>
          <p:nvPr>
            <p:ph type="dt" sz="half" idx="10"/>
          </p:nvPr>
        </p:nvSpPr>
        <p:spPr/>
        <p:txBody>
          <a:bodyPr/>
          <a:lstStyle/>
          <a:p>
            <a:endParaRPr lang="en-US"/>
          </a:p>
        </p:txBody>
      </p:sp>
      <p:sp>
        <p:nvSpPr>
          <p:cNvPr id="5" name="Нижний колонтитул 4">
            <a:extLst>
              <a:ext uri="{FF2B5EF4-FFF2-40B4-BE49-F238E27FC236}">
                <a16:creationId xmlns:a16="http://schemas.microsoft.com/office/drawing/2014/main" id="{8DFD2534-7B47-4147-8DD0-2C087B1957E4}"/>
              </a:ext>
            </a:extLst>
          </p:cNvPr>
          <p:cNvSpPr>
            <a:spLocks noGrp="1"/>
          </p:cNvSpPr>
          <p:nvPr>
            <p:ph type="ftr" sz="quarter" idx="11"/>
          </p:nvPr>
        </p:nvSpPr>
        <p:spPr/>
        <p:txBody>
          <a:bodyPr/>
          <a:lstStyle/>
          <a:p>
            <a:endParaRPr lang="en-US"/>
          </a:p>
        </p:txBody>
      </p:sp>
      <p:sp>
        <p:nvSpPr>
          <p:cNvPr id="6" name="Номер слайда 5">
            <a:extLst>
              <a:ext uri="{FF2B5EF4-FFF2-40B4-BE49-F238E27FC236}">
                <a16:creationId xmlns:a16="http://schemas.microsoft.com/office/drawing/2014/main" id="{F3F65C3A-CED1-4223-9E3D-6AD57C1933F6}"/>
              </a:ext>
            </a:extLst>
          </p:cNvPr>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3670595058"/>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52B26F-4D90-446F-ABB7-7DF188B85C97}"/>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D3743F42-D608-4E7F-9660-88E0ADDBF35D}"/>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4ED6EC9-CA78-4FA9-8794-AE2BF222CB73}"/>
              </a:ext>
            </a:extLst>
          </p:cNvPr>
          <p:cNvSpPr>
            <a:spLocks noGrp="1"/>
          </p:cNvSpPr>
          <p:nvPr>
            <p:ph type="dt" sz="half" idx="10"/>
          </p:nvPr>
        </p:nvSpPr>
        <p:spPr/>
        <p:txBody>
          <a:bodyPr/>
          <a:lstStyle/>
          <a:p>
            <a:endParaRPr lang="en-US"/>
          </a:p>
        </p:txBody>
      </p:sp>
      <p:sp>
        <p:nvSpPr>
          <p:cNvPr id="5" name="Нижний колонтитул 4">
            <a:extLst>
              <a:ext uri="{FF2B5EF4-FFF2-40B4-BE49-F238E27FC236}">
                <a16:creationId xmlns:a16="http://schemas.microsoft.com/office/drawing/2014/main" id="{7954044D-D527-495B-8BD6-DF9C92657C30}"/>
              </a:ext>
            </a:extLst>
          </p:cNvPr>
          <p:cNvSpPr>
            <a:spLocks noGrp="1"/>
          </p:cNvSpPr>
          <p:nvPr>
            <p:ph type="ftr" sz="quarter" idx="11"/>
          </p:nvPr>
        </p:nvSpPr>
        <p:spPr/>
        <p:txBody>
          <a:bodyPr/>
          <a:lstStyle/>
          <a:p>
            <a:endParaRPr lang="en-US"/>
          </a:p>
        </p:txBody>
      </p:sp>
      <p:sp>
        <p:nvSpPr>
          <p:cNvPr id="6" name="Номер слайда 5">
            <a:extLst>
              <a:ext uri="{FF2B5EF4-FFF2-40B4-BE49-F238E27FC236}">
                <a16:creationId xmlns:a16="http://schemas.microsoft.com/office/drawing/2014/main" id="{067B6A08-7EC6-4F52-BD26-AEB38811DC3D}"/>
              </a:ext>
            </a:extLst>
          </p:cNvPr>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4179500952"/>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BA2609B8-8E9D-4017-AAE4-839AA163AABF}"/>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E9D660A8-A739-4CC5-B13F-35D7C247026B}"/>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95D4B87-4ABB-4CF7-97E4-1096D5C8557A}"/>
              </a:ext>
            </a:extLst>
          </p:cNvPr>
          <p:cNvSpPr>
            <a:spLocks noGrp="1"/>
          </p:cNvSpPr>
          <p:nvPr>
            <p:ph type="dt" sz="half" idx="10"/>
          </p:nvPr>
        </p:nvSpPr>
        <p:spPr/>
        <p:txBody>
          <a:bodyPr/>
          <a:lstStyle/>
          <a:p>
            <a:endParaRPr lang="en-US"/>
          </a:p>
        </p:txBody>
      </p:sp>
      <p:sp>
        <p:nvSpPr>
          <p:cNvPr id="5" name="Нижний колонтитул 4">
            <a:extLst>
              <a:ext uri="{FF2B5EF4-FFF2-40B4-BE49-F238E27FC236}">
                <a16:creationId xmlns:a16="http://schemas.microsoft.com/office/drawing/2014/main" id="{D08AE050-B135-4ED9-A05F-5412571EF4E5}"/>
              </a:ext>
            </a:extLst>
          </p:cNvPr>
          <p:cNvSpPr>
            <a:spLocks noGrp="1"/>
          </p:cNvSpPr>
          <p:nvPr>
            <p:ph type="ftr" sz="quarter" idx="11"/>
          </p:nvPr>
        </p:nvSpPr>
        <p:spPr/>
        <p:txBody>
          <a:bodyPr/>
          <a:lstStyle/>
          <a:p>
            <a:endParaRPr lang="en-US"/>
          </a:p>
        </p:txBody>
      </p:sp>
      <p:sp>
        <p:nvSpPr>
          <p:cNvPr id="6" name="Номер слайда 5">
            <a:extLst>
              <a:ext uri="{FF2B5EF4-FFF2-40B4-BE49-F238E27FC236}">
                <a16:creationId xmlns:a16="http://schemas.microsoft.com/office/drawing/2014/main" id="{A73A422F-DF2A-4C5F-AE55-4D00D46A185D}"/>
              </a:ext>
            </a:extLst>
          </p:cNvPr>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120316776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3529157"/>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1C722AC7-0D64-4755-AACF-00AFC415AD9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Slide Number Placeholder 5">
            <a:extLst>
              <a:ext uri="{FF2B5EF4-FFF2-40B4-BE49-F238E27FC236}">
                <a16:creationId xmlns:a16="http://schemas.microsoft.com/office/drawing/2014/main" id="{0F40FC8D-95A0-409C-96F1-E86AAEC86512}"/>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1" name="Rectangle: Rounded Corners 10">
            <a:extLst>
              <a:ext uri="{FF2B5EF4-FFF2-40B4-BE49-F238E27FC236}">
                <a16:creationId xmlns:a16="http://schemas.microsoft.com/office/drawing/2014/main" id="{7531F00D-DED3-4D28-99E3-79AA7D6756D0}"/>
              </a:ext>
            </a:extLst>
          </p:cNvPr>
          <p:cNvSpPr/>
          <p:nvPr/>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4" name="Title 1">
            <a:extLst>
              <a:ext uri="{FF2B5EF4-FFF2-40B4-BE49-F238E27FC236}">
                <a16:creationId xmlns:a16="http://schemas.microsoft.com/office/drawing/2014/main" id="{A295FCD4-B2C3-4812-AFF4-AD5767FB02B2}"/>
              </a:ext>
            </a:extLst>
          </p:cNvPr>
          <p:cNvSpPr>
            <a:spLocks noGrp="1"/>
          </p:cNvSpPr>
          <p:nvPr>
            <p:ph type="ctrTitle" hasCustomPrompt="1"/>
          </p:nvPr>
        </p:nvSpPr>
        <p:spPr>
          <a:xfrm>
            <a:off x="835196" y="1120817"/>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7"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11797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F9C600F0-E9B4-4C11-BCCD-C017FE3112EE}"/>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1" name="Slide Number Placeholder 5">
            <a:extLst>
              <a:ext uri="{FF2B5EF4-FFF2-40B4-BE49-F238E27FC236}">
                <a16:creationId xmlns:a16="http://schemas.microsoft.com/office/drawing/2014/main" id="{2A7A2521-5E3D-4CDC-95AF-3A7C1C87EF61}"/>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2" name="Rectangle: Rounded Corners 11">
            <a:extLst>
              <a:ext uri="{FF2B5EF4-FFF2-40B4-BE49-F238E27FC236}">
                <a16:creationId xmlns:a16="http://schemas.microsoft.com/office/drawing/2014/main" id="{538B31A2-DB6C-4D55-9AFA-121C1E3BEC26}"/>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3" name="Title 1">
            <a:extLst>
              <a:ext uri="{FF2B5EF4-FFF2-40B4-BE49-F238E27FC236}">
                <a16:creationId xmlns:a16="http://schemas.microsoft.com/office/drawing/2014/main" id="{A1425586-1B77-4F1D-A056-35C60C7DCEB0}"/>
              </a:ext>
            </a:extLst>
          </p:cNvPr>
          <p:cNvSpPr>
            <a:spLocks noGrp="1"/>
          </p:cNvSpPr>
          <p:nvPr>
            <p:ph type="ctrTitle" hasCustomPrompt="1"/>
          </p:nvPr>
        </p:nvSpPr>
        <p:spPr>
          <a:xfrm>
            <a:off x="6394366" y="765022"/>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8"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31783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1C722AC7-0D64-4755-AACF-00AFC415AD9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Slide Number Placeholder 5">
            <a:extLst>
              <a:ext uri="{FF2B5EF4-FFF2-40B4-BE49-F238E27FC236}">
                <a16:creationId xmlns:a16="http://schemas.microsoft.com/office/drawing/2014/main" id="{0F40FC8D-95A0-409C-96F1-E86AAEC86512}"/>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1" name="Rectangle: Rounded Corners 10">
            <a:extLst>
              <a:ext uri="{FF2B5EF4-FFF2-40B4-BE49-F238E27FC236}">
                <a16:creationId xmlns:a16="http://schemas.microsoft.com/office/drawing/2014/main" id="{7531F00D-DED3-4D28-99E3-79AA7D6756D0}"/>
              </a:ext>
            </a:extLst>
          </p:cNvPr>
          <p:cNvSpPr/>
          <p:nvPr/>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Title 1">
            <a:extLst>
              <a:ext uri="{FF2B5EF4-FFF2-40B4-BE49-F238E27FC236}">
                <a16:creationId xmlns:a16="http://schemas.microsoft.com/office/drawing/2014/main" id="{716292C9-F964-4725-A8D5-4B9F699EB5C7}"/>
              </a:ext>
            </a:extLst>
          </p:cNvPr>
          <p:cNvSpPr>
            <a:spLocks noGrp="1"/>
          </p:cNvSpPr>
          <p:nvPr>
            <p:ph type="ctrTitle" hasCustomPrompt="1"/>
          </p:nvPr>
        </p:nvSpPr>
        <p:spPr>
          <a:xfrm>
            <a:off x="835196" y="835823"/>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8"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34561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4000487D-9388-4757-9054-C71757BBA32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Slide Number Placeholder 5">
            <a:extLst>
              <a:ext uri="{FF2B5EF4-FFF2-40B4-BE49-F238E27FC236}">
                <a16:creationId xmlns:a16="http://schemas.microsoft.com/office/drawing/2014/main" id="{CD2FEB7F-206A-416C-B2A5-A636C8D09DF4}"/>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0" name="Rectangle: Rounded Corners 9">
            <a:extLst>
              <a:ext uri="{FF2B5EF4-FFF2-40B4-BE49-F238E27FC236}">
                <a16:creationId xmlns:a16="http://schemas.microsoft.com/office/drawing/2014/main" id="{08A5E99A-9DDC-4DE9-8A55-49CF8CAE29FC}"/>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3" name="Title 1">
            <a:extLst>
              <a:ext uri="{FF2B5EF4-FFF2-40B4-BE49-F238E27FC236}">
                <a16:creationId xmlns:a16="http://schemas.microsoft.com/office/drawing/2014/main" id="{A30FFE61-70DA-44E8-80B5-C704ACDD7155}"/>
              </a:ext>
            </a:extLst>
          </p:cNvPr>
          <p:cNvSpPr>
            <a:spLocks noGrp="1"/>
          </p:cNvSpPr>
          <p:nvPr>
            <p:ph type="ctrTitle" hasCustomPrompt="1"/>
          </p:nvPr>
        </p:nvSpPr>
        <p:spPr>
          <a:xfrm>
            <a:off x="6262286" y="84501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11"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86242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1C722AC7-0D64-4755-AACF-00AFC415AD9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Slide Number Placeholder 5">
            <a:extLst>
              <a:ext uri="{FF2B5EF4-FFF2-40B4-BE49-F238E27FC236}">
                <a16:creationId xmlns:a16="http://schemas.microsoft.com/office/drawing/2014/main" id="{0F40FC8D-95A0-409C-96F1-E86AAEC86512}"/>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1" name="Rectangle: Rounded Corners 10">
            <a:extLst>
              <a:ext uri="{FF2B5EF4-FFF2-40B4-BE49-F238E27FC236}">
                <a16:creationId xmlns:a16="http://schemas.microsoft.com/office/drawing/2014/main" id="{7531F00D-DED3-4D28-99E3-79AA7D6756D0}"/>
              </a:ext>
            </a:extLst>
          </p:cNvPr>
          <p:cNvSpPr/>
          <p:nvPr/>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4" name="Title 1">
            <a:extLst>
              <a:ext uri="{FF2B5EF4-FFF2-40B4-BE49-F238E27FC236}">
                <a16:creationId xmlns:a16="http://schemas.microsoft.com/office/drawing/2014/main" id="{153D02E3-A946-4936-832A-826C3B7072AB}"/>
              </a:ext>
            </a:extLst>
          </p:cNvPr>
          <p:cNvSpPr>
            <a:spLocks noGrp="1"/>
          </p:cNvSpPr>
          <p:nvPr>
            <p:ph type="ctrTitle" hasCustomPrompt="1"/>
          </p:nvPr>
        </p:nvSpPr>
        <p:spPr>
          <a:xfrm>
            <a:off x="987206" y="668801"/>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8"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2406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F4EF66F0-DC35-4E9A-B665-1FA6E36D57CC}"/>
              </a:ext>
            </a:extLst>
          </p:cNvPr>
          <p:cNvSpPr>
            <a:spLocks noGrp="1"/>
          </p:cNvSpPr>
          <p:nvPr>
            <p:ph type="pic" sz="quarter" idx="13"/>
          </p:nvPr>
        </p:nvSpPr>
        <p:spPr>
          <a:xfrm>
            <a:off x="0" y="-15237"/>
            <a:ext cx="5419544" cy="6883224"/>
          </a:xfrm>
          <a:custGeom>
            <a:avLst/>
            <a:gdLst>
              <a:gd name="connsiteX0" fmla="*/ 0 w 5419544"/>
              <a:gd name="connsiteY0" fmla="*/ 0 h 6883224"/>
              <a:gd name="connsiteX1" fmla="*/ 4804859 w 5419544"/>
              <a:gd name="connsiteY1" fmla="*/ 0 h 6883224"/>
              <a:gd name="connsiteX2" fmla="*/ 5419544 w 5419544"/>
              <a:gd name="connsiteY2" fmla="*/ 614685 h 6883224"/>
              <a:gd name="connsiteX3" fmla="*/ 5419544 w 5419544"/>
              <a:gd name="connsiteY3" fmla="*/ 6883224 h 6883224"/>
              <a:gd name="connsiteX4" fmla="*/ 0 w 5419544"/>
              <a:gd name="connsiteY4" fmla="*/ 6883224 h 68832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19544" h="6883224">
                <a:moveTo>
                  <a:pt x="0" y="0"/>
                </a:moveTo>
                <a:lnTo>
                  <a:pt x="4804859" y="0"/>
                </a:lnTo>
                <a:cubicBezTo>
                  <a:pt x="5144340" y="0"/>
                  <a:pt x="5419544" y="275204"/>
                  <a:pt x="5419544" y="614685"/>
                </a:cubicBezTo>
                <a:lnTo>
                  <a:pt x="5419544" y="6883224"/>
                </a:lnTo>
                <a:lnTo>
                  <a:pt x="0" y="6883224"/>
                </a:lnTo>
                <a:close/>
              </a:path>
            </a:pathLst>
          </a:custGeom>
          <a:solidFill>
            <a:schemeClr val="bg2">
              <a:lumMod val="75000"/>
            </a:schemeClr>
          </a:solidFill>
        </p:spPr>
        <p:txBody>
          <a:bodyPr wrap="square" anchor="ctr">
            <a:noAutofit/>
          </a:bodyPr>
          <a:lstStyle>
            <a:lvl1pPr algn="ctr">
              <a:defRPr sz="1800"/>
            </a:lvl1pPr>
          </a:lstStyle>
          <a:p>
            <a:endParaRPr lang="en-ID"/>
          </a:p>
        </p:txBody>
      </p:sp>
      <p:sp>
        <p:nvSpPr>
          <p:cNvPr id="8" name="Rectangle: Rounded Corners 7">
            <a:extLst>
              <a:ext uri="{FF2B5EF4-FFF2-40B4-BE49-F238E27FC236}">
                <a16:creationId xmlns:a16="http://schemas.microsoft.com/office/drawing/2014/main" id="{4000487D-9388-4757-9054-C71757BBA32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Slide Number Placeholder 5">
            <a:extLst>
              <a:ext uri="{FF2B5EF4-FFF2-40B4-BE49-F238E27FC236}">
                <a16:creationId xmlns:a16="http://schemas.microsoft.com/office/drawing/2014/main" id="{CD2FEB7F-206A-416C-B2A5-A636C8D09DF4}"/>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5" name="Title 1">
            <a:extLst>
              <a:ext uri="{FF2B5EF4-FFF2-40B4-BE49-F238E27FC236}">
                <a16:creationId xmlns:a16="http://schemas.microsoft.com/office/drawing/2014/main" id="{ED55A0B3-B3F0-4205-8582-AD37A15F704D}"/>
              </a:ext>
            </a:extLst>
          </p:cNvPr>
          <p:cNvSpPr>
            <a:spLocks noGrp="1"/>
          </p:cNvSpPr>
          <p:nvPr>
            <p:ph type="ctrTitle" hasCustomPrompt="1"/>
          </p:nvPr>
        </p:nvSpPr>
        <p:spPr>
          <a:xfrm>
            <a:off x="6237452" y="98326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19415697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79E4B32B-5183-4CB7-9BC7-ABD8C34773E9}"/>
              </a:ext>
            </a:extLst>
          </p:cNvPr>
          <p:cNvSpPr>
            <a:spLocks noGrp="1"/>
          </p:cNvSpPr>
          <p:nvPr>
            <p:ph type="pic" sz="quarter" idx="13"/>
          </p:nvPr>
        </p:nvSpPr>
        <p:spPr>
          <a:xfrm>
            <a:off x="0" y="-15237"/>
            <a:ext cx="5419544" cy="6883224"/>
          </a:xfrm>
          <a:custGeom>
            <a:avLst/>
            <a:gdLst>
              <a:gd name="connsiteX0" fmla="*/ 0 w 5419544"/>
              <a:gd name="connsiteY0" fmla="*/ 0 h 6883224"/>
              <a:gd name="connsiteX1" fmla="*/ 5419544 w 5419544"/>
              <a:gd name="connsiteY1" fmla="*/ 0 h 6883224"/>
              <a:gd name="connsiteX2" fmla="*/ 5419544 w 5419544"/>
              <a:gd name="connsiteY2" fmla="*/ 6268539 h 6883224"/>
              <a:gd name="connsiteX3" fmla="*/ 4804859 w 5419544"/>
              <a:gd name="connsiteY3" fmla="*/ 6883224 h 6883224"/>
              <a:gd name="connsiteX4" fmla="*/ 0 w 5419544"/>
              <a:gd name="connsiteY4" fmla="*/ 6883224 h 68832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19544" h="6883224">
                <a:moveTo>
                  <a:pt x="0" y="0"/>
                </a:moveTo>
                <a:lnTo>
                  <a:pt x="5419544" y="0"/>
                </a:lnTo>
                <a:lnTo>
                  <a:pt x="5419544" y="6268539"/>
                </a:lnTo>
                <a:cubicBezTo>
                  <a:pt x="5419544" y="6608020"/>
                  <a:pt x="5144340" y="6883224"/>
                  <a:pt x="4804859" y="6883224"/>
                </a:cubicBezTo>
                <a:lnTo>
                  <a:pt x="0" y="6883224"/>
                </a:lnTo>
                <a:close/>
              </a:path>
            </a:pathLst>
          </a:custGeom>
          <a:solidFill>
            <a:schemeClr val="bg2">
              <a:lumMod val="75000"/>
            </a:schemeClr>
          </a:solidFill>
        </p:spPr>
        <p:txBody>
          <a:bodyPr wrap="square" anchor="ctr">
            <a:noAutofit/>
          </a:bodyPr>
          <a:lstStyle>
            <a:lvl1pPr algn="ctr">
              <a:defRPr sz="1800"/>
            </a:lvl1pPr>
          </a:lstStyle>
          <a:p>
            <a:endParaRPr lang="en-ID"/>
          </a:p>
        </p:txBody>
      </p:sp>
      <p:sp>
        <p:nvSpPr>
          <p:cNvPr id="8" name="Rectangle: Rounded Corners 7">
            <a:extLst>
              <a:ext uri="{FF2B5EF4-FFF2-40B4-BE49-F238E27FC236}">
                <a16:creationId xmlns:a16="http://schemas.microsoft.com/office/drawing/2014/main" id="{4000487D-9388-4757-9054-C71757BBA32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Slide Number Placeholder 5">
            <a:extLst>
              <a:ext uri="{FF2B5EF4-FFF2-40B4-BE49-F238E27FC236}">
                <a16:creationId xmlns:a16="http://schemas.microsoft.com/office/drawing/2014/main" id="{CD2FEB7F-206A-416C-B2A5-A636C8D09DF4}"/>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5" name="Title 1">
            <a:extLst>
              <a:ext uri="{FF2B5EF4-FFF2-40B4-BE49-F238E27FC236}">
                <a16:creationId xmlns:a16="http://schemas.microsoft.com/office/drawing/2014/main" id="{ED55A0B3-B3F0-4205-8582-AD37A15F704D}"/>
              </a:ext>
            </a:extLst>
          </p:cNvPr>
          <p:cNvSpPr>
            <a:spLocks noGrp="1"/>
          </p:cNvSpPr>
          <p:nvPr>
            <p:ph type="ctrTitle" hasCustomPrompt="1"/>
          </p:nvPr>
        </p:nvSpPr>
        <p:spPr>
          <a:xfrm>
            <a:off x="6237452" y="98326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2140663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170DC8-B209-4EA1-93D0-6C43EAAA7AAB}"/>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90E6B2C4-B0BA-4F36-B73D-0D86899D9F8D}"/>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AC421958-C0A1-480C-8635-693165A4AF04}"/>
              </a:ext>
            </a:extLst>
          </p:cNvPr>
          <p:cNvSpPr>
            <a:spLocks noGrp="1"/>
          </p:cNvSpPr>
          <p:nvPr>
            <p:ph type="dt" sz="half" idx="10"/>
          </p:nvPr>
        </p:nvSpPr>
        <p:spPr/>
        <p:txBody>
          <a:bodyPr/>
          <a:lstStyle/>
          <a:p>
            <a:endParaRPr lang="en-US"/>
          </a:p>
        </p:txBody>
      </p:sp>
      <p:sp>
        <p:nvSpPr>
          <p:cNvPr id="5" name="Нижний колонтитул 4">
            <a:extLst>
              <a:ext uri="{FF2B5EF4-FFF2-40B4-BE49-F238E27FC236}">
                <a16:creationId xmlns:a16="http://schemas.microsoft.com/office/drawing/2014/main" id="{7FA753BB-DA82-4E29-9A9C-209EA4A280A2}"/>
              </a:ext>
            </a:extLst>
          </p:cNvPr>
          <p:cNvSpPr>
            <a:spLocks noGrp="1"/>
          </p:cNvSpPr>
          <p:nvPr>
            <p:ph type="ftr" sz="quarter" idx="11"/>
          </p:nvPr>
        </p:nvSpPr>
        <p:spPr/>
        <p:txBody>
          <a:bodyPr/>
          <a:lstStyle/>
          <a:p>
            <a:endParaRPr lang="en-US"/>
          </a:p>
        </p:txBody>
      </p:sp>
      <p:sp>
        <p:nvSpPr>
          <p:cNvPr id="6" name="Номер слайда 5">
            <a:extLst>
              <a:ext uri="{FF2B5EF4-FFF2-40B4-BE49-F238E27FC236}">
                <a16:creationId xmlns:a16="http://schemas.microsoft.com/office/drawing/2014/main" id="{E33B9521-539F-4813-843E-79EC997C7C62}"/>
              </a:ext>
            </a:extLst>
          </p:cNvPr>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1281140274"/>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4000487D-9388-4757-9054-C71757BBA32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9" name="Slide Number Placeholder 5">
            <a:extLst>
              <a:ext uri="{FF2B5EF4-FFF2-40B4-BE49-F238E27FC236}">
                <a16:creationId xmlns:a16="http://schemas.microsoft.com/office/drawing/2014/main" id="{CD2FEB7F-206A-416C-B2A5-A636C8D09DF4}"/>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0" name="Rectangle: Rounded Corners 9">
            <a:extLst>
              <a:ext uri="{FF2B5EF4-FFF2-40B4-BE49-F238E27FC236}">
                <a16:creationId xmlns:a16="http://schemas.microsoft.com/office/drawing/2014/main" id="{08A5E99A-9DDC-4DE9-8A55-49CF8CAE29FC}"/>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2" name="Title 1">
            <a:extLst>
              <a:ext uri="{FF2B5EF4-FFF2-40B4-BE49-F238E27FC236}">
                <a16:creationId xmlns:a16="http://schemas.microsoft.com/office/drawing/2014/main" id="{F8C38F88-B935-4484-825B-1317F7115979}"/>
              </a:ext>
            </a:extLst>
          </p:cNvPr>
          <p:cNvSpPr>
            <a:spLocks noGrp="1"/>
          </p:cNvSpPr>
          <p:nvPr>
            <p:ph type="ctrTitle" hasCustomPrompt="1"/>
          </p:nvPr>
        </p:nvSpPr>
        <p:spPr>
          <a:xfrm>
            <a:off x="6383057" y="586643"/>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11"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75783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15" name="Rectangle: Rounded Corners 14">
            <a:extLst>
              <a:ext uri="{FF2B5EF4-FFF2-40B4-BE49-F238E27FC236}">
                <a16:creationId xmlns:a16="http://schemas.microsoft.com/office/drawing/2014/main" id="{1C722AC7-0D64-4755-AACF-00AFC415AD9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8" name="Title 1">
            <a:extLst>
              <a:ext uri="{FF2B5EF4-FFF2-40B4-BE49-F238E27FC236}">
                <a16:creationId xmlns:a16="http://schemas.microsoft.com/office/drawing/2014/main" id="{0A335B13-64DC-434F-A109-D43A41E8DD74}"/>
              </a:ext>
            </a:extLst>
          </p:cNvPr>
          <p:cNvSpPr>
            <a:spLocks noGrp="1"/>
          </p:cNvSpPr>
          <p:nvPr>
            <p:ph type="ctrTitle" hasCustomPrompt="1"/>
          </p:nvPr>
        </p:nvSpPr>
        <p:spPr>
          <a:xfrm>
            <a:off x="6575596" y="111052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
        <p:nvSpPr>
          <p:cNvPr id="10" name="Slide Number Placeholder 5">
            <a:extLst>
              <a:ext uri="{FF2B5EF4-FFF2-40B4-BE49-F238E27FC236}">
                <a16:creationId xmlns:a16="http://schemas.microsoft.com/office/drawing/2014/main" id="{0F40FC8D-95A0-409C-96F1-E86AAEC86512}"/>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11" name="Rectangle: Rounded Corners 10">
            <a:extLst>
              <a:ext uri="{FF2B5EF4-FFF2-40B4-BE49-F238E27FC236}">
                <a16:creationId xmlns:a16="http://schemas.microsoft.com/office/drawing/2014/main" id="{7531F00D-DED3-4D28-99E3-79AA7D6756D0}"/>
              </a:ext>
            </a:extLst>
          </p:cNvPr>
          <p:cNvSpPr/>
          <p:nvPr/>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Picture Placeholder 6">
            <a:extLst>
              <a:ext uri="{FF2B5EF4-FFF2-40B4-BE49-F238E27FC236}">
                <a16:creationId xmlns:a16="http://schemas.microsoft.com/office/drawing/2014/main" id="{9F75258C-901B-47AE-A254-21F0DFFD5F2D}"/>
              </a:ext>
            </a:extLst>
          </p:cNvPr>
          <p:cNvSpPr>
            <a:spLocks noGrp="1"/>
          </p:cNvSpPr>
          <p:nvPr>
            <p:ph type="pic" sz="quarter" idx="13"/>
          </p:nvPr>
        </p:nvSpPr>
        <p:spPr>
          <a:xfrm>
            <a:off x="968673" y="1051031"/>
            <a:ext cx="4881083" cy="5171466"/>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pic>
        <p:nvPicPr>
          <p:cNvPr id="12"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95480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AAD05432-4B70-4E73-BAF1-E3DED0C6DDD4}"/>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DFC9D7BB-9178-4DCB-97FC-0D6FDA114741}"/>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E4EADB7E-DD59-4404-BD1A-569B06338DFB}"/>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Picture Placeholder 9">
            <a:extLst>
              <a:ext uri="{FF2B5EF4-FFF2-40B4-BE49-F238E27FC236}">
                <a16:creationId xmlns:a16="http://schemas.microsoft.com/office/drawing/2014/main" id="{21A36352-01F6-498C-8E1D-F0BC2021EDA6}"/>
              </a:ext>
            </a:extLst>
          </p:cNvPr>
          <p:cNvSpPr>
            <a:spLocks noGrp="1"/>
          </p:cNvSpPr>
          <p:nvPr>
            <p:ph type="pic" sz="quarter" idx="13"/>
          </p:nvPr>
        </p:nvSpPr>
        <p:spPr>
          <a:xfrm>
            <a:off x="5955086" y="1174834"/>
            <a:ext cx="2411640" cy="2193206"/>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11" name="Picture Placeholder 10">
            <a:extLst>
              <a:ext uri="{FF2B5EF4-FFF2-40B4-BE49-F238E27FC236}">
                <a16:creationId xmlns:a16="http://schemas.microsoft.com/office/drawing/2014/main" id="{2D45CE94-76F3-4435-9141-AE9B896BD56B}"/>
              </a:ext>
            </a:extLst>
          </p:cNvPr>
          <p:cNvSpPr>
            <a:spLocks noGrp="1"/>
          </p:cNvSpPr>
          <p:nvPr>
            <p:ph type="pic" sz="quarter" idx="14"/>
          </p:nvPr>
        </p:nvSpPr>
        <p:spPr>
          <a:xfrm>
            <a:off x="5955086" y="3872314"/>
            <a:ext cx="2411640" cy="2193206"/>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12" name="Title 1">
            <a:extLst>
              <a:ext uri="{FF2B5EF4-FFF2-40B4-BE49-F238E27FC236}">
                <a16:creationId xmlns:a16="http://schemas.microsoft.com/office/drawing/2014/main" id="{9CE34D4E-09A7-40E0-B75F-365D1BEA885E}"/>
              </a:ext>
            </a:extLst>
          </p:cNvPr>
          <p:cNvSpPr>
            <a:spLocks noGrp="1"/>
          </p:cNvSpPr>
          <p:nvPr>
            <p:ph type="ctrTitle" hasCustomPrompt="1"/>
          </p:nvPr>
        </p:nvSpPr>
        <p:spPr>
          <a:xfrm>
            <a:off x="942716" y="1082110"/>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9"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16861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09C7FD82-7F33-40B4-8043-7F05F3727B04}"/>
              </a:ext>
            </a:extLst>
          </p:cNvPr>
          <p:cNvSpPr>
            <a:spLocks noGrp="1"/>
          </p:cNvSpPr>
          <p:nvPr>
            <p:ph type="pic" sz="quarter" idx="16"/>
          </p:nvPr>
        </p:nvSpPr>
        <p:spPr>
          <a:xfrm>
            <a:off x="942716" y="3872314"/>
            <a:ext cx="2411640" cy="2193206"/>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6" name="Rectangle: Rounded Corners 5">
            <a:extLst>
              <a:ext uri="{FF2B5EF4-FFF2-40B4-BE49-F238E27FC236}">
                <a16:creationId xmlns:a16="http://schemas.microsoft.com/office/drawing/2014/main" id="{AAD05432-4B70-4E73-BAF1-E3DED0C6DDD4}"/>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DFC9D7BB-9178-4DCB-97FC-0D6FDA114741}"/>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E4EADB7E-DD59-4404-BD1A-569B06338DFB}"/>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2" name="Title 1">
            <a:extLst>
              <a:ext uri="{FF2B5EF4-FFF2-40B4-BE49-F238E27FC236}">
                <a16:creationId xmlns:a16="http://schemas.microsoft.com/office/drawing/2014/main" id="{9CE34D4E-09A7-40E0-B75F-365D1BEA885E}"/>
              </a:ext>
            </a:extLst>
          </p:cNvPr>
          <p:cNvSpPr>
            <a:spLocks noGrp="1"/>
          </p:cNvSpPr>
          <p:nvPr>
            <p:ph type="ctrTitle" hasCustomPrompt="1"/>
          </p:nvPr>
        </p:nvSpPr>
        <p:spPr>
          <a:xfrm>
            <a:off x="942716" y="977938"/>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
        <p:nvSpPr>
          <p:cNvPr id="14" name="Picture Placeholder 13">
            <a:extLst>
              <a:ext uri="{FF2B5EF4-FFF2-40B4-BE49-F238E27FC236}">
                <a16:creationId xmlns:a16="http://schemas.microsoft.com/office/drawing/2014/main" id="{F2B13A89-47B9-47C0-82C5-EF69E144570B}"/>
              </a:ext>
            </a:extLst>
          </p:cNvPr>
          <p:cNvSpPr>
            <a:spLocks noGrp="1"/>
          </p:cNvSpPr>
          <p:nvPr>
            <p:ph type="pic" sz="quarter" idx="13"/>
          </p:nvPr>
        </p:nvSpPr>
        <p:spPr>
          <a:xfrm>
            <a:off x="6383351" y="1174834"/>
            <a:ext cx="2411640" cy="2193206"/>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15" name="Picture Placeholder 14">
            <a:extLst>
              <a:ext uri="{FF2B5EF4-FFF2-40B4-BE49-F238E27FC236}">
                <a16:creationId xmlns:a16="http://schemas.microsoft.com/office/drawing/2014/main" id="{088ABD45-FF79-487C-91F5-BDEF8D54A8EA}"/>
              </a:ext>
            </a:extLst>
          </p:cNvPr>
          <p:cNvSpPr>
            <a:spLocks noGrp="1"/>
          </p:cNvSpPr>
          <p:nvPr>
            <p:ph type="pic" sz="quarter" idx="14"/>
          </p:nvPr>
        </p:nvSpPr>
        <p:spPr>
          <a:xfrm>
            <a:off x="6383351" y="3872314"/>
            <a:ext cx="2411640" cy="2193206"/>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pic>
        <p:nvPicPr>
          <p:cNvPr id="11"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20195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10" name="Picture Placeholder 15">
            <a:extLst>
              <a:ext uri="{FF2B5EF4-FFF2-40B4-BE49-F238E27FC236}">
                <a16:creationId xmlns:a16="http://schemas.microsoft.com/office/drawing/2014/main" id="{40FB3B7B-E82C-4D07-BF23-26DA8F42CD5E}"/>
              </a:ext>
            </a:extLst>
          </p:cNvPr>
          <p:cNvSpPr>
            <a:spLocks noGrp="1"/>
          </p:cNvSpPr>
          <p:nvPr>
            <p:ph type="pic" sz="quarter" idx="16"/>
          </p:nvPr>
        </p:nvSpPr>
        <p:spPr>
          <a:xfrm>
            <a:off x="0" y="0"/>
            <a:ext cx="5760720" cy="6858000"/>
          </a:xfrm>
          <a:prstGeom prst="rect">
            <a:avLst/>
          </a:prstGeom>
          <a:solidFill>
            <a:schemeClr val="bg2">
              <a:lumMod val="75000"/>
            </a:schemeClr>
          </a:solidFill>
        </p:spPr>
        <p:txBody>
          <a:bodyPr wrap="square" anchor="ctr">
            <a:noAutofit/>
          </a:bodyPr>
          <a:lstStyle>
            <a:lvl1pPr algn="ctr">
              <a:defRPr/>
            </a:lvl1pPr>
          </a:lstStyle>
          <a:p>
            <a:endParaRPr lang="en-ID"/>
          </a:p>
        </p:txBody>
      </p:sp>
      <p:sp>
        <p:nvSpPr>
          <p:cNvPr id="11" name="Title 1">
            <a:extLst>
              <a:ext uri="{FF2B5EF4-FFF2-40B4-BE49-F238E27FC236}">
                <a16:creationId xmlns:a16="http://schemas.microsoft.com/office/drawing/2014/main" id="{D219FE39-30ED-428F-BAD8-39CD85C52EB1}"/>
              </a:ext>
            </a:extLst>
          </p:cNvPr>
          <p:cNvSpPr>
            <a:spLocks noGrp="1"/>
          </p:cNvSpPr>
          <p:nvPr>
            <p:ph type="ctrTitle" hasCustomPrompt="1"/>
          </p:nvPr>
        </p:nvSpPr>
        <p:spPr>
          <a:xfrm>
            <a:off x="6434904" y="791200"/>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
        <p:nvSpPr>
          <p:cNvPr id="12" name="Rectangle: Rounded Corners 11">
            <a:extLst>
              <a:ext uri="{FF2B5EF4-FFF2-40B4-BE49-F238E27FC236}">
                <a16:creationId xmlns:a16="http://schemas.microsoft.com/office/drawing/2014/main" id="{663046CB-42C8-48A3-96D4-7C9D15D26F01}"/>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3" name="Slide Number Placeholder 5">
            <a:extLst>
              <a:ext uri="{FF2B5EF4-FFF2-40B4-BE49-F238E27FC236}">
                <a16:creationId xmlns:a16="http://schemas.microsoft.com/office/drawing/2014/main" id="{C7AB48BC-3FDA-4C08-8531-BBB6D23DDEF8}"/>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Tree>
    <p:extLst>
      <p:ext uri="{BB962C8B-B14F-4D97-AF65-F5344CB8AC3E}">
        <p14:creationId xmlns:p14="http://schemas.microsoft.com/office/powerpoint/2010/main" val="10878979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16" name="Picture Placeholder 9">
            <a:extLst>
              <a:ext uri="{FF2B5EF4-FFF2-40B4-BE49-F238E27FC236}">
                <a16:creationId xmlns:a16="http://schemas.microsoft.com/office/drawing/2014/main" id="{E8F9B0B5-E5BC-421A-9F49-1EA8AE36496C}"/>
              </a:ext>
            </a:extLst>
          </p:cNvPr>
          <p:cNvSpPr>
            <a:spLocks noGrp="1"/>
          </p:cNvSpPr>
          <p:nvPr>
            <p:ph type="pic" sz="quarter" idx="18"/>
          </p:nvPr>
        </p:nvSpPr>
        <p:spPr>
          <a:xfrm>
            <a:off x="6300488" y="2951545"/>
            <a:ext cx="4948798" cy="3259534"/>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15" name="Picture Placeholder 9">
            <a:extLst>
              <a:ext uri="{FF2B5EF4-FFF2-40B4-BE49-F238E27FC236}">
                <a16:creationId xmlns:a16="http://schemas.microsoft.com/office/drawing/2014/main" id="{8E8120B0-9FBE-4C78-A7DA-85D7DA82E3C0}"/>
              </a:ext>
            </a:extLst>
          </p:cNvPr>
          <p:cNvSpPr>
            <a:spLocks noGrp="1"/>
          </p:cNvSpPr>
          <p:nvPr>
            <p:ph type="pic" sz="quarter" idx="13"/>
          </p:nvPr>
        </p:nvSpPr>
        <p:spPr>
          <a:xfrm>
            <a:off x="942714" y="2951545"/>
            <a:ext cx="4948798" cy="3259534"/>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7" name="Rectangle: Rounded Corners 6">
            <a:extLst>
              <a:ext uri="{FF2B5EF4-FFF2-40B4-BE49-F238E27FC236}">
                <a16:creationId xmlns:a16="http://schemas.microsoft.com/office/drawing/2014/main" id="{2EF8EDDF-7B4E-4028-8400-48063DC54FE9}"/>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8" name="Slide Number Placeholder 5">
            <a:extLst>
              <a:ext uri="{FF2B5EF4-FFF2-40B4-BE49-F238E27FC236}">
                <a16:creationId xmlns:a16="http://schemas.microsoft.com/office/drawing/2014/main" id="{56C96727-1ADA-4D1C-8DBD-AA624DE02081}"/>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9" name="Rectangle: Rounded Corners 8">
            <a:extLst>
              <a:ext uri="{FF2B5EF4-FFF2-40B4-BE49-F238E27FC236}">
                <a16:creationId xmlns:a16="http://schemas.microsoft.com/office/drawing/2014/main" id="{38889F2A-88FC-417C-8A5A-90C4585C98BC}"/>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1" name="Title 1">
            <a:extLst>
              <a:ext uri="{FF2B5EF4-FFF2-40B4-BE49-F238E27FC236}">
                <a16:creationId xmlns:a16="http://schemas.microsoft.com/office/drawing/2014/main" id="{FB5144F3-59CC-4E8E-81F3-413EB3A51E74}"/>
              </a:ext>
            </a:extLst>
          </p:cNvPr>
          <p:cNvSpPr>
            <a:spLocks noGrp="1"/>
          </p:cNvSpPr>
          <p:nvPr>
            <p:ph type="ctrTitle" hasCustomPrompt="1"/>
          </p:nvPr>
        </p:nvSpPr>
        <p:spPr>
          <a:xfrm>
            <a:off x="942716" y="89691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10"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07124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17" name="Picture Placeholder 9">
            <a:extLst>
              <a:ext uri="{FF2B5EF4-FFF2-40B4-BE49-F238E27FC236}">
                <a16:creationId xmlns:a16="http://schemas.microsoft.com/office/drawing/2014/main" id="{F4767D20-668F-40A0-BCA8-2B03579DE66D}"/>
              </a:ext>
            </a:extLst>
          </p:cNvPr>
          <p:cNvSpPr>
            <a:spLocks noGrp="1"/>
          </p:cNvSpPr>
          <p:nvPr>
            <p:ph type="pic" sz="quarter" idx="16"/>
          </p:nvPr>
        </p:nvSpPr>
        <p:spPr>
          <a:xfrm>
            <a:off x="505756" y="867163"/>
            <a:ext cx="5248792" cy="2848310"/>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6" name="Rectangle: Rounded Corners 5">
            <a:extLst>
              <a:ext uri="{FF2B5EF4-FFF2-40B4-BE49-F238E27FC236}">
                <a16:creationId xmlns:a16="http://schemas.microsoft.com/office/drawing/2014/main" id="{664A6AC4-5C21-4ABF-BC0E-7273CD95C0EC}"/>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4DE370FB-46A6-4A5E-827A-F9CE2510DC65}"/>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4E2DCC27-BDEB-4B58-B30E-D64B645ECF75}"/>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8DBB746C-0ADC-4E71-BA37-D4378CAE29E8}"/>
              </a:ext>
            </a:extLst>
          </p:cNvPr>
          <p:cNvSpPr>
            <a:spLocks noGrp="1"/>
          </p:cNvSpPr>
          <p:nvPr>
            <p:ph type="ctrTitle" hasCustomPrompt="1"/>
          </p:nvPr>
        </p:nvSpPr>
        <p:spPr>
          <a:xfrm>
            <a:off x="6437454" y="88008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
        <p:nvSpPr>
          <p:cNvPr id="18" name="Picture Placeholder 9">
            <a:extLst>
              <a:ext uri="{FF2B5EF4-FFF2-40B4-BE49-F238E27FC236}">
                <a16:creationId xmlns:a16="http://schemas.microsoft.com/office/drawing/2014/main" id="{B8DFB98F-1E0E-41D1-87AB-F45AF6C46693}"/>
              </a:ext>
            </a:extLst>
          </p:cNvPr>
          <p:cNvSpPr>
            <a:spLocks noGrp="1"/>
          </p:cNvSpPr>
          <p:nvPr>
            <p:ph type="pic" sz="quarter" idx="17"/>
          </p:nvPr>
        </p:nvSpPr>
        <p:spPr>
          <a:xfrm>
            <a:off x="505757" y="3831220"/>
            <a:ext cx="2568251" cy="2725557"/>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22" name="Picture Placeholder 9">
            <a:extLst>
              <a:ext uri="{FF2B5EF4-FFF2-40B4-BE49-F238E27FC236}">
                <a16:creationId xmlns:a16="http://schemas.microsoft.com/office/drawing/2014/main" id="{B93F1C18-14EE-4396-BAE5-DBFAD47C7E12}"/>
              </a:ext>
            </a:extLst>
          </p:cNvPr>
          <p:cNvSpPr>
            <a:spLocks noGrp="1"/>
          </p:cNvSpPr>
          <p:nvPr>
            <p:ph type="pic" sz="quarter" idx="18"/>
          </p:nvPr>
        </p:nvSpPr>
        <p:spPr>
          <a:xfrm>
            <a:off x="3186297" y="3831220"/>
            <a:ext cx="2568251" cy="2725557"/>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pic>
        <p:nvPicPr>
          <p:cNvPr id="12"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98722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19" name="Picture Placeholder 9">
            <a:extLst>
              <a:ext uri="{FF2B5EF4-FFF2-40B4-BE49-F238E27FC236}">
                <a16:creationId xmlns:a16="http://schemas.microsoft.com/office/drawing/2014/main" id="{47909367-C9B0-4EBB-A3FC-EC2057361685}"/>
              </a:ext>
            </a:extLst>
          </p:cNvPr>
          <p:cNvSpPr>
            <a:spLocks noGrp="1"/>
          </p:cNvSpPr>
          <p:nvPr>
            <p:ph type="pic" sz="quarter" idx="17"/>
          </p:nvPr>
        </p:nvSpPr>
        <p:spPr>
          <a:xfrm>
            <a:off x="8916567" y="1537563"/>
            <a:ext cx="2190695" cy="4614315"/>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18" name="Picture Placeholder 9">
            <a:extLst>
              <a:ext uri="{FF2B5EF4-FFF2-40B4-BE49-F238E27FC236}">
                <a16:creationId xmlns:a16="http://schemas.microsoft.com/office/drawing/2014/main" id="{5E4C9993-4434-439D-B3FB-76B01407A250}"/>
              </a:ext>
            </a:extLst>
          </p:cNvPr>
          <p:cNvSpPr>
            <a:spLocks noGrp="1"/>
          </p:cNvSpPr>
          <p:nvPr>
            <p:ph type="pic" sz="quarter" idx="16"/>
          </p:nvPr>
        </p:nvSpPr>
        <p:spPr>
          <a:xfrm>
            <a:off x="7027358" y="1125503"/>
            <a:ext cx="2190695" cy="4614315"/>
          </a:xfrm>
          <a:prstGeom prst="roundRect">
            <a:avLst>
              <a:gd name="adj" fmla="val 10027"/>
            </a:avLst>
          </a:prstGeom>
          <a:solidFill>
            <a:schemeClr val="bg2">
              <a:lumMod val="75000"/>
            </a:schemeClr>
          </a:solidFill>
        </p:spPr>
        <p:txBody>
          <a:bodyPr wrap="square" anchor="ctr">
            <a:noAutofit/>
          </a:bodyPr>
          <a:lstStyle>
            <a:lvl1pPr algn="ctr">
              <a:defRPr/>
            </a:lvl1pPr>
          </a:lstStyle>
          <a:p>
            <a:endParaRPr lang="en-ID"/>
          </a:p>
        </p:txBody>
      </p:sp>
      <p:sp>
        <p:nvSpPr>
          <p:cNvPr id="6" name="Rectangle: Rounded Corners 5">
            <a:extLst>
              <a:ext uri="{FF2B5EF4-FFF2-40B4-BE49-F238E27FC236}">
                <a16:creationId xmlns:a16="http://schemas.microsoft.com/office/drawing/2014/main" id="{8E03AF48-BA90-4513-B7E5-262FA08AF789}"/>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13F9EBB4-5CF9-49FF-8765-2F603B867602}"/>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C922ECF5-C542-4E0F-8448-945426B64EBE}"/>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1" name="Title 1">
            <a:extLst>
              <a:ext uri="{FF2B5EF4-FFF2-40B4-BE49-F238E27FC236}">
                <a16:creationId xmlns:a16="http://schemas.microsoft.com/office/drawing/2014/main" id="{96815EBE-4EAF-4A3E-B0B5-49AE35A2D1A8}"/>
              </a:ext>
            </a:extLst>
          </p:cNvPr>
          <p:cNvSpPr>
            <a:spLocks noGrp="1"/>
          </p:cNvSpPr>
          <p:nvPr>
            <p:ph type="ctrTitle" hasCustomPrompt="1"/>
          </p:nvPr>
        </p:nvSpPr>
        <p:spPr>
          <a:xfrm>
            <a:off x="942716" y="1024236"/>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9"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398885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43AF2A65-410F-4A54-8399-6A8D14C52CC1}"/>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5576989E-9AC5-4F74-9A3F-818735E009C9}"/>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30ECDBF7-FE9A-4C2D-9C60-9F319A7344EE}"/>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58B0E6FA-785B-4140-91AD-DF0BEBF583D5}"/>
              </a:ext>
            </a:extLst>
          </p:cNvPr>
          <p:cNvSpPr>
            <a:spLocks noGrp="1"/>
          </p:cNvSpPr>
          <p:nvPr>
            <p:ph type="ctrTitle" hasCustomPrompt="1"/>
          </p:nvPr>
        </p:nvSpPr>
        <p:spPr>
          <a:xfrm>
            <a:off x="6506903" y="750658"/>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
        <p:nvSpPr>
          <p:cNvPr id="13" name="Picture Placeholder 9">
            <a:extLst>
              <a:ext uri="{FF2B5EF4-FFF2-40B4-BE49-F238E27FC236}">
                <a16:creationId xmlns:a16="http://schemas.microsoft.com/office/drawing/2014/main" id="{C1C954D3-21FB-4B97-9EE8-81A09B68BB95}"/>
              </a:ext>
            </a:extLst>
          </p:cNvPr>
          <p:cNvSpPr>
            <a:spLocks noGrp="1"/>
          </p:cNvSpPr>
          <p:nvPr>
            <p:ph type="pic" sz="quarter" idx="13"/>
          </p:nvPr>
        </p:nvSpPr>
        <p:spPr>
          <a:xfrm>
            <a:off x="-46299" y="1747778"/>
            <a:ext cx="5347504" cy="3368233"/>
          </a:xfrm>
          <a:prstGeom prst="rect">
            <a:avLst/>
          </a:prstGeom>
          <a:solidFill>
            <a:schemeClr val="bg2">
              <a:lumMod val="75000"/>
            </a:schemeClr>
          </a:solidFill>
        </p:spPr>
        <p:txBody>
          <a:bodyPr wrap="square" anchor="ctr">
            <a:noAutofit/>
          </a:bodyPr>
          <a:lstStyle>
            <a:lvl1pPr algn="ctr">
              <a:defRPr/>
            </a:lvl1pPr>
          </a:lstStyle>
          <a:p>
            <a:endParaRPr lang="en-ID"/>
          </a:p>
        </p:txBody>
      </p:sp>
      <p:pic>
        <p:nvPicPr>
          <p:cNvPr id="11"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76856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F3A3B6A2-681D-47D2-B99D-0A0ACC9412EE}"/>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8" name="Slide Number Placeholder 5">
            <a:extLst>
              <a:ext uri="{FF2B5EF4-FFF2-40B4-BE49-F238E27FC236}">
                <a16:creationId xmlns:a16="http://schemas.microsoft.com/office/drawing/2014/main" id="{CEECE9A8-3E2A-43A6-BA05-F714D884F022}"/>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9" name="Rectangle: Rounded Corners 8">
            <a:extLst>
              <a:ext uri="{FF2B5EF4-FFF2-40B4-BE49-F238E27FC236}">
                <a16:creationId xmlns:a16="http://schemas.microsoft.com/office/drawing/2014/main" id="{157DE4C7-3319-4475-809B-ED428F297C42}"/>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1" name="Title 1">
            <a:extLst>
              <a:ext uri="{FF2B5EF4-FFF2-40B4-BE49-F238E27FC236}">
                <a16:creationId xmlns:a16="http://schemas.microsoft.com/office/drawing/2014/main" id="{C3839D2A-4AB5-4CB1-A7D9-3E6AA48BDFE2}"/>
              </a:ext>
            </a:extLst>
          </p:cNvPr>
          <p:cNvSpPr>
            <a:spLocks noGrp="1"/>
          </p:cNvSpPr>
          <p:nvPr>
            <p:ph type="ctrTitle" hasCustomPrompt="1"/>
          </p:nvPr>
        </p:nvSpPr>
        <p:spPr>
          <a:xfrm>
            <a:off x="2665862" y="682491"/>
            <a:ext cx="6860276" cy="1146309"/>
          </a:xfrm>
          <a:prstGeom prst="rect">
            <a:avLst/>
          </a:prstGeom>
        </p:spPr>
        <p:txBody>
          <a:bodyPr anchor="ctr">
            <a:noAutofit/>
          </a:bodyPr>
          <a:lstStyle>
            <a:lvl1pPr algn="ctr">
              <a:defRPr sz="4400" b="1">
                <a:solidFill>
                  <a:schemeClr val="tx1"/>
                </a:solidFill>
              </a:defRPr>
            </a:lvl1pPr>
          </a:lstStyle>
          <a:p>
            <a:r>
              <a:rPr lang="en-US" dirty="0"/>
              <a:t>Click to edit title</a:t>
            </a:r>
          </a:p>
        </p:txBody>
      </p:sp>
      <p:pic>
        <p:nvPicPr>
          <p:cNvPr id="10"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2805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2786095-2857-4F57-AC8F-FA77261F4C19}"/>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53F12DAA-6637-4EA2-A4E5-328A9DAC6A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8C72DE63-EF8A-45CC-8A26-C43BF9B078E7}"/>
              </a:ext>
            </a:extLst>
          </p:cNvPr>
          <p:cNvSpPr>
            <a:spLocks noGrp="1"/>
          </p:cNvSpPr>
          <p:nvPr>
            <p:ph type="dt" sz="half" idx="10"/>
          </p:nvPr>
        </p:nvSpPr>
        <p:spPr/>
        <p:txBody>
          <a:bodyPr/>
          <a:lstStyle/>
          <a:p>
            <a:endParaRPr lang="en-US"/>
          </a:p>
        </p:txBody>
      </p:sp>
      <p:sp>
        <p:nvSpPr>
          <p:cNvPr id="5" name="Нижний колонтитул 4">
            <a:extLst>
              <a:ext uri="{FF2B5EF4-FFF2-40B4-BE49-F238E27FC236}">
                <a16:creationId xmlns:a16="http://schemas.microsoft.com/office/drawing/2014/main" id="{5A46A8F1-0D25-411F-9EEC-6176E3F4E373}"/>
              </a:ext>
            </a:extLst>
          </p:cNvPr>
          <p:cNvSpPr>
            <a:spLocks noGrp="1"/>
          </p:cNvSpPr>
          <p:nvPr>
            <p:ph type="ftr" sz="quarter" idx="11"/>
          </p:nvPr>
        </p:nvSpPr>
        <p:spPr/>
        <p:txBody>
          <a:bodyPr/>
          <a:lstStyle/>
          <a:p>
            <a:endParaRPr lang="en-US"/>
          </a:p>
        </p:txBody>
      </p:sp>
      <p:sp>
        <p:nvSpPr>
          <p:cNvPr id="6" name="Номер слайда 5">
            <a:extLst>
              <a:ext uri="{FF2B5EF4-FFF2-40B4-BE49-F238E27FC236}">
                <a16:creationId xmlns:a16="http://schemas.microsoft.com/office/drawing/2014/main" id="{A0892ECD-AB99-4349-B57F-1D5528500037}"/>
              </a:ext>
            </a:extLst>
          </p:cNvPr>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367093382"/>
      </p:ext>
    </p:extLst>
  </p:cSld>
  <p:clrMapOvr>
    <a:masterClrMapping/>
  </p:clrMapOvr>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487F0840-6516-4401-855E-E7509A6A4CC3}"/>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8AA41A2A-F54C-488B-9841-0748FE651F70}"/>
              </a:ext>
            </a:extLst>
          </p:cNvPr>
          <p:cNvSpPr txBox="1">
            <a:spLocks/>
          </p:cNvSpPr>
          <p:nvPr userDrawn="1"/>
        </p:nvSpPr>
        <p:spPr>
          <a:xfrm>
            <a:off x="11312862" y="282380"/>
            <a:ext cx="456228" cy="365125"/>
          </a:xfrm>
          <a:prstGeom prst="rect">
            <a:avLst/>
          </a:prstGeom>
        </p:spPr>
        <p:txBody>
          <a:bodyPr vert="horz" lIns="91440" tIns="45720" rIns="91440" bIns="45720" rtlCol="0" anchor="ctr"/>
          <a:lstStyle>
            <a:defPPr>
              <a:defRPr lang="en-US"/>
            </a:defPPr>
            <a:lvl1pPr marL="0" algn="ctr" defTabSz="914400" rtl="0" eaLnBrk="1" latinLnBrk="0" hangingPunct="1">
              <a:defRPr sz="1200" b="1" kern="1200">
                <a:solidFill>
                  <a:schemeClr val="bg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43C5D532-AC8F-43A7-A56B-B1CFBB96A45E}"/>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FFCB548A-524F-42B6-B0F1-9018EE4B2028}"/>
              </a:ext>
            </a:extLst>
          </p:cNvPr>
          <p:cNvSpPr>
            <a:spLocks noGrp="1"/>
          </p:cNvSpPr>
          <p:nvPr>
            <p:ph type="ctrTitle" hasCustomPrompt="1"/>
          </p:nvPr>
        </p:nvSpPr>
        <p:spPr>
          <a:xfrm>
            <a:off x="6825670" y="66753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9"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92281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9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A59184B1-BBB6-4ADA-A748-20977C70C4F6}"/>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331A58F2-814F-46E3-AA2C-BBDE9E431F6C}"/>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629805F4-D703-41B1-86C7-034DE53A41C6}"/>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48B6A3C5-7DBA-441A-96FB-AE700F5D0285}"/>
              </a:ext>
            </a:extLst>
          </p:cNvPr>
          <p:cNvSpPr>
            <a:spLocks noGrp="1"/>
          </p:cNvSpPr>
          <p:nvPr>
            <p:ph type="ctrTitle" hasCustomPrompt="1"/>
          </p:nvPr>
        </p:nvSpPr>
        <p:spPr>
          <a:xfrm>
            <a:off x="942716" y="1106182"/>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9"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943439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0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487F0840-6516-4401-855E-E7509A6A4CC3}"/>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8AA41A2A-F54C-488B-9841-0748FE651F70}"/>
              </a:ext>
            </a:extLst>
          </p:cNvPr>
          <p:cNvSpPr txBox="1">
            <a:spLocks/>
          </p:cNvSpPr>
          <p:nvPr userDrawn="1"/>
        </p:nvSpPr>
        <p:spPr>
          <a:xfrm>
            <a:off x="11312862" y="282380"/>
            <a:ext cx="456228" cy="365125"/>
          </a:xfrm>
          <a:prstGeom prst="rect">
            <a:avLst/>
          </a:prstGeom>
        </p:spPr>
        <p:txBody>
          <a:bodyPr vert="horz" lIns="91440" tIns="45720" rIns="91440" bIns="45720" rtlCol="0" anchor="ctr"/>
          <a:lstStyle>
            <a:defPPr>
              <a:defRPr lang="en-US"/>
            </a:defPPr>
            <a:lvl1pPr marL="0" algn="ctr" defTabSz="914400" rtl="0" eaLnBrk="1" latinLnBrk="0" hangingPunct="1">
              <a:defRPr sz="1200" b="1" kern="1200">
                <a:solidFill>
                  <a:schemeClr val="bg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43C5D532-AC8F-43A7-A56B-B1CFBB96A45E}"/>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FFCB548A-524F-42B6-B0F1-9018EE4B2028}"/>
              </a:ext>
            </a:extLst>
          </p:cNvPr>
          <p:cNvSpPr>
            <a:spLocks noGrp="1"/>
          </p:cNvSpPr>
          <p:nvPr>
            <p:ph type="ctrTitle" hasCustomPrompt="1"/>
          </p:nvPr>
        </p:nvSpPr>
        <p:spPr>
          <a:xfrm>
            <a:off x="6513152" y="740453"/>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9"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299326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1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8FDF4D62-2398-4AE4-82EB-F08B0C70024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2D700F2E-E8DD-4E58-9F5F-10C35AC5F6BB}"/>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4CE2A551-C44B-42F7-8246-A83B9633E38E}"/>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7ACAC7CE-A7D2-4CA3-98C8-A5831619AC2D}"/>
              </a:ext>
            </a:extLst>
          </p:cNvPr>
          <p:cNvSpPr>
            <a:spLocks noGrp="1"/>
          </p:cNvSpPr>
          <p:nvPr>
            <p:ph type="ctrTitle" hasCustomPrompt="1"/>
          </p:nvPr>
        </p:nvSpPr>
        <p:spPr>
          <a:xfrm>
            <a:off x="850119" y="1198782"/>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9"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458035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22_Custom Layout">
    <p:spTree>
      <p:nvGrpSpPr>
        <p:cNvPr id="1" name=""/>
        <p:cNvGrpSpPr/>
        <p:nvPr/>
      </p:nvGrpSpPr>
      <p:grpSpPr>
        <a:xfrm>
          <a:off x="0" y="0"/>
          <a:ext cx="0" cy="0"/>
          <a:chOff x="0" y="0"/>
          <a:chExt cx="0" cy="0"/>
        </a:xfrm>
      </p:grpSpPr>
      <p:sp>
        <p:nvSpPr>
          <p:cNvPr id="15" name="Picture Placeholder 15">
            <a:extLst>
              <a:ext uri="{FF2B5EF4-FFF2-40B4-BE49-F238E27FC236}">
                <a16:creationId xmlns:a16="http://schemas.microsoft.com/office/drawing/2014/main" id="{56E58034-299F-43C5-BADE-3D7C7C130C6F}"/>
              </a:ext>
            </a:extLst>
          </p:cNvPr>
          <p:cNvSpPr>
            <a:spLocks noGrp="1"/>
          </p:cNvSpPr>
          <p:nvPr>
            <p:ph type="pic" sz="quarter" idx="16"/>
          </p:nvPr>
        </p:nvSpPr>
        <p:spPr>
          <a:xfrm>
            <a:off x="496380" y="946327"/>
            <a:ext cx="2592259" cy="2629993"/>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sp>
        <p:nvSpPr>
          <p:cNvPr id="19" name="Picture Placeholder 15">
            <a:extLst>
              <a:ext uri="{FF2B5EF4-FFF2-40B4-BE49-F238E27FC236}">
                <a16:creationId xmlns:a16="http://schemas.microsoft.com/office/drawing/2014/main" id="{AB530C88-3238-4E45-AC4F-0738E0ECBAEF}"/>
              </a:ext>
            </a:extLst>
          </p:cNvPr>
          <p:cNvSpPr>
            <a:spLocks noGrp="1"/>
          </p:cNvSpPr>
          <p:nvPr>
            <p:ph type="pic" sz="quarter" idx="17"/>
          </p:nvPr>
        </p:nvSpPr>
        <p:spPr>
          <a:xfrm>
            <a:off x="3381228" y="946326"/>
            <a:ext cx="2592259" cy="2629993"/>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sp>
        <p:nvSpPr>
          <p:cNvPr id="20" name="Picture Placeholder 15">
            <a:extLst>
              <a:ext uri="{FF2B5EF4-FFF2-40B4-BE49-F238E27FC236}">
                <a16:creationId xmlns:a16="http://schemas.microsoft.com/office/drawing/2014/main" id="{C7287904-DA84-4FDD-969C-ACF5203C88D8}"/>
              </a:ext>
            </a:extLst>
          </p:cNvPr>
          <p:cNvSpPr>
            <a:spLocks noGrp="1"/>
          </p:cNvSpPr>
          <p:nvPr>
            <p:ph type="pic" sz="quarter" idx="18"/>
          </p:nvPr>
        </p:nvSpPr>
        <p:spPr>
          <a:xfrm>
            <a:off x="483352" y="3777470"/>
            <a:ext cx="2592259" cy="2629993"/>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sp>
        <p:nvSpPr>
          <p:cNvPr id="21" name="Picture Placeholder 15">
            <a:extLst>
              <a:ext uri="{FF2B5EF4-FFF2-40B4-BE49-F238E27FC236}">
                <a16:creationId xmlns:a16="http://schemas.microsoft.com/office/drawing/2014/main" id="{F282FC72-C668-4CD9-A6E8-D3414D04BF29}"/>
              </a:ext>
            </a:extLst>
          </p:cNvPr>
          <p:cNvSpPr>
            <a:spLocks noGrp="1"/>
          </p:cNvSpPr>
          <p:nvPr>
            <p:ph type="pic" sz="quarter" idx="19"/>
          </p:nvPr>
        </p:nvSpPr>
        <p:spPr>
          <a:xfrm>
            <a:off x="3368200" y="3777469"/>
            <a:ext cx="2592259" cy="2629993"/>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sp>
        <p:nvSpPr>
          <p:cNvPr id="6" name="Rectangle: Rounded Corners 5">
            <a:extLst>
              <a:ext uri="{FF2B5EF4-FFF2-40B4-BE49-F238E27FC236}">
                <a16:creationId xmlns:a16="http://schemas.microsoft.com/office/drawing/2014/main" id="{62264CF1-88C3-419C-AB5F-0C7AA585EF8D}"/>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D0265EAF-8697-4908-AFAC-20E5C9D44326}"/>
              </a:ext>
            </a:extLst>
          </p:cNvPr>
          <p:cNvSpPr txBox="1">
            <a:spLocks/>
          </p:cNvSpPr>
          <p:nvPr userDrawn="1"/>
        </p:nvSpPr>
        <p:spPr>
          <a:xfrm>
            <a:off x="11312862" y="282380"/>
            <a:ext cx="456228" cy="365125"/>
          </a:xfrm>
          <a:prstGeom prst="rect">
            <a:avLst/>
          </a:prstGeom>
        </p:spPr>
        <p:txBody>
          <a:bodyPr vert="horz" lIns="91440" tIns="45720" rIns="91440" bIns="45720" rtlCol="0" anchor="ctr"/>
          <a:lstStyle>
            <a:defPPr>
              <a:defRPr lang="en-US"/>
            </a:defPPr>
            <a:lvl1pPr marL="0" algn="ctr" defTabSz="914400" rtl="0" eaLnBrk="1" latinLnBrk="0" hangingPunct="1">
              <a:defRPr sz="1200" b="1" kern="1200">
                <a:solidFill>
                  <a:schemeClr val="bg2"/>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589500ED-8EFC-4A83-9782-9325EEC0BA12}"/>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31CF62FD-3C11-47E6-B1AB-C001BD9B0748}"/>
              </a:ext>
            </a:extLst>
          </p:cNvPr>
          <p:cNvSpPr>
            <a:spLocks noGrp="1"/>
          </p:cNvSpPr>
          <p:nvPr>
            <p:ph type="ctrTitle" hasCustomPrompt="1"/>
          </p:nvPr>
        </p:nvSpPr>
        <p:spPr>
          <a:xfrm>
            <a:off x="6563952" y="1136693"/>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pic>
        <p:nvPicPr>
          <p:cNvPr id="12"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95571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3_Custom Layout">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8FDF4D62-2398-4AE4-82EB-F08B0C70024F}"/>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7" name="Slide Number Placeholder 5">
            <a:extLst>
              <a:ext uri="{FF2B5EF4-FFF2-40B4-BE49-F238E27FC236}">
                <a16:creationId xmlns:a16="http://schemas.microsoft.com/office/drawing/2014/main" id="{2D700F2E-E8DD-4E58-9F5F-10C35AC5F6BB}"/>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8" name="Rectangle: Rounded Corners 7">
            <a:extLst>
              <a:ext uri="{FF2B5EF4-FFF2-40B4-BE49-F238E27FC236}">
                <a16:creationId xmlns:a16="http://schemas.microsoft.com/office/drawing/2014/main" id="{4CE2A551-C44B-42F7-8246-A83B9633E38E}"/>
              </a:ext>
            </a:extLst>
          </p:cNvPr>
          <p:cNvSpPr/>
          <p:nvPr userDrawn="1"/>
        </p:nvSpPr>
        <p:spPr>
          <a:xfrm>
            <a:off x="353357" y="301223"/>
            <a:ext cx="1178719"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10" name="Title 1">
            <a:extLst>
              <a:ext uri="{FF2B5EF4-FFF2-40B4-BE49-F238E27FC236}">
                <a16:creationId xmlns:a16="http://schemas.microsoft.com/office/drawing/2014/main" id="{7ACAC7CE-A7D2-4CA3-98C8-A5831619AC2D}"/>
              </a:ext>
            </a:extLst>
          </p:cNvPr>
          <p:cNvSpPr>
            <a:spLocks noGrp="1"/>
          </p:cNvSpPr>
          <p:nvPr>
            <p:ph type="ctrTitle" hasCustomPrompt="1"/>
          </p:nvPr>
        </p:nvSpPr>
        <p:spPr>
          <a:xfrm>
            <a:off x="2757184" y="135329"/>
            <a:ext cx="6860276" cy="1926532"/>
          </a:xfrm>
          <a:prstGeom prst="rect">
            <a:avLst/>
          </a:prstGeom>
        </p:spPr>
        <p:txBody>
          <a:bodyPr anchor="ctr">
            <a:noAutofit/>
          </a:bodyPr>
          <a:lstStyle>
            <a:lvl1pPr algn="ctr">
              <a:defRPr sz="4400" b="1">
                <a:solidFill>
                  <a:schemeClr val="tx1"/>
                </a:solidFill>
              </a:defRPr>
            </a:lvl1pPr>
          </a:lstStyle>
          <a:p>
            <a:r>
              <a:rPr lang="en-US" dirty="0"/>
              <a:t>Click to edit title</a:t>
            </a:r>
          </a:p>
        </p:txBody>
      </p:sp>
      <p:sp>
        <p:nvSpPr>
          <p:cNvPr id="11" name="Picture Placeholder 15">
            <a:extLst>
              <a:ext uri="{FF2B5EF4-FFF2-40B4-BE49-F238E27FC236}">
                <a16:creationId xmlns:a16="http://schemas.microsoft.com/office/drawing/2014/main" id="{55C637F5-D1EC-40F8-B892-3041F157E681}"/>
              </a:ext>
            </a:extLst>
          </p:cNvPr>
          <p:cNvSpPr>
            <a:spLocks noGrp="1"/>
          </p:cNvSpPr>
          <p:nvPr>
            <p:ph type="pic" sz="quarter" idx="16"/>
          </p:nvPr>
        </p:nvSpPr>
        <p:spPr>
          <a:xfrm>
            <a:off x="643004" y="1985661"/>
            <a:ext cx="1237553" cy="1238007"/>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sp>
        <p:nvSpPr>
          <p:cNvPr id="29" name="Picture Placeholder 15">
            <a:extLst>
              <a:ext uri="{FF2B5EF4-FFF2-40B4-BE49-F238E27FC236}">
                <a16:creationId xmlns:a16="http://schemas.microsoft.com/office/drawing/2014/main" id="{7B6584BF-A5F0-4D14-AB3C-251B01128D9F}"/>
              </a:ext>
            </a:extLst>
          </p:cNvPr>
          <p:cNvSpPr>
            <a:spLocks noGrp="1"/>
          </p:cNvSpPr>
          <p:nvPr>
            <p:ph type="pic" sz="quarter" idx="17"/>
          </p:nvPr>
        </p:nvSpPr>
        <p:spPr>
          <a:xfrm>
            <a:off x="4555401" y="1985661"/>
            <a:ext cx="1237553" cy="1238007"/>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sp>
        <p:nvSpPr>
          <p:cNvPr id="30" name="Picture Placeholder 15">
            <a:extLst>
              <a:ext uri="{FF2B5EF4-FFF2-40B4-BE49-F238E27FC236}">
                <a16:creationId xmlns:a16="http://schemas.microsoft.com/office/drawing/2014/main" id="{19FEFA85-2B2D-4508-A193-8A3EC8B397C7}"/>
              </a:ext>
            </a:extLst>
          </p:cNvPr>
          <p:cNvSpPr>
            <a:spLocks noGrp="1"/>
          </p:cNvSpPr>
          <p:nvPr>
            <p:ph type="pic" sz="quarter" idx="18"/>
          </p:nvPr>
        </p:nvSpPr>
        <p:spPr>
          <a:xfrm>
            <a:off x="8430289" y="1985661"/>
            <a:ext cx="1237553" cy="1238007"/>
          </a:xfrm>
          <a:prstGeom prst="roundRect">
            <a:avLst>
              <a:gd name="adj" fmla="val 10027"/>
            </a:avLst>
          </a:prstGeom>
          <a:solidFill>
            <a:schemeClr val="bg2">
              <a:lumMod val="75000"/>
            </a:schemeClr>
          </a:solidFill>
        </p:spPr>
        <p:txBody>
          <a:bodyPr wrap="square" anchor="ctr">
            <a:noAutofit/>
          </a:bodyPr>
          <a:lstStyle>
            <a:lvl1pPr algn="ctr">
              <a:defRPr sz="1200"/>
            </a:lvl1pPr>
          </a:lstStyle>
          <a:p>
            <a:endParaRPr lang="en-ID"/>
          </a:p>
        </p:txBody>
      </p:sp>
      <p:pic>
        <p:nvPicPr>
          <p:cNvPr id="13" name="Picture 2" descr="D:\KHABAR\ОНЛАЙН школа\LOGOMON\tvKAZ.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55671" y="375470"/>
            <a:ext cx="974089" cy="178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131108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4_Custom Layout">
    <p:spTree>
      <p:nvGrpSpPr>
        <p:cNvPr id="1" name=""/>
        <p:cNvGrpSpPr/>
        <p:nvPr/>
      </p:nvGrpSpPr>
      <p:grpSpPr>
        <a:xfrm>
          <a:off x="0" y="0"/>
          <a:ext cx="0" cy="0"/>
          <a:chOff x="0" y="0"/>
          <a:chExt cx="0" cy="0"/>
        </a:xfrm>
      </p:grpSpPr>
      <p:sp>
        <p:nvSpPr>
          <p:cNvPr id="6" name="Picture Placeholder 12">
            <a:extLst>
              <a:ext uri="{FF2B5EF4-FFF2-40B4-BE49-F238E27FC236}">
                <a16:creationId xmlns:a16="http://schemas.microsoft.com/office/drawing/2014/main" id="{4EF08015-1653-43D1-95DF-E7251BBDBEF9}"/>
              </a:ext>
            </a:extLst>
          </p:cNvPr>
          <p:cNvSpPr>
            <a:spLocks noGrp="1"/>
          </p:cNvSpPr>
          <p:nvPr>
            <p:ph type="pic" sz="quarter" idx="13"/>
          </p:nvPr>
        </p:nvSpPr>
        <p:spPr>
          <a:xfrm>
            <a:off x="-5450" y="0"/>
            <a:ext cx="5374640" cy="6858000"/>
          </a:xfrm>
          <a:custGeom>
            <a:avLst/>
            <a:gdLst>
              <a:gd name="connsiteX0" fmla="*/ 0 w 5374640"/>
              <a:gd name="connsiteY0" fmla="*/ 0 h 6858000"/>
              <a:gd name="connsiteX1" fmla="*/ 4829383 w 5374640"/>
              <a:gd name="connsiteY1" fmla="*/ 0 h 6858000"/>
              <a:gd name="connsiteX2" fmla="*/ 5374640 w 5374640"/>
              <a:gd name="connsiteY2" fmla="*/ 545257 h 6858000"/>
              <a:gd name="connsiteX3" fmla="*/ 5374640 w 5374640"/>
              <a:gd name="connsiteY3" fmla="*/ 6312743 h 6858000"/>
              <a:gd name="connsiteX4" fmla="*/ 4829383 w 5374640"/>
              <a:gd name="connsiteY4" fmla="*/ 6858000 h 6858000"/>
              <a:gd name="connsiteX5" fmla="*/ 0 w 5374640"/>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74640" h="6858000">
                <a:moveTo>
                  <a:pt x="0" y="0"/>
                </a:moveTo>
                <a:lnTo>
                  <a:pt x="4829383" y="0"/>
                </a:lnTo>
                <a:cubicBezTo>
                  <a:pt x="5130520" y="0"/>
                  <a:pt x="5374640" y="244120"/>
                  <a:pt x="5374640" y="545257"/>
                </a:cubicBezTo>
                <a:lnTo>
                  <a:pt x="5374640" y="6312743"/>
                </a:lnTo>
                <a:cubicBezTo>
                  <a:pt x="5374640" y="6613880"/>
                  <a:pt x="5130520" y="6858000"/>
                  <a:pt x="4829383" y="6858000"/>
                </a:cubicBezTo>
                <a:lnTo>
                  <a:pt x="0" y="6858000"/>
                </a:lnTo>
                <a:close/>
              </a:path>
            </a:pathLst>
          </a:custGeom>
          <a:solidFill>
            <a:schemeClr val="bg2">
              <a:lumMod val="75000"/>
            </a:schemeClr>
          </a:solidFill>
        </p:spPr>
        <p:txBody>
          <a:bodyPr wrap="square" anchor="ctr">
            <a:noAutofit/>
          </a:bodyPr>
          <a:lstStyle>
            <a:lvl1pPr algn="ctr">
              <a:defRPr/>
            </a:lvl1pPr>
          </a:lstStyle>
          <a:p>
            <a:endParaRPr lang="en-ID"/>
          </a:p>
        </p:txBody>
      </p:sp>
      <p:sp>
        <p:nvSpPr>
          <p:cNvPr id="7" name="Rectangle: Rounded Corners 6">
            <a:extLst>
              <a:ext uri="{FF2B5EF4-FFF2-40B4-BE49-F238E27FC236}">
                <a16:creationId xmlns:a16="http://schemas.microsoft.com/office/drawing/2014/main" id="{86910759-EE82-4C8B-AE68-FBF361268B18}"/>
              </a:ext>
            </a:extLst>
          </p:cNvPr>
          <p:cNvSpPr/>
          <p:nvPr userDrawn="1"/>
        </p:nvSpPr>
        <p:spPr>
          <a:xfrm>
            <a:off x="11242378" y="301223"/>
            <a:ext cx="595333" cy="327440"/>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b="1"/>
          </a:p>
        </p:txBody>
      </p:sp>
      <p:sp>
        <p:nvSpPr>
          <p:cNvPr id="8" name="Slide Number Placeholder 5">
            <a:extLst>
              <a:ext uri="{FF2B5EF4-FFF2-40B4-BE49-F238E27FC236}">
                <a16:creationId xmlns:a16="http://schemas.microsoft.com/office/drawing/2014/main" id="{4C2660FE-8BCA-4E09-BC3B-0B0E26D53155}"/>
              </a:ext>
            </a:extLst>
          </p:cNvPr>
          <p:cNvSpPr>
            <a:spLocks noGrp="1"/>
          </p:cNvSpPr>
          <p:nvPr>
            <p:ph type="sldNum" sz="quarter" idx="12"/>
          </p:nvPr>
        </p:nvSpPr>
        <p:spPr>
          <a:xfrm>
            <a:off x="11312862" y="282380"/>
            <a:ext cx="456228" cy="365125"/>
          </a:xfrm>
        </p:spPr>
        <p:txBody>
          <a:bodyPr/>
          <a:lstStyle>
            <a:lvl1pPr algn="ctr">
              <a:defRPr sz="1200" b="1">
                <a:solidFill>
                  <a:schemeClr val="bg2"/>
                </a:solidFill>
                <a:latin typeface="+mj-lt"/>
              </a:defRPr>
            </a:lvl1pPr>
          </a:lstStyle>
          <a:p>
            <a:fld id="{E3813BF9-5145-4417-B95D-FA8627973885}" type="slidenum">
              <a:rPr lang="en-US" smtClean="0"/>
              <a:pPr/>
              <a:t>‹#›</a:t>
            </a:fld>
            <a:endParaRPr lang="en-US"/>
          </a:p>
        </p:txBody>
      </p:sp>
      <p:sp>
        <p:nvSpPr>
          <p:cNvPr id="9" name="Title 1">
            <a:extLst>
              <a:ext uri="{FF2B5EF4-FFF2-40B4-BE49-F238E27FC236}">
                <a16:creationId xmlns:a16="http://schemas.microsoft.com/office/drawing/2014/main" id="{058A68AA-1F01-4DB5-AD86-AACE390EF6BB}"/>
              </a:ext>
            </a:extLst>
          </p:cNvPr>
          <p:cNvSpPr>
            <a:spLocks noGrp="1"/>
          </p:cNvSpPr>
          <p:nvPr>
            <p:ph type="ctrTitle" hasCustomPrompt="1"/>
          </p:nvPr>
        </p:nvSpPr>
        <p:spPr>
          <a:xfrm>
            <a:off x="5963403" y="957076"/>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1188580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4C38C92-4AD9-4D51-A6BD-D2FE041860B1}"/>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6642EEF0-86C5-4C16-89EE-1639FD12384F}"/>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56745D38-2F34-45ED-AE51-26EA7D0F128D}"/>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AF15AC8A-215A-42FF-BE23-D0FB8FB172CA}"/>
              </a:ext>
            </a:extLst>
          </p:cNvPr>
          <p:cNvSpPr>
            <a:spLocks noGrp="1"/>
          </p:cNvSpPr>
          <p:nvPr>
            <p:ph type="dt" sz="half" idx="10"/>
          </p:nvPr>
        </p:nvSpPr>
        <p:spPr/>
        <p:txBody>
          <a:bodyPr/>
          <a:lstStyle/>
          <a:p>
            <a:endParaRPr lang="en-US"/>
          </a:p>
        </p:txBody>
      </p:sp>
      <p:sp>
        <p:nvSpPr>
          <p:cNvPr id="6" name="Нижний колонтитул 5">
            <a:extLst>
              <a:ext uri="{FF2B5EF4-FFF2-40B4-BE49-F238E27FC236}">
                <a16:creationId xmlns:a16="http://schemas.microsoft.com/office/drawing/2014/main" id="{FF7009CD-F6D3-463F-B8CA-E5C9C1B12EDD}"/>
              </a:ext>
            </a:extLst>
          </p:cNvPr>
          <p:cNvSpPr>
            <a:spLocks noGrp="1"/>
          </p:cNvSpPr>
          <p:nvPr>
            <p:ph type="ftr" sz="quarter" idx="11"/>
          </p:nvPr>
        </p:nvSpPr>
        <p:spPr/>
        <p:txBody>
          <a:bodyPr/>
          <a:lstStyle/>
          <a:p>
            <a:endParaRPr lang="en-US"/>
          </a:p>
        </p:txBody>
      </p:sp>
      <p:sp>
        <p:nvSpPr>
          <p:cNvPr id="7" name="Номер слайда 6">
            <a:extLst>
              <a:ext uri="{FF2B5EF4-FFF2-40B4-BE49-F238E27FC236}">
                <a16:creationId xmlns:a16="http://schemas.microsoft.com/office/drawing/2014/main" id="{E92C7B72-E155-4B5C-950D-DE00CD2B34A3}"/>
              </a:ext>
            </a:extLst>
          </p:cNvPr>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2482359300"/>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19F6927-2345-45A1-87C2-8E0A6B725F03}"/>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16B920EB-B69C-4EF1-BA81-781E08F908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0461B15C-D8E1-4E1A-A8EC-0E35E3875D2D}"/>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6B92D798-1968-41DF-ACF9-974191FE74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321032BB-33AA-424C-9051-97660BF420E3}"/>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D121C4E6-BCEF-4387-B90A-7C6AFF7B3591}"/>
              </a:ext>
            </a:extLst>
          </p:cNvPr>
          <p:cNvSpPr>
            <a:spLocks noGrp="1"/>
          </p:cNvSpPr>
          <p:nvPr>
            <p:ph type="dt" sz="half" idx="10"/>
          </p:nvPr>
        </p:nvSpPr>
        <p:spPr/>
        <p:txBody>
          <a:bodyPr/>
          <a:lstStyle/>
          <a:p>
            <a:endParaRPr lang="en-US"/>
          </a:p>
        </p:txBody>
      </p:sp>
      <p:sp>
        <p:nvSpPr>
          <p:cNvPr id="8" name="Нижний колонтитул 7">
            <a:extLst>
              <a:ext uri="{FF2B5EF4-FFF2-40B4-BE49-F238E27FC236}">
                <a16:creationId xmlns:a16="http://schemas.microsoft.com/office/drawing/2014/main" id="{62015DFF-411E-4679-AAF7-52236FA7C9F9}"/>
              </a:ext>
            </a:extLst>
          </p:cNvPr>
          <p:cNvSpPr>
            <a:spLocks noGrp="1"/>
          </p:cNvSpPr>
          <p:nvPr>
            <p:ph type="ftr" sz="quarter" idx="11"/>
          </p:nvPr>
        </p:nvSpPr>
        <p:spPr/>
        <p:txBody>
          <a:bodyPr/>
          <a:lstStyle/>
          <a:p>
            <a:endParaRPr lang="en-US"/>
          </a:p>
        </p:txBody>
      </p:sp>
      <p:sp>
        <p:nvSpPr>
          <p:cNvPr id="9" name="Номер слайда 8">
            <a:extLst>
              <a:ext uri="{FF2B5EF4-FFF2-40B4-BE49-F238E27FC236}">
                <a16:creationId xmlns:a16="http://schemas.microsoft.com/office/drawing/2014/main" id="{B9282638-EF90-4C54-9307-ED01486241AE}"/>
              </a:ext>
            </a:extLst>
          </p:cNvPr>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1356975172"/>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F0B777-536E-49C8-AF26-09C5ACCD0886}"/>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1D03B743-C2B4-4062-8F42-08F36D5D03AF}"/>
              </a:ext>
            </a:extLst>
          </p:cNvPr>
          <p:cNvSpPr>
            <a:spLocks noGrp="1"/>
          </p:cNvSpPr>
          <p:nvPr>
            <p:ph type="dt" sz="half" idx="10"/>
          </p:nvPr>
        </p:nvSpPr>
        <p:spPr/>
        <p:txBody>
          <a:bodyPr/>
          <a:lstStyle/>
          <a:p>
            <a:endParaRPr lang="en-US"/>
          </a:p>
        </p:txBody>
      </p:sp>
      <p:sp>
        <p:nvSpPr>
          <p:cNvPr id="4" name="Нижний колонтитул 3">
            <a:extLst>
              <a:ext uri="{FF2B5EF4-FFF2-40B4-BE49-F238E27FC236}">
                <a16:creationId xmlns:a16="http://schemas.microsoft.com/office/drawing/2014/main" id="{161C7AF9-0615-4DC6-BB94-519EC4B932E1}"/>
              </a:ext>
            </a:extLst>
          </p:cNvPr>
          <p:cNvSpPr>
            <a:spLocks noGrp="1"/>
          </p:cNvSpPr>
          <p:nvPr>
            <p:ph type="ftr" sz="quarter" idx="11"/>
          </p:nvPr>
        </p:nvSpPr>
        <p:spPr/>
        <p:txBody>
          <a:bodyPr/>
          <a:lstStyle/>
          <a:p>
            <a:endParaRPr lang="en-US"/>
          </a:p>
        </p:txBody>
      </p:sp>
      <p:sp>
        <p:nvSpPr>
          <p:cNvPr id="5" name="Номер слайда 4">
            <a:extLst>
              <a:ext uri="{FF2B5EF4-FFF2-40B4-BE49-F238E27FC236}">
                <a16:creationId xmlns:a16="http://schemas.microsoft.com/office/drawing/2014/main" id="{39C24E12-B7E5-4AC4-8F55-0AE2D1962C31}"/>
              </a:ext>
            </a:extLst>
          </p:cNvPr>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3772171326"/>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27EE5071-91CB-40CE-96D5-4D04FA2118DE}"/>
              </a:ext>
            </a:extLst>
          </p:cNvPr>
          <p:cNvSpPr>
            <a:spLocks noGrp="1"/>
          </p:cNvSpPr>
          <p:nvPr>
            <p:ph type="dt" sz="half" idx="10"/>
          </p:nvPr>
        </p:nvSpPr>
        <p:spPr/>
        <p:txBody>
          <a:bodyPr/>
          <a:lstStyle/>
          <a:p>
            <a:endParaRPr lang="en-US"/>
          </a:p>
        </p:txBody>
      </p:sp>
      <p:sp>
        <p:nvSpPr>
          <p:cNvPr id="3" name="Нижний колонтитул 2">
            <a:extLst>
              <a:ext uri="{FF2B5EF4-FFF2-40B4-BE49-F238E27FC236}">
                <a16:creationId xmlns:a16="http://schemas.microsoft.com/office/drawing/2014/main" id="{14D41375-EEC4-4C63-A262-C41EEECCAD41}"/>
              </a:ext>
            </a:extLst>
          </p:cNvPr>
          <p:cNvSpPr>
            <a:spLocks noGrp="1"/>
          </p:cNvSpPr>
          <p:nvPr>
            <p:ph type="ftr" sz="quarter" idx="11"/>
          </p:nvPr>
        </p:nvSpPr>
        <p:spPr/>
        <p:txBody>
          <a:bodyPr/>
          <a:lstStyle/>
          <a:p>
            <a:endParaRPr lang="en-US"/>
          </a:p>
        </p:txBody>
      </p:sp>
      <p:sp>
        <p:nvSpPr>
          <p:cNvPr id="4" name="Номер слайда 3">
            <a:extLst>
              <a:ext uri="{FF2B5EF4-FFF2-40B4-BE49-F238E27FC236}">
                <a16:creationId xmlns:a16="http://schemas.microsoft.com/office/drawing/2014/main" id="{0498AB76-E134-41DD-B17F-6468E45791BE}"/>
              </a:ext>
            </a:extLst>
          </p:cNvPr>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1277680927"/>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31C0B9-2ACA-423E-AA49-A3CE637FFD4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63EE2263-44A1-4574-896C-F8A6551EF2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B0A5BE40-86FF-4DBE-A3B0-6C4F931E01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9843236F-9E62-459C-A8AC-0A37449FCF0C}"/>
              </a:ext>
            </a:extLst>
          </p:cNvPr>
          <p:cNvSpPr>
            <a:spLocks noGrp="1"/>
          </p:cNvSpPr>
          <p:nvPr>
            <p:ph type="dt" sz="half" idx="10"/>
          </p:nvPr>
        </p:nvSpPr>
        <p:spPr/>
        <p:txBody>
          <a:bodyPr/>
          <a:lstStyle/>
          <a:p>
            <a:endParaRPr lang="en-US"/>
          </a:p>
        </p:txBody>
      </p:sp>
      <p:sp>
        <p:nvSpPr>
          <p:cNvPr id="6" name="Нижний колонтитул 5">
            <a:extLst>
              <a:ext uri="{FF2B5EF4-FFF2-40B4-BE49-F238E27FC236}">
                <a16:creationId xmlns:a16="http://schemas.microsoft.com/office/drawing/2014/main" id="{E05D0E56-23B3-4002-AC16-3AA1BD496FA0}"/>
              </a:ext>
            </a:extLst>
          </p:cNvPr>
          <p:cNvSpPr>
            <a:spLocks noGrp="1"/>
          </p:cNvSpPr>
          <p:nvPr>
            <p:ph type="ftr" sz="quarter" idx="11"/>
          </p:nvPr>
        </p:nvSpPr>
        <p:spPr/>
        <p:txBody>
          <a:bodyPr/>
          <a:lstStyle/>
          <a:p>
            <a:endParaRPr lang="en-US"/>
          </a:p>
        </p:txBody>
      </p:sp>
      <p:sp>
        <p:nvSpPr>
          <p:cNvPr id="7" name="Номер слайда 6">
            <a:extLst>
              <a:ext uri="{FF2B5EF4-FFF2-40B4-BE49-F238E27FC236}">
                <a16:creationId xmlns:a16="http://schemas.microsoft.com/office/drawing/2014/main" id="{4078C9DC-9E9B-4BCC-B479-18DF0897051A}"/>
              </a:ext>
            </a:extLst>
          </p:cNvPr>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2801049240"/>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A4D8D93-BE2F-4A89-B448-E0C26CD9FB59}"/>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22676557-49B0-47CF-8C83-F15E1E6ED0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111AB5CA-07BD-4926-B9D4-B4BE2AD576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75636FC4-4A9F-45A8-866A-79D8C90D7013}"/>
              </a:ext>
            </a:extLst>
          </p:cNvPr>
          <p:cNvSpPr>
            <a:spLocks noGrp="1"/>
          </p:cNvSpPr>
          <p:nvPr>
            <p:ph type="dt" sz="half" idx="10"/>
          </p:nvPr>
        </p:nvSpPr>
        <p:spPr/>
        <p:txBody>
          <a:bodyPr/>
          <a:lstStyle/>
          <a:p>
            <a:endParaRPr lang="en-US"/>
          </a:p>
        </p:txBody>
      </p:sp>
      <p:sp>
        <p:nvSpPr>
          <p:cNvPr id="6" name="Нижний колонтитул 5">
            <a:extLst>
              <a:ext uri="{FF2B5EF4-FFF2-40B4-BE49-F238E27FC236}">
                <a16:creationId xmlns:a16="http://schemas.microsoft.com/office/drawing/2014/main" id="{A5C557C6-D3F3-42E0-8ED3-9D734A509637}"/>
              </a:ext>
            </a:extLst>
          </p:cNvPr>
          <p:cNvSpPr>
            <a:spLocks noGrp="1"/>
          </p:cNvSpPr>
          <p:nvPr>
            <p:ph type="ftr" sz="quarter" idx="11"/>
          </p:nvPr>
        </p:nvSpPr>
        <p:spPr/>
        <p:txBody>
          <a:bodyPr/>
          <a:lstStyle/>
          <a:p>
            <a:endParaRPr lang="en-US"/>
          </a:p>
        </p:txBody>
      </p:sp>
      <p:sp>
        <p:nvSpPr>
          <p:cNvPr id="7" name="Номер слайда 6">
            <a:extLst>
              <a:ext uri="{FF2B5EF4-FFF2-40B4-BE49-F238E27FC236}">
                <a16:creationId xmlns:a16="http://schemas.microsoft.com/office/drawing/2014/main" id="{980EC13F-2663-4B3A-AD41-6BD0610D9DC4}"/>
              </a:ext>
            </a:extLst>
          </p:cNvPr>
          <p:cNvSpPr>
            <a:spLocks noGrp="1"/>
          </p:cNvSpPr>
          <p:nvPr>
            <p:ph type="sldNum" sz="quarter" idx="12"/>
          </p:nvPr>
        </p:nvSpPr>
        <p:spPr/>
        <p:txBody>
          <a:bodyPr/>
          <a:lstStyle/>
          <a:p>
            <a:fld id="{E3813BF9-5145-4417-B95D-FA8627973885}" type="slidenum">
              <a:rPr lang="en-US" smtClean="0"/>
              <a:t>‹#›</a:t>
            </a:fld>
            <a:endParaRPr lang="en-US"/>
          </a:p>
        </p:txBody>
      </p:sp>
    </p:spTree>
    <p:extLst>
      <p:ext uri="{BB962C8B-B14F-4D97-AF65-F5344CB8AC3E}">
        <p14:creationId xmlns:p14="http://schemas.microsoft.com/office/powerpoint/2010/main" val="3694529587"/>
      </p:ext>
    </p:extLst>
  </p:cSld>
  <p:clrMapOvr>
    <a:masterClrMapping/>
  </p:clrMapOvr>
  <p:hf hdr="0" ftr="0" dt="0"/>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D3F1F66-9997-452D-9B59-87DDB53AD9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39E26617-7973-45B7-BA12-30C4C8CF04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ABBF8411-B83E-4C1E-B34C-FA4B30E7B4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Нижний колонтитул 4">
            <a:extLst>
              <a:ext uri="{FF2B5EF4-FFF2-40B4-BE49-F238E27FC236}">
                <a16:creationId xmlns:a16="http://schemas.microsoft.com/office/drawing/2014/main" id="{53BEF837-6C93-4BC1-B4E3-38BE732BD2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a:extLst>
              <a:ext uri="{FF2B5EF4-FFF2-40B4-BE49-F238E27FC236}">
                <a16:creationId xmlns:a16="http://schemas.microsoft.com/office/drawing/2014/main" id="{FDBC4B8D-2295-4617-9385-CF0A70BE1A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813BF9-5145-4417-B95D-FA8627973885}" type="slidenum">
              <a:rPr lang="en-US" smtClean="0"/>
              <a:t>‹#›</a:t>
            </a:fld>
            <a:endParaRPr lang="en-US"/>
          </a:p>
        </p:txBody>
      </p:sp>
    </p:spTree>
    <p:extLst>
      <p:ext uri="{BB962C8B-B14F-4D97-AF65-F5344CB8AC3E}">
        <p14:creationId xmlns:p14="http://schemas.microsoft.com/office/powerpoint/2010/main" val="3118989707"/>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 id="2147483653" r:id="rId13"/>
    <p:sldLayoutId id="2147483654" r:id="rId14"/>
    <p:sldLayoutId id="2147483663" r:id="rId15"/>
    <p:sldLayoutId id="2147483656" r:id="rId16"/>
    <p:sldLayoutId id="2147483657" r:id="rId17"/>
    <p:sldLayoutId id="2147483661" r:id="rId18"/>
    <p:sldLayoutId id="2147483680" r:id="rId19"/>
    <p:sldLayoutId id="2147483658" r:id="rId20"/>
    <p:sldLayoutId id="2147483664" r:id="rId21"/>
    <p:sldLayoutId id="2147483665" r:id="rId22"/>
    <p:sldLayoutId id="2147483666" r:id="rId23"/>
    <p:sldLayoutId id="2147483667" r:id="rId24"/>
    <p:sldLayoutId id="2147483668" r:id="rId25"/>
    <p:sldLayoutId id="2147483669" r:id="rId26"/>
    <p:sldLayoutId id="2147483670" r:id="rId27"/>
    <p:sldLayoutId id="2147483671" r:id="rId28"/>
    <p:sldLayoutId id="2147483672" r:id="rId29"/>
    <p:sldLayoutId id="2147483673" r:id="rId30"/>
    <p:sldLayoutId id="2147483674" r:id="rId31"/>
    <p:sldLayoutId id="2147483675" r:id="rId32"/>
    <p:sldLayoutId id="2147483676" r:id="rId33"/>
    <p:sldLayoutId id="2147483677" r:id="rId34"/>
    <p:sldLayoutId id="2147483678" r:id="rId35"/>
    <p:sldLayoutId id="2147483679" r:id="rId3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 name="Right Triangle 284">
            <a:extLst>
              <a:ext uri="{FF2B5EF4-FFF2-40B4-BE49-F238E27FC236}">
                <a16:creationId xmlns:a16="http://schemas.microsoft.com/office/drawing/2014/main" id="{8AF2E57F-0E8D-4FE3-85EA-8AD803B08C69}"/>
              </a:ext>
            </a:extLst>
          </p:cNvPr>
          <p:cNvSpPr/>
          <p:nvPr/>
        </p:nvSpPr>
        <p:spPr>
          <a:xfrm rot="5400000" flipH="1" flipV="1">
            <a:off x="8623855" y="3289852"/>
            <a:ext cx="2299252" cy="4837041"/>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D" dirty="0"/>
          </a:p>
        </p:txBody>
      </p:sp>
      <p:sp>
        <p:nvSpPr>
          <p:cNvPr id="34819" name="TextBox 268">
            <a:extLst>
              <a:ext uri="{FF2B5EF4-FFF2-40B4-BE49-F238E27FC236}">
                <a16:creationId xmlns:a16="http://schemas.microsoft.com/office/drawing/2014/main" id="{E87A9706-D9D8-4F83-970F-027222EAC2A3}"/>
              </a:ext>
            </a:extLst>
          </p:cNvPr>
          <p:cNvSpPr txBox="1">
            <a:spLocks noChangeArrowheads="1"/>
          </p:cNvSpPr>
          <p:nvPr/>
        </p:nvSpPr>
        <p:spPr bwMode="auto">
          <a:xfrm>
            <a:off x="1352912" y="1651779"/>
            <a:ext cx="9486176" cy="1874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a:lnSpc>
                <a:spcPct val="115000"/>
              </a:lnSpc>
              <a:spcBef>
                <a:spcPct val="0"/>
              </a:spcBef>
              <a:spcAft>
                <a:spcPts val="1000"/>
              </a:spcAft>
              <a:buClrTx/>
              <a:buSzTx/>
              <a:buNone/>
            </a:pPr>
            <a:r>
              <a:rPr lang="kk-KZ" altLang="ru-RU" sz="32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БӨЛІМ АТАУЫ: </a:t>
            </a:r>
          </a:p>
          <a:p>
            <a:pPr algn="ctr">
              <a:lnSpc>
                <a:spcPct val="115000"/>
              </a:lnSpc>
              <a:spcBef>
                <a:spcPct val="0"/>
              </a:spcBef>
              <a:spcAft>
                <a:spcPts val="1000"/>
              </a:spcAft>
              <a:buClrTx/>
              <a:buSzTx/>
              <a:buNone/>
            </a:pPr>
            <a:r>
              <a:rPr lang="kk-KZ" sz="3200" dirty="0">
                <a:solidFill>
                  <a:srgbClr val="0070C0"/>
                </a:solidFill>
                <a:latin typeface="Times New Roman" panose="02020603050405020304" pitchFamily="18" charset="0"/>
                <a:cs typeface="Times New Roman" panose="02020603050405020304" pitchFamily="18" charset="0"/>
              </a:rPr>
              <a:t>Дұрыс тамақтану. Гендік өзгеріске ұшыраған тағамдар. </a:t>
            </a:r>
            <a:endParaRPr lang="ru-RU" altLang="ru-RU" sz="32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92ED02C2-1F88-4464-8C9B-10D98A317049}"/>
              </a:ext>
            </a:extLst>
          </p:cNvPr>
          <p:cNvSpPr txBox="1"/>
          <p:nvPr/>
        </p:nvSpPr>
        <p:spPr>
          <a:xfrm>
            <a:off x="1285461" y="424070"/>
            <a:ext cx="9117496" cy="1077218"/>
          </a:xfrm>
          <a:prstGeom prst="rect">
            <a:avLst/>
          </a:prstGeom>
          <a:noFill/>
        </p:spPr>
        <p:txBody>
          <a:bodyPr wrap="square" rtlCol="0">
            <a:spAutoFit/>
          </a:bodyPr>
          <a:lstStyle/>
          <a:p>
            <a:pPr algn="ctr"/>
            <a:r>
              <a:rPr lang="kk-KZ" sz="3200" b="1" dirty="0">
                <a:latin typeface="Times New Roman" panose="02020603050405020304" pitchFamily="18" charset="0"/>
                <a:cs typeface="Times New Roman" panose="02020603050405020304" pitchFamily="18" charset="0"/>
              </a:rPr>
              <a:t>7-СЫНЫП. </a:t>
            </a:r>
          </a:p>
          <a:p>
            <a:pPr algn="ctr"/>
            <a:r>
              <a:rPr lang="kk-KZ" sz="3200" b="1" dirty="0">
                <a:latin typeface="Times New Roman" panose="02020603050405020304" pitchFamily="18" charset="0"/>
                <a:cs typeface="Times New Roman" panose="02020603050405020304" pitchFamily="18" charset="0"/>
              </a:rPr>
              <a:t>ҚАЗАҚ ТІЛІ </a:t>
            </a:r>
            <a:endParaRPr lang="ru-RU" sz="3200" b="1" dirty="0">
              <a:latin typeface="Times New Roman" panose="02020603050405020304" pitchFamily="18" charset="0"/>
              <a:cs typeface="Times New Roman" panose="02020603050405020304" pitchFamily="18" charset="0"/>
            </a:endParaRPr>
          </a:p>
        </p:txBody>
      </p:sp>
      <p:pic>
        <p:nvPicPr>
          <p:cNvPr id="5" name="Рисунок 4" descr="Изображение выглядит как еда, стол, тарелка, внутренний&#10;&#10;Автоматически созданное описание">
            <a:extLst>
              <a:ext uri="{FF2B5EF4-FFF2-40B4-BE49-F238E27FC236}">
                <a16:creationId xmlns:a16="http://schemas.microsoft.com/office/drawing/2014/main" id="{C6E00706-B55B-46E9-85D1-0B0819A561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03375" y="3676373"/>
            <a:ext cx="4837042" cy="2446131"/>
          </a:xfrm>
          <a:prstGeom prst="rect">
            <a:avLst/>
          </a:prstGeom>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Шестиугольник 50">
            <a:extLst>
              <a:ext uri="{FF2B5EF4-FFF2-40B4-BE49-F238E27FC236}">
                <a16:creationId xmlns:a16="http://schemas.microsoft.com/office/drawing/2014/main" id="{BD1C207F-46D0-4095-8D43-E05DE48FDA3F}"/>
              </a:ext>
            </a:extLst>
          </p:cNvPr>
          <p:cNvSpPr/>
          <p:nvPr/>
        </p:nvSpPr>
        <p:spPr>
          <a:xfrm>
            <a:off x="397566" y="86735"/>
            <a:ext cx="1901687" cy="1205948"/>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a:solidFill>
                  <a:schemeClr val="tx1"/>
                </a:solidFill>
              </a:rPr>
              <a:t>ЖАУАП ҮЛГІСІ</a:t>
            </a:r>
            <a:endParaRPr lang="ru-RU" sz="2400" dirty="0">
              <a:solidFill>
                <a:schemeClr val="tx1"/>
              </a:solidFill>
            </a:endParaRPr>
          </a:p>
        </p:txBody>
      </p:sp>
      <p:sp>
        <p:nvSpPr>
          <p:cNvPr id="9" name="TextBox 8">
            <a:extLst>
              <a:ext uri="{FF2B5EF4-FFF2-40B4-BE49-F238E27FC236}">
                <a16:creationId xmlns:a16="http://schemas.microsoft.com/office/drawing/2014/main" id="{B78D403F-D13D-4AC4-8CA5-A1796FE06072}"/>
              </a:ext>
            </a:extLst>
          </p:cNvPr>
          <p:cNvSpPr txBox="1"/>
          <p:nvPr/>
        </p:nvSpPr>
        <p:spPr>
          <a:xfrm>
            <a:off x="556591" y="1563757"/>
            <a:ext cx="11224592" cy="4985980"/>
          </a:xfrm>
          <a:prstGeom prst="rect">
            <a:avLst/>
          </a:prstGeom>
          <a:noFill/>
        </p:spPr>
        <p:txBody>
          <a:bodyPr wrap="square" rtlCol="0">
            <a:spAutoFit/>
          </a:bodyPr>
          <a:lstStyle/>
          <a:p>
            <a:r>
              <a:rPr lang="kk-KZ" dirty="0"/>
              <a:t>         </a:t>
            </a:r>
            <a:r>
              <a:rPr lang="kk-KZ" sz="2000" dirty="0">
                <a:latin typeface="Times New Roman" panose="02020603050405020304" pitchFamily="18" charset="0"/>
                <a:cs typeface="Times New Roman" panose="02020603050405020304" pitchFamily="18" charset="0"/>
              </a:rPr>
              <a:t>Дұрыс тамақтанбаудың денсаулыққа зардап әкелетінін бұл күнде бәрі жақсы түсінеді ғой. Тамақтануға мынадай кеңестер беремін.</a:t>
            </a:r>
          </a:p>
          <a:p>
            <a:r>
              <a:rPr lang="kk-KZ" sz="2000" dirty="0">
                <a:latin typeface="Times New Roman" panose="02020603050405020304" pitchFamily="18" charset="0"/>
                <a:cs typeface="Times New Roman" panose="02020603050405020304" pitchFamily="18" charset="0"/>
              </a:rPr>
              <a:t>●Бірінші кеңес. Тамақты аздап, бірақ жиі-жиі ішу керек. </a:t>
            </a:r>
          </a:p>
          <a:p>
            <a:r>
              <a:rPr lang="kk-KZ" sz="2000" dirty="0">
                <a:latin typeface="Times New Roman" panose="02020603050405020304" pitchFamily="18" charset="0"/>
                <a:cs typeface="Times New Roman" panose="02020603050405020304" pitchFamily="18" charset="0"/>
              </a:rPr>
              <a:t>●Екінші кеңес. Тамақтану тәртібі мынадай болу қажет. Таңертеңгілік 7-8-де - таңғы ас, сосын 11-12-ге дейін - екінші таңғы ас. Екіншісінде алма, азғантай піскен ет, көгеніс жеген дұрыс. Түскі 1-2-де жақсылап түскі ас ішу керек. Күндізгі 4-5-тер кезіндегі түстікке бір кесе шырын болмаса айран ішкен дұрыс. Кешкі ас жетіде. Жатар алдына алма және сөбіз немесе апельсин жеп, бір кесе аса тәтті емес шырын ішу керек. Осы айтқандарды күні бойына бұлжытпай орында. </a:t>
            </a:r>
          </a:p>
          <a:p>
            <a:r>
              <a:rPr lang="kk-KZ" sz="2000" dirty="0">
                <a:latin typeface="Times New Roman" panose="02020603050405020304" pitchFamily="18" charset="0"/>
                <a:cs typeface="Times New Roman" panose="02020603050405020304" pitchFamily="18" charset="0"/>
              </a:rPr>
              <a:t>●Үшінші кеңес. Жатар алдында тамақтанба. Түнгі мезгілде зат алмасу, әс</a:t>
            </a:r>
            <a:r>
              <a:rPr lang="en-US" sz="2000" dirty="0" err="1">
                <a:latin typeface="Times New Roman" panose="02020603050405020304" pitchFamily="18" charset="0"/>
                <a:cs typeface="Times New Roman" panose="02020603050405020304" pitchFamily="18" charset="0"/>
              </a:rPr>
              <a:t>i</a:t>
            </a:r>
            <a:r>
              <a:rPr lang="kk-KZ" sz="2000" dirty="0">
                <a:latin typeface="Times New Roman" panose="02020603050405020304" pitchFamily="18" charset="0"/>
                <a:cs typeface="Times New Roman" panose="02020603050405020304" pitchFamily="18" charset="0"/>
              </a:rPr>
              <a:t>ресе, май алмасу өте баяу, аз болады. Май аз қышқылданып, оның көп бөлігі тері астына жиналады. </a:t>
            </a:r>
          </a:p>
          <a:p>
            <a:r>
              <a:rPr lang="kk-KZ" sz="2000" dirty="0">
                <a:latin typeface="Times New Roman" panose="02020603050405020304" pitchFamily="18" charset="0"/>
                <a:cs typeface="Times New Roman" panose="02020603050405020304" pitchFamily="18" charset="0"/>
              </a:rPr>
              <a:t>●Төртінші кеңес. Құнарлылығы жоғары майлы тамақтарды мүлде азайту керек. Сондықтан тәтті тағамдарды, тоқаштарды, я болмаса нан өнімдерін, балмұздақты аз жеген дүрыс. Сонымен қатар тәтті шырындарды іше беруге болмайды. Есіңде болсын, қазіргі фанта, пепси-кола сияқты сусындардың құрамында 40 пайыз қант болады. </a:t>
            </a:r>
          </a:p>
          <a:p>
            <a:r>
              <a:rPr lang="kk-KZ" sz="2000" dirty="0">
                <a:latin typeface="Times New Roman" panose="02020603050405020304" pitchFamily="18" charset="0"/>
                <a:cs typeface="Times New Roman" panose="02020603050405020304" pitchFamily="18" charset="0"/>
              </a:rPr>
              <a:t>«Дұрыс тамақтану – денсаулық кепілі» екенін ұмытпағайсың, досым!</a:t>
            </a:r>
          </a:p>
          <a:p>
            <a:endParaRPr lang="ru-RU" dirty="0"/>
          </a:p>
        </p:txBody>
      </p:sp>
    </p:spTree>
    <p:extLst>
      <p:ext uri="{BB962C8B-B14F-4D97-AF65-F5344CB8AC3E}">
        <p14:creationId xmlns:p14="http://schemas.microsoft.com/office/powerpoint/2010/main" val="37868144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C968869-D9FD-4F05-A158-DC671E2552F8}"/>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anose="020B0604020202020204" pitchFamily="34" charset="0"/>
            </a:endParaRPr>
          </a:p>
        </p:txBody>
      </p:sp>
      <p:grpSp>
        <p:nvGrpSpPr>
          <p:cNvPr id="14" name="Graphic 1">
            <a:extLst>
              <a:ext uri="{FF2B5EF4-FFF2-40B4-BE49-F238E27FC236}">
                <a16:creationId xmlns:a16="http://schemas.microsoft.com/office/drawing/2014/main" id="{3C894E6F-E510-4C31-B3A3-F2339FC643C3}"/>
              </a:ext>
            </a:extLst>
          </p:cNvPr>
          <p:cNvGrpSpPr/>
          <p:nvPr/>
        </p:nvGrpSpPr>
        <p:grpSpPr>
          <a:xfrm>
            <a:off x="10508975" y="-124273"/>
            <a:ext cx="1683025" cy="1470992"/>
            <a:chOff x="6338076" y="222744"/>
            <a:chExt cx="754592" cy="601627"/>
          </a:xfrm>
          <a:solidFill>
            <a:schemeClr val="accent1"/>
          </a:solidFill>
        </p:grpSpPr>
        <p:sp>
          <p:nvSpPr>
            <p:cNvPr id="16" name="Freeform: Shape 48">
              <a:extLst>
                <a:ext uri="{FF2B5EF4-FFF2-40B4-BE49-F238E27FC236}">
                  <a16:creationId xmlns:a16="http://schemas.microsoft.com/office/drawing/2014/main" id="{79B1351A-5844-41BF-9403-495DCE700E88}"/>
                </a:ext>
              </a:extLst>
            </p:cNvPr>
            <p:cNvSpPr/>
            <p:nvPr/>
          </p:nvSpPr>
          <p:spPr>
            <a:xfrm>
              <a:off x="6724720" y="233398"/>
              <a:ext cx="352778" cy="522111"/>
            </a:xfrm>
            <a:custGeom>
              <a:avLst/>
              <a:gdLst>
                <a:gd name="connsiteX0" fmla="*/ 356729 w 352777"/>
                <a:gd name="connsiteY0" fmla="*/ 199108 h 522111"/>
                <a:gd name="connsiteX1" fmla="*/ 246662 w 352777"/>
                <a:gd name="connsiteY1" fmla="*/ 507577 h 522111"/>
                <a:gd name="connsiteX2" fmla="*/ 240947 w 352777"/>
                <a:gd name="connsiteY2" fmla="*/ 523593 h 522111"/>
                <a:gd name="connsiteX3" fmla="*/ 223520 w 352777"/>
                <a:gd name="connsiteY3" fmla="*/ 513503 h 522111"/>
                <a:gd name="connsiteX4" fmla="*/ 231140 w 352777"/>
                <a:gd name="connsiteY4" fmla="*/ 508988 h 522111"/>
                <a:gd name="connsiteX5" fmla="*/ 234174 w 352777"/>
                <a:gd name="connsiteY5" fmla="*/ 500309 h 522111"/>
                <a:gd name="connsiteX6" fmla="*/ 339019 w 352777"/>
                <a:gd name="connsiteY6" fmla="*/ 203976 h 522111"/>
                <a:gd name="connsiteX7" fmla="*/ 13758 w 352777"/>
                <a:gd name="connsiteY7" fmla="*/ 16933 h 522111"/>
                <a:gd name="connsiteX8" fmla="*/ 0 w 352777"/>
                <a:gd name="connsiteY8" fmla="*/ 26035 h 522111"/>
                <a:gd name="connsiteX9" fmla="*/ 12771 w 352777"/>
                <a:gd name="connsiteY9" fmla="*/ 0 h 5221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2777" h="522111">
                  <a:moveTo>
                    <a:pt x="356729" y="199108"/>
                  </a:moveTo>
                  <a:lnTo>
                    <a:pt x="246662" y="507577"/>
                  </a:lnTo>
                  <a:lnTo>
                    <a:pt x="240947" y="523593"/>
                  </a:lnTo>
                  <a:lnTo>
                    <a:pt x="223520" y="513503"/>
                  </a:lnTo>
                  <a:lnTo>
                    <a:pt x="231140" y="508988"/>
                  </a:lnTo>
                  <a:lnTo>
                    <a:pt x="234174" y="500309"/>
                  </a:lnTo>
                  <a:lnTo>
                    <a:pt x="339019" y="203976"/>
                  </a:lnTo>
                  <a:lnTo>
                    <a:pt x="13758" y="16933"/>
                  </a:lnTo>
                  <a:lnTo>
                    <a:pt x="0" y="26035"/>
                  </a:lnTo>
                  <a:lnTo>
                    <a:pt x="12771" y="0"/>
                  </a:lnTo>
                  <a:close/>
                </a:path>
              </a:pathLst>
            </a:custGeom>
            <a:solidFill>
              <a:schemeClr val="accent4"/>
            </a:solidFill>
            <a:ln w="7047" cap="flat">
              <a:noFill/>
              <a:prstDash val="solid"/>
              <a:miter/>
            </a:ln>
          </p:spPr>
          <p:txBody>
            <a:bodyPr rtlCol="0" anchor="ctr"/>
            <a:lstStyle/>
            <a:p>
              <a:endParaRPr lang="en-ID" dirty="0"/>
            </a:p>
          </p:txBody>
        </p:sp>
        <p:sp>
          <p:nvSpPr>
            <p:cNvPr id="17" name="Freeform: Shape 49">
              <a:extLst>
                <a:ext uri="{FF2B5EF4-FFF2-40B4-BE49-F238E27FC236}">
                  <a16:creationId xmlns:a16="http://schemas.microsoft.com/office/drawing/2014/main" id="{2CBCD4C8-5C10-4D4E-8D15-55485642CE14}"/>
                </a:ext>
              </a:extLst>
            </p:cNvPr>
            <p:cNvSpPr/>
            <p:nvPr/>
          </p:nvSpPr>
          <p:spPr>
            <a:xfrm>
              <a:off x="6621639" y="547229"/>
              <a:ext cx="331611" cy="197556"/>
            </a:xfrm>
            <a:custGeom>
              <a:avLst/>
              <a:gdLst>
                <a:gd name="connsiteX0" fmla="*/ 301554 w 331611"/>
                <a:gd name="connsiteY0" fmla="*/ 165594 h 197555"/>
                <a:gd name="connsiteX1" fmla="*/ 337255 w 331611"/>
                <a:gd name="connsiteY1" fmla="*/ 186478 h 197555"/>
                <a:gd name="connsiteX2" fmla="*/ 334222 w 331611"/>
                <a:gd name="connsiteY2" fmla="*/ 195157 h 197555"/>
                <a:gd name="connsiteX3" fmla="*/ 326602 w 331611"/>
                <a:gd name="connsiteY3" fmla="*/ 199672 h 197555"/>
                <a:gd name="connsiteX4" fmla="*/ 295769 w 331611"/>
                <a:gd name="connsiteY4" fmla="*/ 181822 h 197555"/>
                <a:gd name="connsiteX5" fmla="*/ 126859 w 331611"/>
                <a:gd name="connsiteY5" fmla="*/ 84102 h 197555"/>
                <a:gd name="connsiteX6" fmla="*/ 0 w 331611"/>
                <a:gd name="connsiteY6" fmla="*/ 10654 h 197555"/>
                <a:gd name="connsiteX7" fmla="*/ 3034 w 331611"/>
                <a:gd name="connsiteY7" fmla="*/ 8819 h 197555"/>
                <a:gd name="connsiteX8" fmla="*/ 17568 w 331611"/>
                <a:gd name="connsiteY8" fmla="*/ 0 h 197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1611" h="197555">
                  <a:moveTo>
                    <a:pt x="301554" y="165594"/>
                  </a:moveTo>
                  <a:lnTo>
                    <a:pt x="337255" y="186478"/>
                  </a:lnTo>
                  <a:lnTo>
                    <a:pt x="334222" y="195157"/>
                  </a:lnTo>
                  <a:lnTo>
                    <a:pt x="326602" y="199672"/>
                  </a:lnTo>
                  <a:lnTo>
                    <a:pt x="295769" y="181822"/>
                  </a:lnTo>
                  <a:lnTo>
                    <a:pt x="126859" y="84102"/>
                  </a:lnTo>
                  <a:lnTo>
                    <a:pt x="0" y="10654"/>
                  </a:lnTo>
                  <a:lnTo>
                    <a:pt x="3034" y="8819"/>
                  </a:lnTo>
                  <a:lnTo>
                    <a:pt x="17568" y="0"/>
                  </a:lnTo>
                  <a:close/>
                </a:path>
              </a:pathLst>
            </a:custGeom>
            <a:solidFill>
              <a:srgbClr val="F091A4"/>
            </a:solidFill>
            <a:ln w="7047" cap="flat">
              <a:noFill/>
              <a:prstDash val="solid"/>
              <a:miter/>
            </a:ln>
          </p:spPr>
          <p:txBody>
            <a:bodyPr rtlCol="0" anchor="ctr"/>
            <a:lstStyle/>
            <a:p>
              <a:endParaRPr lang="en-ID" dirty="0"/>
            </a:p>
          </p:txBody>
        </p:sp>
        <p:sp>
          <p:nvSpPr>
            <p:cNvPr id="18" name="Freeform: Shape 50">
              <a:extLst>
                <a:ext uri="{FF2B5EF4-FFF2-40B4-BE49-F238E27FC236}">
                  <a16:creationId xmlns:a16="http://schemas.microsoft.com/office/drawing/2014/main" id="{14188744-1C26-4FC4-8372-F91ED5A1F7DB}"/>
                </a:ext>
              </a:extLst>
            </p:cNvPr>
            <p:cNvSpPr/>
            <p:nvPr/>
          </p:nvSpPr>
          <p:spPr>
            <a:xfrm>
              <a:off x="6965668" y="740974"/>
              <a:ext cx="14111" cy="14111"/>
            </a:xfrm>
            <a:custGeom>
              <a:avLst/>
              <a:gdLst>
                <a:gd name="connsiteX0" fmla="*/ 15593 w 14111"/>
                <a:gd name="connsiteY0" fmla="*/ 5786 h 14111"/>
                <a:gd name="connsiteX1" fmla="*/ 0 w 14111"/>
                <a:gd name="connsiteY1" fmla="*/ 16016 h 14111"/>
                <a:gd name="connsiteX2" fmla="*/ 5715 w 14111"/>
                <a:gd name="connsiteY2" fmla="*/ 0 h 14111"/>
              </a:gdLst>
              <a:ahLst/>
              <a:cxnLst>
                <a:cxn ang="0">
                  <a:pos x="connsiteX0" y="connsiteY0"/>
                </a:cxn>
                <a:cxn ang="0">
                  <a:pos x="connsiteX1" y="connsiteY1"/>
                </a:cxn>
                <a:cxn ang="0">
                  <a:pos x="connsiteX2" y="connsiteY2"/>
                </a:cxn>
              </a:cxnLst>
              <a:rect l="l" t="t" r="r" b="b"/>
              <a:pathLst>
                <a:path w="14111" h="14111">
                  <a:moveTo>
                    <a:pt x="15593" y="5786"/>
                  </a:moveTo>
                  <a:lnTo>
                    <a:pt x="0" y="16016"/>
                  </a:lnTo>
                  <a:lnTo>
                    <a:pt x="5715" y="0"/>
                  </a:lnTo>
                  <a:close/>
                </a:path>
              </a:pathLst>
            </a:custGeom>
            <a:solidFill>
              <a:srgbClr val="F091A4"/>
            </a:solidFill>
            <a:ln w="7047" cap="flat">
              <a:noFill/>
              <a:prstDash val="solid"/>
              <a:miter/>
            </a:ln>
          </p:spPr>
          <p:txBody>
            <a:bodyPr rtlCol="0" anchor="ctr"/>
            <a:lstStyle/>
            <a:p>
              <a:endParaRPr lang="en-ID" dirty="0"/>
            </a:p>
          </p:txBody>
        </p:sp>
        <p:sp>
          <p:nvSpPr>
            <p:cNvPr id="19" name="Freeform: Shape 51">
              <a:extLst>
                <a:ext uri="{FF2B5EF4-FFF2-40B4-BE49-F238E27FC236}">
                  <a16:creationId xmlns:a16="http://schemas.microsoft.com/office/drawing/2014/main" id="{9F937488-D51D-40B4-B018-DAE4F2D230E6}"/>
                </a:ext>
              </a:extLst>
            </p:cNvPr>
            <p:cNvSpPr/>
            <p:nvPr/>
          </p:nvSpPr>
          <p:spPr>
            <a:xfrm>
              <a:off x="6684716" y="620889"/>
              <a:ext cx="211667" cy="183444"/>
            </a:xfrm>
            <a:custGeom>
              <a:avLst/>
              <a:gdLst>
                <a:gd name="connsiteX0" fmla="*/ 216112 w 211666"/>
                <a:gd name="connsiteY0" fmla="*/ 154234 h 183444"/>
                <a:gd name="connsiteX1" fmla="*/ 166723 w 211666"/>
                <a:gd name="connsiteY1" fmla="*/ 183374 h 183444"/>
                <a:gd name="connsiteX2" fmla="*/ 163266 w 211666"/>
                <a:gd name="connsiteY2" fmla="*/ 185420 h 183444"/>
                <a:gd name="connsiteX3" fmla="*/ 163266 w 211666"/>
                <a:gd name="connsiteY3" fmla="*/ 185420 h 183444"/>
                <a:gd name="connsiteX4" fmla="*/ 9948 w 211666"/>
                <a:gd name="connsiteY4" fmla="*/ 40569 h 183444"/>
                <a:gd name="connsiteX5" fmla="*/ 0 w 211666"/>
                <a:gd name="connsiteY5" fmla="*/ 31186 h 183444"/>
                <a:gd name="connsiteX6" fmla="*/ 1059 w 211666"/>
                <a:gd name="connsiteY6" fmla="*/ 30551 h 183444"/>
                <a:gd name="connsiteX7" fmla="*/ 49318 w 211666"/>
                <a:gd name="connsiteY7" fmla="*/ 2046 h 183444"/>
                <a:gd name="connsiteX8" fmla="*/ 52775 w 211666"/>
                <a:gd name="connsiteY8" fmla="*/ 0 h 183444"/>
                <a:gd name="connsiteX9" fmla="*/ 63782 w 211666"/>
                <a:gd name="connsiteY9" fmla="*/ 10442 h 183444"/>
                <a:gd name="connsiteX10" fmla="*/ 63782 w 211666"/>
                <a:gd name="connsiteY10" fmla="*/ 10442 h 183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11666" h="183444">
                  <a:moveTo>
                    <a:pt x="216112" y="154234"/>
                  </a:moveTo>
                  <a:lnTo>
                    <a:pt x="166723" y="183374"/>
                  </a:lnTo>
                  <a:lnTo>
                    <a:pt x="163266" y="185420"/>
                  </a:lnTo>
                  <a:lnTo>
                    <a:pt x="163266" y="185420"/>
                  </a:lnTo>
                  <a:lnTo>
                    <a:pt x="9948" y="40569"/>
                  </a:lnTo>
                  <a:lnTo>
                    <a:pt x="0" y="31186"/>
                  </a:lnTo>
                  <a:lnTo>
                    <a:pt x="1059" y="30551"/>
                  </a:lnTo>
                  <a:lnTo>
                    <a:pt x="49318" y="2046"/>
                  </a:lnTo>
                  <a:lnTo>
                    <a:pt x="52775" y="0"/>
                  </a:lnTo>
                  <a:lnTo>
                    <a:pt x="63782" y="10442"/>
                  </a:lnTo>
                  <a:lnTo>
                    <a:pt x="63782" y="10442"/>
                  </a:lnTo>
                  <a:close/>
                </a:path>
              </a:pathLst>
            </a:custGeom>
            <a:solidFill>
              <a:schemeClr val="accent2">
                <a:lumMod val="75000"/>
              </a:schemeClr>
            </a:solidFill>
            <a:ln w="7047" cap="flat">
              <a:noFill/>
              <a:prstDash val="solid"/>
              <a:miter/>
            </a:ln>
          </p:spPr>
          <p:txBody>
            <a:bodyPr rtlCol="0" anchor="ctr"/>
            <a:lstStyle/>
            <a:p>
              <a:endParaRPr lang="en-ID" dirty="0"/>
            </a:p>
          </p:txBody>
        </p:sp>
        <p:sp>
          <p:nvSpPr>
            <p:cNvPr id="20" name="Freeform: Shape 52">
              <a:extLst>
                <a:ext uri="{FF2B5EF4-FFF2-40B4-BE49-F238E27FC236}">
                  <a16:creationId xmlns:a16="http://schemas.microsoft.com/office/drawing/2014/main" id="{E4BC1472-19CB-43D4-AA3B-3595548A8C00}"/>
                </a:ext>
              </a:extLst>
            </p:cNvPr>
            <p:cNvSpPr/>
            <p:nvPr/>
          </p:nvSpPr>
          <p:spPr>
            <a:xfrm>
              <a:off x="6364816" y="465314"/>
              <a:ext cx="479778" cy="338667"/>
            </a:xfrm>
            <a:custGeom>
              <a:avLst/>
              <a:gdLst>
                <a:gd name="connsiteX0" fmla="*/ 483165 w 479777"/>
                <a:gd name="connsiteY0" fmla="*/ 340995 h 338666"/>
                <a:gd name="connsiteX1" fmla="*/ 163336 w 479777"/>
                <a:gd name="connsiteY1" fmla="*/ 154234 h 338666"/>
                <a:gd name="connsiteX2" fmla="*/ 0 w 479777"/>
                <a:gd name="connsiteY2" fmla="*/ 0 h 338666"/>
                <a:gd name="connsiteX3" fmla="*/ 210609 w 479777"/>
                <a:gd name="connsiteY3" fmla="*/ 122978 h 338666"/>
                <a:gd name="connsiteX4" fmla="*/ 319899 w 479777"/>
                <a:gd name="connsiteY4" fmla="*/ 186761 h 3386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9777" h="338666">
                  <a:moveTo>
                    <a:pt x="483165" y="340995"/>
                  </a:moveTo>
                  <a:lnTo>
                    <a:pt x="163336" y="154234"/>
                  </a:lnTo>
                  <a:lnTo>
                    <a:pt x="0" y="0"/>
                  </a:lnTo>
                  <a:lnTo>
                    <a:pt x="210609" y="122978"/>
                  </a:lnTo>
                  <a:lnTo>
                    <a:pt x="319899" y="186761"/>
                  </a:lnTo>
                  <a:close/>
                </a:path>
              </a:pathLst>
            </a:custGeom>
            <a:solidFill>
              <a:srgbClr val="FDB511"/>
            </a:solidFill>
            <a:ln w="7047" cap="flat">
              <a:noFill/>
              <a:prstDash val="solid"/>
              <a:miter/>
            </a:ln>
          </p:spPr>
          <p:txBody>
            <a:bodyPr rtlCol="0" anchor="ctr"/>
            <a:lstStyle/>
            <a:p>
              <a:endParaRPr lang="en-ID" dirty="0"/>
            </a:p>
          </p:txBody>
        </p:sp>
        <p:sp>
          <p:nvSpPr>
            <p:cNvPr id="21" name="Freeform: Shape 53">
              <a:extLst>
                <a:ext uri="{FF2B5EF4-FFF2-40B4-BE49-F238E27FC236}">
                  <a16:creationId xmlns:a16="http://schemas.microsoft.com/office/drawing/2014/main" id="{2FEBED04-5B97-4FE6-983C-069DDF878A55}"/>
                </a:ext>
              </a:extLst>
            </p:cNvPr>
            <p:cNvSpPr/>
            <p:nvPr/>
          </p:nvSpPr>
          <p:spPr>
            <a:xfrm>
              <a:off x="6575425" y="588151"/>
              <a:ext cx="105833" cy="63500"/>
            </a:xfrm>
            <a:custGeom>
              <a:avLst/>
              <a:gdLst>
                <a:gd name="connsiteX0" fmla="*/ 110349 w 105833"/>
                <a:gd name="connsiteY0" fmla="*/ 63288 h 63500"/>
                <a:gd name="connsiteX1" fmla="*/ 109290 w 105833"/>
                <a:gd name="connsiteY1" fmla="*/ 63923 h 63500"/>
                <a:gd name="connsiteX2" fmla="*/ 0 w 105833"/>
                <a:gd name="connsiteY2" fmla="*/ 141 h 63500"/>
                <a:gd name="connsiteX3" fmla="*/ 141 w 105833"/>
                <a:gd name="connsiteY3" fmla="*/ 0 h 63500"/>
              </a:gdLst>
              <a:ahLst/>
              <a:cxnLst>
                <a:cxn ang="0">
                  <a:pos x="connsiteX0" y="connsiteY0"/>
                </a:cxn>
                <a:cxn ang="0">
                  <a:pos x="connsiteX1" y="connsiteY1"/>
                </a:cxn>
                <a:cxn ang="0">
                  <a:pos x="connsiteX2" y="connsiteY2"/>
                </a:cxn>
                <a:cxn ang="0">
                  <a:pos x="connsiteX3" y="connsiteY3"/>
                </a:cxn>
              </a:cxnLst>
              <a:rect l="l" t="t" r="r" b="b"/>
              <a:pathLst>
                <a:path w="105833" h="63500">
                  <a:moveTo>
                    <a:pt x="110349" y="63288"/>
                  </a:moveTo>
                  <a:lnTo>
                    <a:pt x="109290" y="63923"/>
                  </a:lnTo>
                  <a:lnTo>
                    <a:pt x="0" y="141"/>
                  </a:lnTo>
                  <a:lnTo>
                    <a:pt x="141" y="0"/>
                  </a:lnTo>
                  <a:close/>
                </a:path>
              </a:pathLst>
            </a:custGeom>
            <a:solidFill>
              <a:srgbClr val="FDAC00"/>
            </a:solidFill>
            <a:ln w="7047" cap="flat">
              <a:noFill/>
              <a:prstDash val="solid"/>
              <a:miter/>
            </a:ln>
          </p:spPr>
          <p:txBody>
            <a:bodyPr rtlCol="0" anchor="ctr"/>
            <a:lstStyle/>
            <a:p>
              <a:endParaRPr lang="en-ID" dirty="0"/>
            </a:p>
          </p:txBody>
        </p:sp>
        <p:sp>
          <p:nvSpPr>
            <p:cNvPr id="22" name="Freeform: Shape 54">
              <a:extLst>
                <a:ext uri="{FF2B5EF4-FFF2-40B4-BE49-F238E27FC236}">
                  <a16:creationId xmlns:a16="http://schemas.microsoft.com/office/drawing/2014/main" id="{C1533288-B9AA-4E53-B205-A23B553E227B}"/>
                </a:ext>
              </a:extLst>
            </p:cNvPr>
            <p:cNvSpPr/>
            <p:nvPr/>
          </p:nvSpPr>
          <p:spPr>
            <a:xfrm>
              <a:off x="6364816" y="433917"/>
              <a:ext cx="366889" cy="211667"/>
            </a:xfrm>
            <a:custGeom>
              <a:avLst/>
              <a:gdLst>
                <a:gd name="connsiteX0" fmla="*/ 372674 w 366888"/>
                <a:gd name="connsiteY0" fmla="*/ 186972 h 211666"/>
                <a:gd name="connsiteX1" fmla="*/ 320958 w 366888"/>
                <a:gd name="connsiteY1" fmla="*/ 217523 h 211666"/>
                <a:gd name="connsiteX2" fmla="*/ 319899 w 366888"/>
                <a:gd name="connsiteY2" fmla="*/ 218158 h 211666"/>
                <a:gd name="connsiteX3" fmla="*/ 210609 w 366888"/>
                <a:gd name="connsiteY3" fmla="*/ 154376 h 211666"/>
                <a:gd name="connsiteX4" fmla="*/ 0 w 366888"/>
                <a:gd name="connsiteY4" fmla="*/ 31397 h 211666"/>
                <a:gd name="connsiteX5" fmla="*/ 47484 w 366888"/>
                <a:gd name="connsiteY5" fmla="*/ 0 h 211666"/>
                <a:gd name="connsiteX6" fmla="*/ 241583 w 366888"/>
                <a:gd name="connsiteY6" fmla="*/ 111619 h 211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6888" h="211666">
                  <a:moveTo>
                    <a:pt x="372674" y="186972"/>
                  </a:moveTo>
                  <a:lnTo>
                    <a:pt x="320958" y="217523"/>
                  </a:lnTo>
                  <a:lnTo>
                    <a:pt x="319899" y="218158"/>
                  </a:lnTo>
                  <a:lnTo>
                    <a:pt x="210609" y="154376"/>
                  </a:lnTo>
                  <a:lnTo>
                    <a:pt x="0" y="31397"/>
                  </a:lnTo>
                  <a:lnTo>
                    <a:pt x="47484" y="0"/>
                  </a:lnTo>
                  <a:lnTo>
                    <a:pt x="241583" y="111619"/>
                  </a:lnTo>
                  <a:close/>
                </a:path>
              </a:pathLst>
            </a:custGeom>
            <a:solidFill>
              <a:schemeClr val="accent2">
                <a:lumMod val="60000"/>
                <a:lumOff val="40000"/>
              </a:schemeClr>
            </a:solidFill>
            <a:ln w="7047" cap="flat">
              <a:noFill/>
              <a:prstDash val="solid"/>
              <a:miter/>
            </a:ln>
          </p:spPr>
          <p:txBody>
            <a:bodyPr rtlCol="0" anchor="ctr"/>
            <a:lstStyle/>
            <a:p>
              <a:endParaRPr lang="en-ID" dirty="0"/>
            </a:p>
          </p:txBody>
        </p:sp>
        <p:sp>
          <p:nvSpPr>
            <p:cNvPr id="23" name="Freeform: Shape 55">
              <a:extLst>
                <a:ext uri="{FF2B5EF4-FFF2-40B4-BE49-F238E27FC236}">
                  <a16:creationId xmlns:a16="http://schemas.microsoft.com/office/drawing/2014/main" id="{B9105D90-02A2-43FD-990A-C512863F69B1}"/>
                </a:ext>
              </a:extLst>
            </p:cNvPr>
            <p:cNvSpPr/>
            <p:nvPr/>
          </p:nvSpPr>
          <p:spPr>
            <a:xfrm>
              <a:off x="6691066" y="250331"/>
              <a:ext cx="366889" cy="211667"/>
            </a:xfrm>
            <a:custGeom>
              <a:avLst/>
              <a:gdLst>
                <a:gd name="connsiteX0" fmla="*/ 372674 w 366888"/>
                <a:gd name="connsiteY0" fmla="*/ 187043 h 211666"/>
                <a:gd name="connsiteX1" fmla="*/ 319828 w 366888"/>
                <a:gd name="connsiteY1" fmla="*/ 218158 h 211666"/>
                <a:gd name="connsiteX2" fmla="*/ 210538 w 366888"/>
                <a:gd name="connsiteY2" fmla="*/ 154376 h 211666"/>
                <a:gd name="connsiteX3" fmla="*/ 0 w 366888"/>
                <a:gd name="connsiteY3" fmla="*/ 31397 h 211666"/>
                <a:gd name="connsiteX4" fmla="*/ 33655 w 366888"/>
                <a:gd name="connsiteY4" fmla="*/ 9102 h 211666"/>
                <a:gd name="connsiteX5" fmla="*/ 47413 w 366888"/>
                <a:gd name="connsiteY5" fmla="*/ 0 h 211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88" h="211666">
                  <a:moveTo>
                    <a:pt x="372674" y="187043"/>
                  </a:moveTo>
                  <a:lnTo>
                    <a:pt x="319828" y="218158"/>
                  </a:lnTo>
                  <a:lnTo>
                    <a:pt x="210538" y="154376"/>
                  </a:lnTo>
                  <a:lnTo>
                    <a:pt x="0" y="31397"/>
                  </a:lnTo>
                  <a:lnTo>
                    <a:pt x="33655" y="9102"/>
                  </a:lnTo>
                  <a:lnTo>
                    <a:pt x="47413" y="0"/>
                  </a:lnTo>
                  <a:close/>
                </a:path>
              </a:pathLst>
            </a:custGeom>
            <a:solidFill>
              <a:schemeClr val="accent2">
                <a:lumMod val="60000"/>
                <a:lumOff val="40000"/>
              </a:schemeClr>
            </a:solidFill>
            <a:ln w="7047" cap="flat">
              <a:noFill/>
              <a:prstDash val="solid"/>
              <a:miter/>
            </a:ln>
          </p:spPr>
          <p:txBody>
            <a:bodyPr rtlCol="0" anchor="ctr"/>
            <a:lstStyle/>
            <a:p>
              <a:endParaRPr lang="en-ID" dirty="0"/>
            </a:p>
          </p:txBody>
        </p:sp>
        <p:sp>
          <p:nvSpPr>
            <p:cNvPr id="24" name="Freeform: Shape 56">
              <a:extLst>
                <a:ext uri="{FF2B5EF4-FFF2-40B4-BE49-F238E27FC236}">
                  <a16:creationId xmlns:a16="http://schemas.microsoft.com/office/drawing/2014/main" id="{A3011D20-A676-4073-A0E2-8EFC367FFA23}"/>
                </a:ext>
              </a:extLst>
            </p:cNvPr>
            <p:cNvSpPr/>
            <p:nvPr/>
          </p:nvSpPr>
          <p:spPr>
            <a:xfrm>
              <a:off x="6900827" y="437374"/>
              <a:ext cx="162278" cy="331611"/>
            </a:xfrm>
            <a:custGeom>
              <a:avLst/>
              <a:gdLst>
                <a:gd name="connsiteX0" fmla="*/ 162913 w 162277"/>
                <a:gd name="connsiteY0" fmla="*/ 0 h 331611"/>
                <a:gd name="connsiteX1" fmla="*/ 58067 w 162277"/>
                <a:gd name="connsiteY1" fmla="*/ 296333 h 331611"/>
                <a:gd name="connsiteX2" fmla="*/ 55033 w 162277"/>
                <a:gd name="connsiteY2" fmla="*/ 305012 h 331611"/>
                <a:gd name="connsiteX3" fmla="*/ 47413 w 162277"/>
                <a:gd name="connsiteY3" fmla="*/ 309527 h 331611"/>
                <a:gd name="connsiteX4" fmla="*/ 0 w 162277"/>
                <a:gd name="connsiteY4" fmla="*/ 337749 h 331611"/>
                <a:gd name="connsiteX5" fmla="*/ 16580 w 162277"/>
                <a:gd name="connsiteY5" fmla="*/ 291677 h 331611"/>
                <a:gd name="connsiteX6" fmla="*/ 22366 w 162277"/>
                <a:gd name="connsiteY6" fmla="*/ 275449 h 331611"/>
                <a:gd name="connsiteX7" fmla="*/ 110066 w 162277"/>
                <a:gd name="connsiteY7" fmla="*/ 31115 h 331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2277" h="331611">
                  <a:moveTo>
                    <a:pt x="162913" y="0"/>
                  </a:moveTo>
                  <a:lnTo>
                    <a:pt x="58067" y="296333"/>
                  </a:lnTo>
                  <a:lnTo>
                    <a:pt x="55033" y="305012"/>
                  </a:lnTo>
                  <a:lnTo>
                    <a:pt x="47413" y="309527"/>
                  </a:lnTo>
                  <a:lnTo>
                    <a:pt x="0" y="337749"/>
                  </a:lnTo>
                  <a:lnTo>
                    <a:pt x="16580" y="291677"/>
                  </a:lnTo>
                  <a:lnTo>
                    <a:pt x="22366" y="275449"/>
                  </a:lnTo>
                  <a:lnTo>
                    <a:pt x="110066" y="31115"/>
                  </a:lnTo>
                  <a:close/>
                </a:path>
              </a:pathLst>
            </a:custGeom>
            <a:solidFill>
              <a:schemeClr val="accent2">
                <a:lumMod val="75000"/>
              </a:schemeClr>
            </a:solidFill>
            <a:ln w="7047" cap="flat">
              <a:noFill/>
              <a:prstDash val="solid"/>
              <a:miter/>
            </a:ln>
          </p:spPr>
          <p:txBody>
            <a:bodyPr rtlCol="0" anchor="ctr"/>
            <a:lstStyle/>
            <a:p>
              <a:endParaRPr lang="en-ID" dirty="0"/>
            </a:p>
          </p:txBody>
        </p:sp>
        <p:sp>
          <p:nvSpPr>
            <p:cNvPr id="25" name="Freeform: Shape 57">
              <a:extLst>
                <a:ext uri="{FF2B5EF4-FFF2-40B4-BE49-F238E27FC236}">
                  <a16:creationId xmlns:a16="http://schemas.microsoft.com/office/drawing/2014/main" id="{8606278A-72AC-470F-9E6F-BEEAA141F859}"/>
                </a:ext>
              </a:extLst>
            </p:cNvPr>
            <p:cNvSpPr/>
            <p:nvPr/>
          </p:nvSpPr>
          <p:spPr>
            <a:xfrm>
              <a:off x="6606399" y="281728"/>
              <a:ext cx="402167" cy="486833"/>
            </a:xfrm>
            <a:custGeom>
              <a:avLst/>
              <a:gdLst>
                <a:gd name="connsiteX0" fmla="*/ 404495 w 402166"/>
                <a:gd name="connsiteY0" fmla="*/ 186761 h 486833"/>
                <a:gd name="connsiteX1" fmla="*/ 294428 w 402166"/>
                <a:gd name="connsiteY1" fmla="*/ 493395 h 486833"/>
                <a:gd name="connsiteX2" fmla="*/ 131092 w 402166"/>
                <a:gd name="connsiteY2" fmla="*/ 339161 h 486833"/>
                <a:gd name="connsiteX3" fmla="*/ 0 w 402166"/>
                <a:gd name="connsiteY3" fmla="*/ 263807 h 486833"/>
                <a:gd name="connsiteX4" fmla="*/ 84667 w 402166"/>
                <a:gd name="connsiteY4" fmla="*/ 0 h 486833"/>
                <a:gd name="connsiteX5" fmla="*/ 295204 w 402166"/>
                <a:gd name="connsiteY5" fmla="*/ 122978 h 486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2166" h="486833">
                  <a:moveTo>
                    <a:pt x="404495" y="186761"/>
                  </a:moveTo>
                  <a:lnTo>
                    <a:pt x="294428" y="493395"/>
                  </a:lnTo>
                  <a:lnTo>
                    <a:pt x="131092" y="339161"/>
                  </a:lnTo>
                  <a:lnTo>
                    <a:pt x="0" y="263807"/>
                  </a:lnTo>
                  <a:lnTo>
                    <a:pt x="84667" y="0"/>
                  </a:lnTo>
                  <a:lnTo>
                    <a:pt x="295204" y="122978"/>
                  </a:lnTo>
                  <a:close/>
                </a:path>
              </a:pathLst>
            </a:custGeom>
            <a:solidFill>
              <a:schemeClr val="accent2"/>
            </a:solidFill>
            <a:ln w="7047" cap="flat">
              <a:noFill/>
              <a:prstDash val="solid"/>
              <a:miter/>
            </a:ln>
          </p:spPr>
          <p:txBody>
            <a:bodyPr rtlCol="0" anchor="ctr"/>
            <a:lstStyle/>
            <a:p>
              <a:endParaRPr lang="en-ID" dirty="0"/>
            </a:p>
          </p:txBody>
        </p:sp>
        <p:sp>
          <p:nvSpPr>
            <p:cNvPr id="26" name="Freeform: Shape 58">
              <a:extLst>
                <a:ext uri="{FF2B5EF4-FFF2-40B4-BE49-F238E27FC236}">
                  <a16:creationId xmlns:a16="http://schemas.microsoft.com/office/drawing/2014/main" id="{9597063B-551D-43F4-B0FB-5203CE9C57B1}"/>
                </a:ext>
              </a:extLst>
            </p:cNvPr>
            <p:cNvSpPr/>
            <p:nvPr/>
          </p:nvSpPr>
          <p:spPr>
            <a:xfrm>
              <a:off x="6338076" y="459952"/>
              <a:ext cx="352778" cy="204611"/>
            </a:xfrm>
            <a:custGeom>
              <a:avLst/>
              <a:gdLst>
                <a:gd name="connsiteX0" fmla="*/ 17639 w 352777"/>
                <a:gd name="connsiteY0" fmla="*/ 0 h 204611"/>
                <a:gd name="connsiteX1" fmla="*/ 359622 w 352777"/>
                <a:gd name="connsiteY1" fmla="*/ 199531 h 204611"/>
                <a:gd name="connsiteX2" fmla="*/ 344029 w 352777"/>
                <a:gd name="connsiteY2" fmla="*/ 209762 h 204611"/>
                <a:gd name="connsiteX3" fmla="*/ 0 w 352777"/>
                <a:gd name="connsiteY3" fmla="*/ 10724 h 204611"/>
              </a:gdLst>
              <a:ahLst/>
              <a:cxnLst>
                <a:cxn ang="0">
                  <a:pos x="connsiteX0" y="connsiteY0"/>
                </a:cxn>
                <a:cxn ang="0">
                  <a:pos x="connsiteX1" y="connsiteY1"/>
                </a:cxn>
                <a:cxn ang="0">
                  <a:pos x="connsiteX2" y="connsiteY2"/>
                </a:cxn>
                <a:cxn ang="0">
                  <a:pos x="connsiteX3" y="connsiteY3"/>
                </a:cxn>
              </a:cxnLst>
              <a:rect l="l" t="t" r="r" b="b"/>
              <a:pathLst>
                <a:path w="352777" h="204611">
                  <a:moveTo>
                    <a:pt x="17639" y="0"/>
                  </a:moveTo>
                  <a:lnTo>
                    <a:pt x="359622" y="199531"/>
                  </a:lnTo>
                  <a:lnTo>
                    <a:pt x="344029" y="209762"/>
                  </a:lnTo>
                  <a:lnTo>
                    <a:pt x="0" y="10724"/>
                  </a:lnTo>
                  <a:close/>
                </a:path>
              </a:pathLst>
            </a:custGeom>
            <a:solidFill>
              <a:schemeClr val="accent4">
                <a:lumMod val="40000"/>
                <a:lumOff val="60000"/>
              </a:schemeClr>
            </a:solidFill>
            <a:ln w="7047" cap="flat">
              <a:noFill/>
              <a:prstDash val="solid"/>
              <a:miter/>
            </a:ln>
          </p:spPr>
          <p:txBody>
            <a:bodyPr rtlCol="0" anchor="ctr"/>
            <a:lstStyle/>
            <a:p>
              <a:endParaRPr lang="en-ID" dirty="0"/>
            </a:p>
          </p:txBody>
        </p:sp>
        <p:sp>
          <p:nvSpPr>
            <p:cNvPr id="27" name="Freeform: Shape 59">
              <a:extLst>
                <a:ext uri="{FF2B5EF4-FFF2-40B4-BE49-F238E27FC236}">
                  <a16:creationId xmlns:a16="http://schemas.microsoft.com/office/drawing/2014/main" id="{0B3F4717-A9EE-4A1E-BD92-EBA9E0837B30}"/>
                </a:ext>
              </a:extLst>
            </p:cNvPr>
            <p:cNvSpPr/>
            <p:nvPr/>
          </p:nvSpPr>
          <p:spPr>
            <a:xfrm>
              <a:off x="6737491" y="222744"/>
              <a:ext cx="352778" cy="204611"/>
            </a:xfrm>
            <a:custGeom>
              <a:avLst/>
              <a:gdLst>
                <a:gd name="connsiteX0" fmla="*/ 359622 w 352777"/>
                <a:gd name="connsiteY0" fmla="*/ 199531 h 204611"/>
                <a:gd name="connsiteX1" fmla="*/ 343958 w 352777"/>
                <a:gd name="connsiteY1" fmla="*/ 209762 h 204611"/>
                <a:gd name="connsiteX2" fmla="*/ 0 w 352777"/>
                <a:gd name="connsiteY2" fmla="*/ 10654 h 204611"/>
                <a:gd name="connsiteX3" fmla="*/ 17568 w 352777"/>
                <a:gd name="connsiteY3" fmla="*/ 0 h 204611"/>
              </a:gdLst>
              <a:ahLst/>
              <a:cxnLst>
                <a:cxn ang="0">
                  <a:pos x="connsiteX0" y="connsiteY0"/>
                </a:cxn>
                <a:cxn ang="0">
                  <a:pos x="connsiteX1" y="connsiteY1"/>
                </a:cxn>
                <a:cxn ang="0">
                  <a:pos x="connsiteX2" y="connsiteY2"/>
                </a:cxn>
                <a:cxn ang="0">
                  <a:pos x="connsiteX3" y="connsiteY3"/>
                </a:cxn>
              </a:cxnLst>
              <a:rect l="l" t="t" r="r" b="b"/>
              <a:pathLst>
                <a:path w="352777" h="204611">
                  <a:moveTo>
                    <a:pt x="359622" y="199531"/>
                  </a:moveTo>
                  <a:lnTo>
                    <a:pt x="343958" y="209762"/>
                  </a:lnTo>
                  <a:lnTo>
                    <a:pt x="0" y="10654"/>
                  </a:lnTo>
                  <a:lnTo>
                    <a:pt x="17568" y="0"/>
                  </a:lnTo>
                  <a:close/>
                </a:path>
              </a:pathLst>
            </a:custGeom>
            <a:solidFill>
              <a:schemeClr val="accent4">
                <a:lumMod val="40000"/>
                <a:lumOff val="60000"/>
              </a:schemeClr>
            </a:solidFill>
            <a:ln w="7047" cap="flat">
              <a:noFill/>
              <a:prstDash val="solid"/>
              <a:miter/>
            </a:ln>
          </p:spPr>
          <p:txBody>
            <a:bodyPr rtlCol="0" anchor="ctr"/>
            <a:lstStyle/>
            <a:p>
              <a:endParaRPr lang="en-ID" dirty="0"/>
            </a:p>
          </p:txBody>
        </p:sp>
        <p:sp>
          <p:nvSpPr>
            <p:cNvPr id="28" name="Freeform: Shape 60">
              <a:extLst>
                <a:ext uri="{FF2B5EF4-FFF2-40B4-BE49-F238E27FC236}">
                  <a16:creationId xmlns:a16="http://schemas.microsoft.com/office/drawing/2014/main" id="{38955B60-D30E-483C-B42E-8E41FA887C4E}"/>
                </a:ext>
              </a:extLst>
            </p:cNvPr>
            <p:cNvSpPr/>
            <p:nvPr/>
          </p:nvSpPr>
          <p:spPr>
            <a:xfrm>
              <a:off x="6503106" y="615386"/>
              <a:ext cx="352778" cy="204611"/>
            </a:xfrm>
            <a:custGeom>
              <a:avLst/>
              <a:gdLst>
                <a:gd name="connsiteX0" fmla="*/ 359551 w 352777"/>
                <a:gd name="connsiteY0" fmla="*/ 199461 h 204611"/>
                <a:gd name="connsiteX1" fmla="*/ 343958 w 352777"/>
                <a:gd name="connsiteY1" fmla="*/ 209762 h 204611"/>
                <a:gd name="connsiteX2" fmla="*/ 0 w 352777"/>
                <a:gd name="connsiteY2" fmla="*/ 10654 h 204611"/>
                <a:gd name="connsiteX3" fmla="*/ 17568 w 352777"/>
                <a:gd name="connsiteY3" fmla="*/ 0 h 204611"/>
                <a:gd name="connsiteX4" fmla="*/ 289983 w 352777"/>
                <a:gd name="connsiteY4" fmla="*/ 158891 h 204611"/>
                <a:gd name="connsiteX5" fmla="*/ 331258 w 352777"/>
                <a:gd name="connsiteY5" fmla="*/ 182951 h 204611"/>
                <a:gd name="connsiteX6" fmla="*/ 344876 w 352777"/>
                <a:gd name="connsiteY6" fmla="*/ 190923 h 204611"/>
                <a:gd name="connsiteX7" fmla="*/ 344876 w 352777"/>
                <a:gd name="connsiteY7" fmla="*/ 190923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2777" h="204611">
                  <a:moveTo>
                    <a:pt x="359551" y="199461"/>
                  </a:moveTo>
                  <a:lnTo>
                    <a:pt x="343958" y="209762"/>
                  </a:lnTo>
                  <a:lnTo>
                    <a:pt x="0" y="10654"/>
                  </a:lnTo>
                  <a:lnTo>
                    <a:pt x="17568" y="0"/>
                  </a:lnTo>
                  <a:lnTo>
                    <a:pt x="289983" y="158891"/>
                  </a:lnTo>
                  <a:lnTo>
                    <a:pt x="331258" y="182951"/>
                  </a:lnTo>
                  <a:lnTo>
                    <a:pt x="344876" y="190923"/>
                  </a:lnTo>
                  <a:lnTo>
                    <a:pt x="344876" y="190923"/>
                  </a:lnTo>
                  <a:close/>
                </a:path>
              </a:pathLst>
            </a:custGeom>
            <a:solidFill>
              <a:srgbClr val="FD9D00"/>
            </a:solidFill>
            <a:ln w="7047" cap="flat">
              <a:noFill/>
              <a:prstDash val="solid"/>
              <a:miter/>
            </a:ln>
          </p:spPr>
          <p:txBody>
            <a:bodyPr rtlCol="0" anchor="ctr"/>
            <a:lstStyle/>
            <a:p>
              <a:endParaRPr lang="en-ID" dirty="0"/>
            </a:p>
          </p:txBody>
        </p:sp>
        <p:sp>
          <p:nvSpPr>
            <p:cNvPr id="29" name="Freeform: Shape 61">
              <a:extLst>
                <a:ext uri="{FF2B5EF4-FFF2-40B4-BE49-F238E27FC236}">
                  <a16:creationId xmlns:a16="http://schemas.microsoft.com/office/drawing/2014/main" id="{5226D7ED-C664-478C-A469-4A04A9669943}"/>
                </a:ext>
              </a:extLst>
            </p:cNvPr>
            <p:cNvSpPr/>
            <p:nvPr/>
          </p:nvSpPr>
          <p:spPr>
            <a:xfrm>
              <a:off x="6682105" y="659483"/>
              <a:ext cx="176389" cy="162278"/>
            </a:xfrm>
            <a:custGeom>
              <a:avLst/>
              <a:gdLst>
                <a:gd name="connsiteX0" fmla="*/ 180551 w 176388"/>
                <a:gd name="connsiteY0" fmla="*/ 155363 h 162277"/>
                <a:gd name="connsiteX1" fmla="*/ 164959 w 176388"/>
                <a:gd name="connsiteY1" fmla="*/ 165664 h 162277"/>
                <a:gd name="connsiteX2" fmla="*/ 110984 w 176388"/>
                <a:gd name="connsiteY2" fmla="*/ 114794 h 162277"/>
                <a:gd name="connsiteX3" fmla="*/ 110984 w 176388"/>
                <a:gd name="connsiteY3" fmla="*/ 114794 h 162277"/>
                <a:gd name="connsiteX4" fmla="*/ 110913 w 176388"/>
                <a:gd name="connsiteY4" fmla="*/ 114723 h 162277"/>
                <a:gd name="connsiteX5" fmla="*/ 0 w 176388"/>
                <a:gd name="connsiteY5" fmla="*/ 10231 h 162277"/>
                <a:gd name="connsiteX6" fmla="*/ 12559 w 176388"/>
                <a:gd name="connsiteY6" fmla="*/ 1976 h 162277"/>
                <a:gd name="connsiteX7" fmla="*/ 15663 w 176388"/>
                <a:gd name="connsiteY7" fmla="*/ 0 h 162277"/>
                <a:gd name="connsiteX8" fmla="*/ 169333 w 176388"/>
                <a:gd name="connsiteY8" fmla="*/ 144780 h 162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6388" h="162277">
                  <a:moveTo>
                    <a:pt x="180551" y="155363"/>
                  </a:moveTo>
                  <a:lnTo>
                    <a:pt x="164959" y="165664"/>
                  </a:lnTo>
                  <a:lnTo>
                    <a:pt x="110984" y="114794"/>
                  </a:lnTo>
                  <a:lnTo>
                    <a:pt x="110984" y="114794"/>
                  </a:lnTo>
                  <a:lnTo>
                    <a:pt x="110913" y="114723"/>
                  </a:lnTo>
                  <a:lnTo>
                    <a:pt x="0" y="10231"/>
                  </a:lnTo>
                  <a:lnTo>
                    <a:pt x="12559" y="1976"/>
                  </a:lnTo>
                  <a:lnTo>
                    <a:pt x="15663" y="0"/>
                  </a:lnTo>
                  <a:lnTo>
                    <a:pt x="169333" y="144780"/>
                  </a:lnTo>
                  <a:close/>
                </a:path>
              </a:pathLst>
            </a:custGeom>
            <a:solidFill>
              <a:schemeClr val="accent4">
                <a:lumMod val="75000"/>
              </a:schemeClr>
            </a:solidFill>
            <a:ln w="7047" cap="flat">
              <a:noFill/>
              <a:prstDash val="solid"/>
              <a:miter/>
            </a:ln>
          </p:spPr>
          <p:txBody>
            <a:bodyPr rtlCol="0" anchor="ctr"/>
            <a:lstStyle/>
            <a:p>
              <a:endParaRPr lang="en-ID" dirty="0"/>
            </a:p>
          </p:txBody>
        </p:sp>
        <p:sp>
          <p:nvSpPr>
            <p:cNvPr id="30" name="Freeform: Shape 62">
              <a:extLst>
                <a:ext uri="{FF2B5EF4-FFF2-40B4-BE49-F238E27FC236}">
                  <a16:creationId xmlns:a16="http://schemas.microsoft.com/office/drawing/2014/main" id="{399F39D0-EAFB-4FC5-B5AB-99874EF4FF4D}"/>
                </a:ext>
              </a:extLst>
            </p:cNvPr>
            <p:cNvSpPr/>
            <p:nvPr/>
          </p:nvSpPr>
          <p:spPr>
            <a:xfrm>
              <a:off x="6338076" y="470676"/>
              <a:ext cx="508000" cy="352778"/>
            </a:xfrm>
            <a:custGeom>
              <a:avLst/>
              <a:gdLst>
                <a:gd name="connsiteX0" fmla="*/ 0 w 507999"/>
                <a:gd name="connsiteY0" fmla="*/ 0 h 352777"/>
                <a:gd name="connsiteX1" fmla="*/ 164959 w 507999"/>
                <a:gd name="connsiteY1" fmla="*/ 155363 h 352777"/>
                <a:gd name="connsiteX2" fmla="*/ 508988 w 507999"/>
                <a:gd name="connsiteY2" fmla="*/ 354471 h 352777"/>
                <a:gd name="connsiteX3" fmla="*/ 344029 w 507999"/>
                <a:gd name="connsiteY3" fmla="*/ 199037 h 352777"/>
              </a:gdLst>
              <a:ahLst/>
              <a:cxnLst>
                <a:cxn ang="0">
                  <a:pos x="connsiteX0" y="connsiteY0"/>
                </a:cxn>
                <a:cxn ang="0">
                  <a:pos x="connsiteX1" y="connsiteY1"/>
                </a:cxn>
                <a:cxn ang="0">
                  <a:pos x="connsiteX2" y="connsiteY2"/>
                </a:cxn>
                <a:cxn ang="0">
                  <a:pos x="connsiteX3" y="connsiteY3"/>
                </a:cxn>
              </a:cxnLst>
              <a:rect l="l" t="t" r="r" b="b"/>
              <a:pathLst>
                <a:path w="507999" h="352777">
                  <a:moveTo>
                    <a:pt x="0" y="0"/>
                  </a:moveTo>
                  <a:lnTo>
                    <a:pt x="164959" y="155363"/>
                  </a:lnTo>
                  <a:lnTo>
                    <a:pt x="508988" y="354471"/>
                  </a:lnTo>
                  <a:lnTo>
                    <a:pt x="344029" y="199037"/>
                  </a:lnTo>
                  <a:close/>
                </a:path>
              </a:pathLst>
            </a:custGeom>
            <a:solidFill>
              <a:schemeClr val="accent4"/>
            </a:solidFill>
            <a:ln w="7047" cap="flat">
              <a:noFill/>
              <a:prstDash val="solid"/>
              <a:miter/>
            </a:ln>
          </p:spPr>
          <p:txBody>
            <a:bodyPr rtlCol="0" anchor="ctr"/>
            <a:lstStyle/>
            <a:p>
              <a:endParaRPr lang="en-ID" dirty="0"/>
            </a:p>
          </p:txBody>
        </p:sp>
        <p:sp>
          <p:nvSpPr>
            <p:cNvPr id="31" name="Freeform: Shape 63">
              <a:extLst>
                <a:ext uri="{FF2B5EF4-FFF2-40B4-BE49-F238E27FC236}">
                  <a16:creationId xmlns:a16="http://schemas.microsoft.com/office/drawing/2014/main" id="{442BAF45-9F3B-46D3-AAFE-442DECEB9DB8}"/>
                </a:ext>
              </a:extLst>
            </p:cNvPr>
            <p:cNvSpPr/>
            <p:nvPr/>
          </p:nvSpPr>
          <p:spPr>
            <a:xfrm>
              <a:off x="6965668" y="422275"/>
              <a:ext cx="127000" cy="331611"/>
            </a:xfrm>
            <a:custGeom>
              <a:avLst/>
              <a:gdLst>
                <a:gd name="connsiteX0" fmla="*/ 131445 w 126999"/>
                <a:gd name="connsiteY0" fmla="*/ 0 h 331611"/>
                <a:gd name="connsiteX1" fmla="*/ 15593 w 126999"/>
                <a:gd name="connsiteY1" fmla="*/ 324485 h 331611"/>
                <a:gd name="connsiteX2" fmla="*/ 0 w 126999"/>
                <a:gd name="connsiteY2" fmla="*/ 334716 h 331611"/>
                <a:gd name="connsiteX3" fmla="*/ 847 w 126999"/>
                <a:gd name="connsiteY3" fmla="*/ 332176 h 331611"/>
                <a:gd name="connsiteX4" fmla="*/ 2681 w 126999"/>
                <a:gd name="connsiteY4" fmla="*/ 327096 h 331611"/>
                <a:gd name="connsiteX5" fmla="*/ 5715 w 126999"/>
                <a:gd name="connsiteY5" fmla="*/ 318699 h 331611"/>
                <a:gd name="connsiteX6" fmla="*/ 115781 w 126999"/>
                <a:gd name="connsiteY6" fmla="*/ 10231 h 331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999" h="331611">
                  <a:moveTo>
                    <a:pt x="131445" y="0"/>
                  </a:moveTo>
                  <a:lnTo>
                    <a:pt x="15593" y="324485"/>
                  </a:lnTo>
                  <a:lnTo>
                    <a:pt x="0" y="334716"/>
                  </a:lnTo>
                  <a:lnTo>
                    <a:pt x="847" y="332176"/>
                  </a:lnTo>
                  <a:lnTo>
                    <a:pt x="2681" y="327096"/>
                  </a:lnTo>
                  <a:lnTo>
                    <a:pt x="5715" y="318699"/>
                  </a:lnTo>
                  <a:lnTo>
                    <a:pt x="115781" y="10231"/>
                  </a:lnTo>
                  <a:close/>
                </a:path>
              </a:pathLst>
            </a:custGeom>
            <a:solidFill>
              <a:schemeClr val="accent4">
                <a:lumMod val="75000"/>
              </a:schemeClr>
            </a:solidFill>
            <a:ln w="7047" cap="flat">
              <a:noFill/>
              <a:prstDash val="solid"/>
              <a:miter/>
            </a:ln>
          </p:spPr>
          <p:txBody>
            <a:bodyPr rtlCol="0" anchor="ctr"/>
            <a:lstStyle/>
            <a:p>
              <a:endParaRPr lang="en-ID" dirty="0"/>
            </a:p>
          </p:txBody>
        </p:sp>
        <p:sp>
          <p:nvSpPr>
            <p:cNvPr id="32" name="Freeform: Shape 64">
              <a:extLst>
                <a:ext uri="{FF2B5EF4-FFF2-40B4-BE49-F238E27FC236}">
                  <a16:creationId xmlns:a16="http://schemas.microsoft.com/office/drawing/2014/main" id="{FB2BC293-71EE-470C-AC25-264EA9D0A707}"/>
                </a:ext>
              </a:extLst>
            </p:cNvPr>
            <p:cNvSpPr/>
            <p:nvPr/>
          </p:nvSpPr>
          <p:spPr>
            <a:xfrm>
              <a:off x="6851438" y="742386"/>
              <a:ext cx="112889" cy="70556"/>
            </a:xfrm>
            <a:custGeom>
              <a:avLst/>
              <a:gdLst>
                <a:gd name="connsiteX0" fmla="*/ 116911 w 112888"/>
                <a:gd name="connsiteY0" fmla="*/ 6985 h 70555"/>
                <a:gd name="connsiteX1" fmla="*/ 115076 w 112888"/>
                <a:gd name="connsiteY1" fmla="*/ 12065 h 70555"/>
                <a:gd name="connsiteX2" fmla="*/ 11218 w 112888"/>
                <a:gd name="connsiteY2" fmla="*/ 72461 h 70555"/>
                <a:gd name="connsiteX3" fmla="*/ 0 w 112888"/>
                <a:gd name="connsiteY3" fmla="*/ 61877 h 70555"/>
                <a:gd name="connsiteX4" fmla="*/ 49389 w 112888"/>
                <a:gd name="connsiteY4" fmla="*/ 32738 h 70555"/>
                <a:gd name="connsiteX5" fmla="*/ 104422 w 112888"/>
                <a:gd name="connsiteY5" fmla="*/ 0 h 70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2888" h="70555">
                  <a:moveTo>
                    <a:pt x="116911" y="6985"/>
                  </a:moveTo>
                  <a:lnTo>
                    <a:pt x="115076" y="12065"/>
                  </a:lnTo>
                  <a:lnTo>
                    <a:pt x="11218" y="72461"/>
                  </a:lnTo>
                  <a:lnTo>
                    <a:pt x="0" y="61877"/>
                  </a:lnTo>
                  <a:lnTo>
                    <a:pt x="49389" y="32738"/>
                  </a:lnTo>
                  <a:lnTo>
                    <a:pt x="104422" y="0"/>
                  </a:lnTo>
                  <a:close/>
                </a:path>
              </a:pathLst>
            </a:custGeom>
            <a:solidFill>
              <a:schemeClr val="accent4">
                <a:lumMod val="40000"/>
                <a:lumOff val="60000"/>
              </a:schemeClr>
            </a:solidFill>
            <a:ln w="7047" cap="flat">
              <a:noFill/>
              <a:prstDash val="solid"/>
              <a:miter/>
            </a:ln>
          </p:spPr>
          <p:txBody>
            <a:bodyPr rtlCol="0" anchor="ctr"/>
            <a:lstStyle/>
            <a:p>
              <a:endParaRPr lang="en-ID" dirty="0"/>
            </a:p>
          </p:txBody>
        </p:sp>
        <p:sp>
          <p:nvSpPr>
            <p:cNvPr id="33" name="Freeform: Shape 65">
              <a:extLst>
                <a:ext uri="{FF2B5EF4-FFF2-40B4-BE49-F238E27FC236}">
                  <a16:creationId xmlns:a16="http://schemas.microsoft.com/office/drawing/2014/main" id="{DCDC36FC-98E6-4C27-8AF0-AB12C73A6557}"/>
                </a:ext>
              </a:extLst>
            </p:cNvPr>
            <p:cNvSpPr/>
            <p:nvPr/>
          </p:nvSpPr>
          <p:spPr>
            <a:xfrm>
              <a:off x="6847135" y="746760"/>
              <a:ext cx="134056" cy="77611"/>
            </a:xfrm>
            <a:custGeom>
              <a:avLst/>
              <a:gdLst>
                <a:gd name="connsiteX0" fmla="*/ 134126 w 134055"/>
                <a:gd name="connsiteY0" fmla="*/ 0 h 77611"/>
                <a:gd name="connsiteX1" fmla="*/ 133773 w 134055"/>
                <a:gd name="connsiteY1" fmla="*/ 2611 h 77611"/>
                <a:gd name="connsiteX2" fmla="*/ 111619 w 134055"/>
                <a:gd name="connsiteY2" fmla="*/ 34854 h 77611"/>
                <a:gd name="connsiteX3" fmla="*/ 31538 w 134055"/>
                <a:gd name="connsiteY3" fmla="*/ 79375 h 77611"/>
                <a:gd name="connsiteX4" fmla="*/ 211 w 134055"/>
                <a:gd name="connsiteY4" fmla="*/ 78528 h 77611"/>
                <a:gd name="connsiteX5" fmla="*/ 0 w 134055"/>
                <a:gd name="connsiteY5" fmla="*/ 78387 h 77611"/>
                <a:gd name="connsiteX6" fmla="*/ 15663 w 134055"/>
                <a:gd name="connsiteY6" fmla="*/ 68157 h 77611"/>
                <a:gd name="connsiteX7" fmla="*/ 118604 w 134055"/>
                <a:gd name="connsiteY7" fmla="*/ 8255 h 77611"/>
                <a:gd name="connsiteX8" fmla="*/ 134126 w 134055"/>
                <a:gd name="connsiteY8" fmla="*/ 0 h 77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4055" h="77611">
                  <a:moveTo>
                    <a:pt x="134126" y="0"/>
                  </a:moveTo>
                  <a:lnTo>
                    <a:pt x="133773" y="2611"/>
                  </a:lnTo>
                  <a:cubicBezTo>
                    <a:pt x="131868" y="16228"/>
                    <a:pt x="123613" y="28152"/>
                    <a:pt x="111619" y="34854"/>
                  </a:cubicBezTo>
                  <a:lnTo>
                    <a:pt x="31538" y="79375"/>
                  </a:lnTo>
                  <a:cubicBezTo>
                    <a:pt x="21731" y="84808"/>
                    <a:pt x="9737" y="84526"/>
                    <a:pt x="211" y="78528"/>
                  </a:cubicBezTo>
                  <a:lnTo>
                    <a:pt x="0" y="78387"/>
                  </a:lnTo>
                  <a:lnTo>
                    <a:pt x="15663" y="68157"/>
                  </a:lnTo>
                  <a:lnTo>
                    <a:pt x="118604" y="8255"/>
                  </a:lnTo>
                  <a:lnTo>
                    <a:pt x="134126" y="0"/>
                  </a:lnTo>
                  <a:close/>
                </a:path>
              </a:pathLst>
            </a:custGeom>
            <a:solidFill>
              <a:schemeClr val="accent4">
                <a:lumMod val="75000"/>
              </a:schemeClr>
            </a:solidFill>
            <a:ln w="7047" cap="flat">
              <a:noFill/>
              <a:prstDash val="solid"/>
              <a:miter/>
            </a:ln>
          </p:spPr>
          <p:txBody>
            <a:bodyPr rtlCol="0" anchor="ctr"/>
            <a:lstStyle/>
            <a:p>
              <a:endParaRPr lang="en-ID" dirty="0"/>
            </a:p>
          </p:txBody>
        </p:sp>
        <p:sp>
          <p:nvSpPr>
            <p:cNvPr id="34" name="Freeform: Shape 66">
              <a:extLst>
                <a:ext uri="{FF2B5EF4-FFF2-40B4-BE49-F238E27FC236}">
                  <a16:creationId xmlns:a16="http://schemas.microsoft.com/office/drawing/2014/main" id="{CFBD096F-4E4D-438A-8231-58211AACDFCA}"/>
                </a:ext>
              </a:extLst>
            </p:cNvPr>
            <p:cNvSpPr/>
            <p:nvPr/>
          </p:nvSpPr>
          <p:spPr>
            <a:xfrm>
              <a:off x="6655180" y="337212"/>
              <a:ext cx="63500" cy="162278"/>
            </a:xfrm>
            <a:custGeom>
              <a:avLst/>
              <a:gdLst>
                <a:gd name="connsiteX0" fmla="*/ 3924 w 63499"/>
                <a:gd name="connsiteY0" fmla="*/ 163873 h 162277"/>
                <a:gd name="connsiteX1" fmla="*/ 2583 w 63499"/>
                <a:gd name="connsiteY1" fmla="*/ 163662 h 162277"/>
                <a:gd name="connsiteX2" fmla="*/ 255 w 63499"/>
                <a:gd name="connsiteY2" fmla="*/ 158652 h 162277"/>
                <a:gd name="connsiteX3" fmla="*/ 56276 w 63499"/>
                <a:gd name="connsiteY3" fmla="*/ 2583 h 162277"/>
                <a:gd name="connsiteX4" fmla="*/ 61286 w 63499"/>
                <a:gd name="connsiteY4" fmla="*/ 255 h 162277"/>
                <a:gd name="connsiteX5" fmla="*/ 63614 w 63499"/>
                <a:gd name="connsiteY5" fmla="*/ 5264 h 162277"/>
                <a:gd name="connsiteX6" fmla="*/ 7593 w 63499"/>
                <a:gd name="connsiteY6" fmla="*/ 161333 h 162277"/>
                <a:gd name="connsiteX7" fmla="*/ 3924 w 63499"/>
                <a:gd name="connsiteY7" fmla="*/ 163873 h 162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3499" h="162277">
                  <a:moveTo>
                    <a:pt x="3924" y="163873"/>
                  </a:moveTo>
                  <a:cubicBezTo>
                    <a:pt x="3501" y="163873"/>
                    <a:pt x="3007" y="163803"/>
                    <a:pt x="2583" y="163662"/>
                  </a:cubicBezTo>
                  <a:cubicBezTo>
                    <a:pt x="537" y="162956"/>
                    <a:pt x="-521" y="160698"/>
                    <a:pt x="255" y="158652"/>
                  </a:cubicBezTo>
                  <a:lnTo>
                    <a:pt x="56276" y="2583"/>
                  </a:lnTo>
                  <a:cubicBezTo>
                    <a:pt x="56982" y="537"/>
                    <a:pt x="59240" y="-521"/>
                    <a:pt x="61286" y="255"/>
                  </a:cubicBezTo>
                  <a:cubicBezTo>
                    <a:pt x="63332" y="960"/>
                    <a:pt x="64390" y="3218"/>
                    <a:pt x="63614" y="5264"/>
                  </a:cubicBezTo>
                  <a:lnTo>
                    <a:pt x="7593" y="161333"/>
                  </a:lnTo>
                  <a:cubicBezTo>
                    <a:pt x="7028" y="162885"/>
                    <a:pt x="5547" y="163873"/>
                    <a:pt x="3924" y="163873"/>
                  </a:cubicBezTo>
                  <a:close/>
                </a:path>
              </a:pathLst>
            </a:custGeom>
            <a:solidFill>
              <a:schemeClr val="bg2"/>
            </a:solidFill>
            <a:ln w="7047" cap="flat">
              <a:noFill/>
              <a:prstDash val="solid"/>
              <a:miter/>
            </a:ln>
          </p:spPr>
          <p:txBody>
            <a:bodyPr rtlCol="0" anchor="ctr"/>
            <a:lstStyle/>
            <a:p>
              <a:endParaRPr lang="en-ID" dirty="0"/>
            </a:p>
          </p:txBody>
        </p:sp>
        <p:sp>
          <p:nvSpPr>
            <p:cNvPr id="35" name="Freeform: Shape 67">
              <a:extLst>
                <a:ext uri="{FF2B5EF4-FFF2-40B4-BE49-F238E27FC236}">
                  <a16:creationId xmlns:a16="http://schemas.microsoft.com/office/drawing/2014/main" id="{61348D63-D3CD-40DD-8EBE-9AAFBC52699F}"/>
                </a:ext>
              </a:extLst>
            </p:cNvPr>
            <p:cNvSpPr/>
            <p:nvPr/>
          </p:nvSpPr>
          <p:spPr>
            <a:xfrm>
              <a:off x="6669080" y="355133"/>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6 w 77611"/>
                <a:gd name="connsiteY3" fmla="*/ 2583 h 204611"/>
                <a:gd name="connsiteX4" fmla="*/ 77725 w 77611"/>
                <a:gd name="connsiteY4" fmla="*/ 255 h 204611"/>
                <a:gd name="connsiteX5" fmla="*/ 80053 w 77611"/>
                <a:gd name="connsiteY5" fmla="*/ 5264 h 204611"/>
                <a:gd name="connsiteX6" fmla="*/ 7593 w 77611"/>
                <a:gd name="connsiteY6" fmla="*/ 207053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0" y="209664"/>
                    <a:pt x="3007" y="209593"/>
                    <a:pt x="2583" y="209452"/>
                  </a:cubicBezTo>
                  <a:cubicBezTo>
                    <a:pt x="537" y="208747"/>
                    <a:pt x="-521" y="206489"/>
                    <a:pt x="255" y="204443"/>
                  </a:cubicBezTo>
                  <a:lnTo>
                    <a:pt x="72716" y="2583"/>
                  </a:lnTo>
                  <a:cubicBezTo>
                    <a:pt x="73421" y="537"/>
                    <a:pt x="75679" y="-521"/>
                    <a:pt x="77725" y="255"/>
                  </a:cubicBezTo>
                  <a:cubicBezTo>
                    <a:pt x="79771" y="961"/>
                    <a:pt x="80829" y="3218"/>
                    <a:pt x="80053" y="5264"/>
                  </a:cubicBezTo>
                  <a:lnTo>
                    <a:pt x="7593" y="207053"/>
                  </a:lnTo>
                  <a:cubicBezTo>
                    <a:pt x="7028" y="208676"/>
                    <a:pt x="5547" y="209664"/>
                    <a:pt x="3924" y="209664"/>
                  </a:cubicBezTo>
                  <a:close/>
                </a:path>
              </a:pathLst>
            </a:custGeom>
            <a:solidFill>
              <a:schemeClr val="bg2"/>
            </a:solidFill>
            <a:ln w="7047" cap="flat">
              <a:noFill/>
              <a:prstDash val="solid"/>
              <a:miter/>
            </a:ln>
          </p:spPr>
          <p:txBody>
            <a:bodyPr rtlCol="0" anchor="ctr"/>
            <a:lstStyle/>
            <a:p>
              <a:endParaRPr lang="en-ID" dirty="0"/>
            </a:p>
          </p:txBody>
        </p:sp>
        <p:sp>
          <p:nvSpPr>
            <p:cNvPr id="36" name="Freeform: Shape 68">
              <a:extLst>
                <a:ext uri="{FF2B5EF4-FFF2-40B4-BE49-F238E27FC236}">
                  <a16:creationId xmlns:a16="http://schemas.microsoft.com/office/drawing/2014/main" id="{B0AFCB36-599B-4B80-99F2-B4677977A1AB}"/>
                </a:ext>
              </a:extLst>
            </p:cNvPr>
            <p:cNvSpPr/>
            <p:nvPr/>
          </p:nvSpPr>
          <p:spPr>
            <a:xfrm>
              <a:off x="6699418" y="373055"/>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6 w 77611"/>
                <a:gd name="connsiteY3" fmla="*/ 2583 h 204611"/>
                <a:gd name="connsiteX4" fmla="*/ 77725 w 77611"/>
                <a:gd name="connsiteY4" fmla="*/ 255 h 204611"/>
                <a:gd name="connsiteX5" fmla="*/ 80053 w 77611"/>
                <a:gd name="connsiteY5" fmla="*/ 5264 h 204611"/>
                <a:gd name="connsiteX6" fmla="*/ 7593 w 77611"/>
                <a:gd name="connsiteY6" fmla="*/ 207053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1" y="209664"/>
                    <a:pt x="3007" y="209593"/>
                    <a:pt x="2583" y="209452"/>
                  </a:cubicBezTo>
                  <a:cubicBezTo>
                    <a:pt x="537" y="208747"/>
                    <a:pt x="-521" y="206489"/>
                    <a:pt x="255" y="204443"/>
                  </a:cubicBezTo>
                  <a:lnTo>
                    <a:pt x="72716" y="2583"/>
                  </a:lnTo>
                  <a:cubicBezTo>
                    <a:pt x="73421" y="537"/>
                    <a:pt x="75679" y="-521"/>
                    <a:pt x="77725" y="255"/>
                  </a:cubicBezTo>
                  <a:cubicBezTo>
                    <a:pt x="79771" y="960"/>
                    <a:pt x="80829" y="3218"/>
                    <a:pt x="80053" y="5264"/>
                  </a:cubicBezTo>
                  <a:lnTo>
                    <a:pt x="7593" y="207053"/>
                  </a:lnTo>
                  <a:cubicBezTo>
                    <a:pt x="7028" y="208676"/>
                    <a:pt x="5476" y="209664"/>
                    <a:pt x="3924" y="209664"/>
                  </a:cubicBezTo>
                  <a:close/>
                </a:path>
              </a:pathLst>
            </a:custGeom>
            <a:solidFill>
              <a:schemeClr val="bg2"/>
            </a:solidFill>
            <a:ln w="7047" cap="flat">
              <a:noFill/>
              <a:prstDash val="solid"/>
              <a:miter/>
            </a:ln>
          </p:spPr>
          <p:txBody>
            <a:bodyPr rtlCol="0" anchor="ctr"/>
            <a:lstStyle/>
            <a:p>
              <a:endParaRPr lang="en-ID" dirty="0"/>
            </a:p>
          </p:txBody>
        </p:sp>
        <p:sp>
          <p:nvSpPr>
            <p:cNvPr id="37" name="Freeform: Shape 69">
              <a:extLst>
                <a:ext uri="{FF2B5EF4-FFF2-40B4-BE49-F238E27FC236}">
                  <a16:creationId xmlns:a16="http://schemas.microsoft.com/office/drawing/2014/main" id="{543B977D-9AC3-44CC-BC43-04592E118D51}"/>
                </a:ext>
              </a:extLst>
            </p:cNvPr>
            <p:cNvSpPr/>
            <p:nvPr/>
          </p:nvSpPr>
          <p:spPr>
            <a:xfrm>
              <a:off x="6729687" y="390905"/>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6 w 77611"/>
                <a:gd name="connsiteY3" fmla="*/ 2583 h 204611"/>
                <a:gd name="connsiteX4" fmla="*/ 77725 w 77611"/>
                <a:gd name="connsiteY4" fmla="*/ 255 h 204611"/>
                <a:gd name="connsiteX5" fmla="*/ 80053 w 77611"/>
                <a:gd name="connsiteY5" fmla="*/ 5264 h 204611"/>
                <a:gd name="connsiteX6" fmla="*/ 7664 w 77611"/>
                <a:gd name="connsiteY6" fmla="*/ 207124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1" y="209664"/>
                    <a:pt x="3007" y="209593"/>
                    <a:pt x="2583" y="209452"/>
                  </a:cubicBezTo>
                  <a:cubicBezTo>
                    <a:pt x="537" y="208747"/>
                    <a:pt x="-521" y="206489"/>
                    <a:pt x="255" y="204443"/>
                  </a:cubicBezTo>
                  <a:lnTo>
                    <a:pt x="72716" y="2583"/>
                  </a:lnTo>
                  <a:cubicBezTo>
                    <a:pt x="73421" y="537"/>
                    <a:pt x="75679" y="-521"/>
                    <a:pt x="77725" y="255"/>
                  </a:cubicBezTo>
                  <a:cubicBezTo>
                    <a:pt x="79771" y="960"/>
                    <a:pt x="80830" y="3218"/>
                    <a:pt x="80053" y="5264"/>
                  </a:cubicBezTo>
                  <a:lnTo>
                    <a:pt x="7664" y="207124"/>
                  </a:lnTo>
                  <a:cubicBezTo>
                    <a:pt x="7099" y="208676"/>
                    <a:pt x="5547" y="209664"/>
                    <a:pt x="3924" y="209664"/>
                  </a:cubicBezTo>
                  <a:close/>
                </a:path>
              </a:pathLst>
            </a:custGeom>
            <a:solidFill>
              <a:schemeClr val="bg2"/>
            </a:solidFill>
            <a:ln w="7047" cap="flat">
              <a:noFill/>
              <a:prstDash val="solid"/>
              <a:miter/>
            </a:ln>
          </p:spPr>
          <p:txBody>
            <a:bodyPr rtlCol="0" anchor="ctr"/>
            <a:lstStyle/>
            <a:p>
              <a:endParaRPr lang="en-ID" dirty="0"/>
            </a:p>
          </p:txBody>
        </p:sp>
        <p:sp>
          <p:nvSpPr>
            <p:cNvPr id="38" name="Freeform: Shape 70">
              <a:extLst>
                <a:ext uri="{FF2B5EF4-FFF2-40B4-BE49-F238E27FC236}">
                  <a16:creationId xmlns:a16="http://schemas.microsoft.com/office/drawing/2014/main" id="{24E965BF-8EFE-4634-B303-C71F27FCD7F3}"/>
                </a:ext>
              </a:extLst>
            </p:cNvPr>
            <p:cNvSpPr/>
            <p:nvPr/>
          </p:nvSpPr>
          <p:spPr>
            <a:xfrm>
              <a:off x="6760026" y="408826"/>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5 w 77611"/>
                <a:gd name="connsiteY3" fmla="*/ 2583 h 204611"/>
                <a:gd name="connsiteX4" fmla="*/ 77725 w 77611"/>
                <a:gd name="connsiteY4" fmla="*/ 255 h 204611"/>
                <a:gd name="connsiteX5" fmla="*/ 80053 w 77611"/>
                <a:gd name="connsiteY5" fmla="*/ 5264 h 204611"/>
                <a:gd name="connsiteX6" fmla="*/ 7593 w 77611"/>
                <a:gd name="connsiteY6" fmla="*/ 207124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0" y="209664"/>
                    <a:pt x="3006" y="209593"/>
                    <a:pt x="2583" y="209452"/>
                  </a:cubicBezTo>
                  <a:cubicBezTo>
                    <a:pt x="537" y="208747"/>
                    <a:pt x="-521" y="206489"/>
                    <a:pt x="255" y="204443"/>
                  </a:cubicBezTo>
                  <a:lnTo>
                    <a:pt x="72715" y="2583"/>
                  </a:lnTo>
                  <a:cubicBezTo>
                    <a:pt x="73421" y="537"/>
                    <a:pt x="75679" y="-521"/>
                    <a:pt x="77725" y="255"/>
                  </a:cubicBezTo>
                  <a:cubicBezTo>
                    <a:pt x="79771" y="961"/>
                    <a:pt x="80829" y="3218"/>
                    <a:pt x="80053" y="5264"/>
                  </a:cubicBezTo>
                  <a:lnTo>
                    <a:pt x="7593" y="207124"/>
                  </a:lnTo>
                  <a:cubicBezTo>
                    <a:pt x="7028" y="208676"/>
                    <a:pt x="5547" y="209664"/>
                    <a:pt x="3924" y="209664"/>
                  </a:cubicBezTo>
                  <a:close/>
                </a:path>
              </a:pathLst>
            </a:custGeom>
            <a:solidFill>
              <a:schemeClr val="bg2"/>
            </a:solidFill>
            <a:ln w="7047" cap="flat">
              <a:noFill/>
              <a:prstDash val="solid"/>
              <a:miter/>
            </a:ln>
          </p:spPr>
          <p:txBody>
            <a:bodyPr rtlCol="0" anchor="ctr"/>
            <a:lstStyle/>
            <a:p>
              <a:endParaRPr lang="en-ID" dirty="0"/>
            </a:p>
          </p:txBody>
        </p:sp>
        <p:sp>
          <p:nvSpPr>
            <p:cNvPr id="39" name="Freeform: Shape 71">
              <a:extLst>
                <a:ext uri="{FF2B5EF4-FFF2-40B4-BE49-F238E27FC236}">
                  <a16:creationId xmlns:a16="http://schemas.microsoft.com/office/drawing/2014/main" id="{7EB19A63-2665-4263-ADBB-7DF3201A93A5}"/>
                </a:ext>
              </a:extLst>
            </p:cNvPr>
            <p:cNvSpPr/>
            <p:nvPr/>
          </p:nvSpPr>
          <p:spPr>
            <a:xfrm>
              <a:off x="6790365" y="426677"/>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5 w 77611"/>
                <a:gd name="connsiteY3" fmla="*/ 2583 h 204611"/>
                <a:gd name="connsiteX4" fmla="*/ 77725 w 77611"/>
                <a:gd name="connsiteY4" fmla="*/ 255 h 204611"/>
                <a:gd name="connsiteX5" fmla="*/ 80053 w 77611"/>
                <a:gd name="connsiteY5" fmla="*/ 5264 h 204611"/>
                <a:gd name="connsiteX6" fmla="*/ 7593 w 77611"/>
                <a:gd name="connsiteY6" fmla="*/ 207124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0" y="209664"/>
                    <a:pt x="3007" y="209593"/>
                    <a:pt x="2583" y="209452"/>
                  </a:cubicBezTo>
                  <a:cubicBezTo>
                    <a:pt x="537" y="208747"/>
                    <a:pt x="-521" y="206489"/>
                    <a:pt x="255" y="204443"/>
                  </a:cubicBezTo>
                  <a:lnTo>
                    <a:pt x="72715" y="2583"/>
                  </a:lnTo>
                  <a:cubicBezTo>
                    <a:pt x="73421" y="537"/>
                    <a:pt x="75679" y="-521"/>
                    <a:pt x="77725" y="255"/>
                  </a:cubicBezTo>
                  <a:cubicBezTo>
                    <a:pt x="79771" y="960"/>
                    <a:pt x="80829" y="3218"/>
                    <a:pt x="80053" y="5264"/>
                  </a:cubicBezTo>
                  <a:lnTo>
                    <a:pt x="7593" y="207124"/>
                  </a:lnTo>
                  <a:cubicBezTo>
                    <a:pt x="7028" y="208676"/>
                    <a:pt x="5547" y="209664"/>
                    <a:pt x="3924" y="209664"/>
                  </a:cubicBezTo>
                  <a:close/>
                </a:path>
              </a:pathLst>
            </a:custGeom>
            <a:solidFill>
              <a:schemeClr val="bg2"/>
            </a:solidFill>
            <a:ln w="7047" cap="flat">
              <a:noFill/>
              <a:prstDash val="solid"/>
              <a:miter/>
            </a:ln>
          </p:spPr>
          <p:txBody>
            <a:bodyPr rtlCol="0" anchor="ctr"/>
            <a:lstStyle/>
            <a:p>
              <a:endParaRPr lang="en-ID" dirty="0"/>
            </a:p>
          </p:txBody>
        </p:sp>
        <p:sp>
          <p:nvSpPr>
            <p:cNvPr id="40" name="Freeform: Shape 72">
              <a:extLst>
                <a:ext uri="{FF2B5EF4-FFF2-40B4-BE49-F238E27FC236}">
                  <a16:creationId xmlns:a16="http://schemas.microsoft.com/office/drawing/2014/main" id="{5210EAE3-A972-4D5F-A118-A2E09865D614}"/>
                </a:ext>
              </a:extLst>
            </p:cNvPr>
            <p:cNvSpPr/>
            <p:nvPr/>
          </p:nvSpPr>
          <p:spPr>
            <a:xfrm>
              <a:off x="6820703" y="444598"/>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6 w 77611"/>
                <a:gd name="connsiteY3" fmla="*/ 2583 h 204611"/>
                <a:gd name="connsiteX4" fmla="*/ 77725 w 77611"/>
                <a:gd name="connsiteY4" fmla="*/ 255 h 204611"/>
                <a:gd name="connsiteX5" fmla="*/ 80053 w 77611"/>
                <a:gd name="connsiteY5" fmla="*/ 5264 h 204611"/>
                <a:gd name="connsiteX6" fmla="*/ 7593 w 77611"/>
                <a:gd name="connsiteY6" fmla="*/ 207124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1" y="209664"/>
                    <a:pt x="3007" y="209593"/>
                    <a:pt x="2583" y="209452"/>
                  </a:cubicBezTo>
                  <a:cubicBezTo>
                    <a:pt x="537" y="208747"/>
                    <a:pt x="-521" y="206489"/>
                    <a:pt x="255" y="204443"/>
                  </a:cubicBezTo>
                  <a:lnTo>
                    <a:pt x="72716" y="2583"/>
                  </a:lnTo>
                  <a:cubicBezTo>
                    <a:pt x="73421" y="537"/>
                    <a:pt x="75679" y="-521"/>
                    <a:pt x="77725" y="255"/>
                  </a:cubicBezTo>
                  <a:cubicBezTo>
                    <a:pt x="79771" y="961"/>
                    <a:pt x="80829" y="3218"/>
                    <a:pt x="80053" y="5264"/>
                  </a:cubicBezTo>
                  <a:lnTo>
                    <a:pt x="7593" y="207124"/>
                  </a:lnTo>
                  <a:cubicBezTo>
                    <a:pt x="7028" y="208676"/>
                    <a:pt x="5547" y="209664"/>
                    <a:pt x="3924" y="209664"/>
                  </a:cubicBezTo>
                  <a:close/>
                </a:path>
              </a:pathLst>
            </a:custGeom>
            <a:solidFill>
              <a:schemeClr val="bg2"/>
            </a:solidFill>
            <a:ln w="7047" cap="flat">
              <a:noFill/>
              <a:prstDash val="solid"/>
              <a:miter/>
            </a:ln>
          </p:spPr>
          <p:txBody>
            <a:bodyPr rtlCol="0" anchor="ctr"/>
            <a:lstStyle/>
            <a:p>
              <a:endParaRPr lang="en-ID" dirty="0"/>
            </a:p>
          </p:txBody>
        </p:sp>
        <p:sp>
          <p:nvSpPr>
            <p:cNvPr id="41" name="Freeform: Shape 73">
              <a:extLst>
                <a:ext uri="{FF2B5EF4-FFF2-40B4-BE49-F238E27FC236}">
                  <a16:creationId xmlns:a16="http://schemas.microsoft.com/office/drawing/2014/main" id="{2EAC352D-36E7-476D-9A60-AC6C91C85A65}"/>
                </a:ext>
              </a:extLst>
            </p:cNvPr>
            <p:cNvSpPr/>
            <p:nvPr/>
          </p:nvSpPr>
          <p:spPr>
            <a:xfrm>
              <a:off x="6851042" y="462519"/>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6 w 77611"/>
                <a:gd name="connsiteY3" fmla="*/ 2583 h 204611"/>
                <a:gd name="connsiteX4" fmla="*/ 77725 w 77611"/>
                <a:gd name="connsiteY4" fmla="*/ 255 h 204611"/>
                <a:gd name="connsiteX5" fmla="*/ 80053 w 77611"/>
                <a:gd name="connsiteY5" fmla="*/ 5264 h 204611"/>
                <a:gd name="connsiteX6" fmla="*/ 7593 w 77611"/>
                <a:gd name="connsiteY6" fmla="*/ 207053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1" y="209664"/>
                    <a:pt x="3007" y="209593"/>
                    <a:pt x="2583" y="209452"/>
                  </a:cubicBezTo>
                  <a:cubicBezTo>
                    <a:pt x="537" y="208747"/>
                    <a:pt x="-521" y="206489"/>
                    <a:pt x="255" y="204443"/>
                  </a:cubicBezTo>
                  <a:lnTo>
                    <a:pt x="72716" y="2583"/>
                  </a:lnTo>
                  <a:cubicBezTo>
                    <a:pt x="73421" y="537"/>
                    <a:pt x="75679" y="-521"/>
                    <a:pt x="77725" y="255"/>
                  </a:cubicBezTo>
                  <a:cubicBezTo>
                    <a:pt x="79771" y="961"/>
                    <a:pt x="80829" y="3218"/>
                    <a:pt x="80053" y="5264"/>
                  </a:cubicBezTo>
                  <a:lnTo>
                    <a:pt x="7593" y="207053"/>
                  </a:lnTo>
                  <a:cubicBezTo>
                    <a:pt x="7028" y="208676"/>
                    <a:pt x="5476" y="209664"/>
                    <a:pt x="3924" y="209664"/>
                  </a:cubicBezTo>
                  <a:close/>
                </a:path>
              </a:pathLst>
            </a:custGeom>
            <a:solidFill>
              <a:schemeClr val="bg2"/>
            </a:solidFill>
            <a:ln w="7047" cap="flat">
              <a:noFill/>
              <a:prstDash val="solid"/>
              <a:miter/>
            </a:ln>
          </p:spPr>
          <p:txBody>
            <a:bodyPr rtlCol="0" anchor="ctr"/>
            <a:lstStyle/>
            <a:p>
              <a:endParaRPr lang="en-ID" dirty="0"/>
            </a:p>
          </p:txBody>
        </p:sp>
        <p:sp>
          <p:nvSpPr>
            <p:cNvPr id="42" name="Freeform: Shape 74">
              <a:extLst>
                <a:ext uri="{FF2B5EF4-FFF2-40B4-BE49-F238E27FC236}">
                  <a16:creationId xmlns:a16="http://schemas.microsoft.com/office/drawing/2014/main" id="{5AEC1E8E-6749-44A7-87B0-EA1F6C617E60}"/>
                </a:ext>
              </a:extLst>
            </p:cNvPr>
            <p:cNvSpPr/>
            <p:nvPr/>
          </p:nvSpPr>
          <p:spPr>
            <a:xfrm>
              <a:off x="6881311" y="480370"/>
              <a:ext cx="77611" cy="204611"/>
            </a:xfrm>
            <a:custGeom>
              <a:avLst/>
              <a:gdLst>
                <a:gd name="connsiteX0" fmla="*/ 3924 w 77611"/>
                <a:gd name="connsiteY0" fmla="*/ 209664 h 204611"/>
                <a:gd name="connsiteX1" fmla="*/ 2583 w 77611"/>
                <a:gd name="connsiteY1" fmla="*/ 209452 h 204611"/>
                <a:gd name="connsiteX2" fmla="*/ 255 w 77611"/>
                <a:gd name="connsiteY2" fmla="*/ 204443 h 204611"/>
                <a:gd name="connsiteX3" fmla="*/ 72715 w 77611"/>
                <a:gd name="connsiteY3" fmla="*/ 2583 h 204611"/>
                <a:gd name="connsiteX4" fmla="*/ 77725 w 77611"/>
                <a:gd name="connsiteY4" fmla="*/ 255 h 204611"/>
                <a:gd name="connsiteX5" fmla="*/ 80053 w 77611"/>
                <a:gd name="connsiteY5" fmla="*/ 5264 h 204611"/>
                <a:gd name="connsiteX6" fmla="*/ 7593 w 77611"/>
                <a:gd name="connsiteY6" fmla="*/ 207124 h 204611"/>
                <a:gd name="connsiteX7" fmla="*/ 3924 w 77611"/>
                <a:gd name="connsiteY7" fmla="*/ 209664 h 204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611" h="204611">
                  <a:moveTo>
                    <a:pt x="3924" y="209664"/>
                  </a:moveTo>
                  <a:cubicBezTo>
                    <a:pt x="3500" y="209664"/>
                    <a:pt x="3006" y="209593"/>
                    <a:pt x="2583" y="209452"/>
                  </a:cubicBezTo>
                  <a:cubicBezTo>
                    <a:pt x="537" y="208747"/>
                    <a:pt x="-521" y="206489"/>
                    <a:pt x="255" y="204443"/>
                  </a:cubicBezTo>
                  <a:lnTo>
                    <a:pt x="72715" y="2583"/>
                  </a:lnTo>
                  <a:cubicBezTo>
                    <a:pt x="73421" y="537"/>
                    <a:pt x="75679" y="-521"/>
                    <a:pt x="77725" y="255"/>
                  </a:cubicBezTo>
                  <a:cubicBezTo>
                    <a:pt x="79771" y="960"/>
                    <a:pt x="80829" y="3218"/>
                    <a:pt x="80053" y="5264"/>
                  </a:cubicBezTo>
                  <a:lnTo>
                    <a:pt x="7593" y="207124"/>
                  </a:lnTo>
                  <a:cubicBezTo>
                    <a:pt x="7028" y="208676"/>
                    <a:pt x="5547" y="209664"/>
                    <a:pt x="3924" y="209664"/>
                  </a:cubicBezTo>
                  <a:close/>
                </a:path>
              </a:pathLst>
            </a:custGeom>
            <a:solidFill>
              <a:schemeClr val="bg2"/>
            </a:solidFill>
            <a:ln w="7047" cap="flat">
              <a:noFill/>
              <a:prstDash val="solid"/>
              <a:miter/>
            </a:ln>
          </p:spPr>
          <p:txBody>
            <a:bodyPr rtlCol="0" anchor="ctr"/>
            <a:lstStyle/>
            <a:p>
              <a:endParaRPr lang="en-ID" dirty="0"/>
            </a:p>
          </p:txBody>
        </p:sp>
      </p:grpSp>
      <p:graphicFrame>
        <p:nvGraphicFramePr>
          <p:cNvPr id="2" name="Таблица 1">
            <a:extLst>
              <a:ext uri="{FF2B5EF4-FFF2-40B4-BE49-F238E27FC236}">
                <a16:creationId xmlns:a16="http://schemas.microsoft.com/office/drawing/2014/main" id="{D09B35AA-A4F4-48CC-B5F7-940907E87657}"/>
              </a:ext>
            </a:extLst>
          </p:cNvPr>
          <p:cNvGraphicFramePr>
            <a:graphicFrameLocks noGrp="1"/>
          </p:cNvGraphicFramePr>
          <p:nvPr>
            <p:extLst>
              <p:ext uri="{D42A27DB-BD31-4B8C-83A1-F6EECF244321}">
                <p14:modId xmlns:p14="http://schemas.microsoft.com/office/powerpoint/2010/main" val="2474972045"/>
              </p:ext>
            </p:extLst>
          </p:nvPr>
        </p:nvGraphicFramePr>
        <p:xfrm>
          <a:off x="2620837" y="235305"/>
          <a:ext cx="8234342" cy="1487478"/>
        </p:xfrm>
        <a:graphic>
          <a:graphicData uri="http://schemas.openxmlformats.org/drawingml/2006/table">
            <a:tbl>
              <a:tblPr>
                <a:tableStyleId>{5C22544A-7EE6-4342-B048-85BDC9FD1C3A}</a:tableStyleId>
              </a:tblPr>
              <a:tblGrid>
                <a:gridCol w="8234342">
                  <a:extLst>
                    <a:ext uri="{9D8B030D-6E8A-4147-A177-3AD203B41FA5}">
                      <a16:colId xmlns:a16="http://schemas.microsoft.com/office/drawing/2014/main" val="3188166821"/>
                    </a:ext>
                  </a:extLst>
                </a:gridCol>
              </a:tblGrid>
              <a:tr h="1487478">
                <a:tc>
                  <a:txBody>
                    <a:bodyPr/>
                    <a:lstStyle/>
                    <a:p>
                      <a:pPr algn="l"/>
                      <a:r>
                        <a:rPr lang="kk-KZ" sz="1800" dirty="0">
                          <a:solidFill>
                            <a:srgbClr val="FF0000"/>
                          </a:solidFill>
                          <a:effectLst/>
                          <a:latin typeface="Times New Roman" panose="02020603050405020304" pitchFamily="18" charset="0"/>
                          <a:cs typeface="Times New Roman" panose="02020603050405020304" pitchFamily="18" charset="0"/>
                        </a:rPr>
                        <a:t>Шылау – сөз бен сөзді, сөйлем мен сөйлемді байланыстырады және өзі тіркескен сөзге қосымша мағына беретін сөз табы. Шылаудың белгілері:</a:t>
                      </a:r>
                      <a:endParaRPr lang="ru-RU" sz="1800" dirty="0">
                        <a:solidFill>
                          <a:srgbClr val="FF0000"/>
                        </a:solidFill>
                        <a:effectLst/>
                        <a:latin typeface="Times New Roman" panose="02020603050405020304" pitchFamily="18" charset="0"/>
                        <a:cs typeface="Times New Roman" panose="02020603050405020304" pitchFamily="18" charset="0"/>
                      </a:endParaRPr>
                    </a:p>
                    <a:p>
                      <a:pPr marL="342900" lvl="0" indent="-342900" algn="l">
                        <a:buFont typeface="+mj-lt"/>
                        <a:buAutoNum type="arabicParenR"/>
                      </a:pPr>
                      <a:r>
                        <a:rPr lang="kk-KZ" sz="1800" dirty="0">
                          <a:solidFill>
                            <a:srgbClr val="FF0000"/>
                          </a:solidFill>
                          <a:effectLst/>
                          <a:latin typeface="Times New Roman" panose="02020603050405020304" pitchFamily="18" charset="0"/>
                          <a:cs typeface="Times New Roman" panose="02020603050405020304" pitchFamily="18" charset="0"/>
                        </a:rPr>
                        <a:t>Шылаудың лексикалық мағынасы жоқ;</a:t>
                      </a:r>
                      <a:endParaRPr lang="ru-RU" sz="1800" dirty="0">
                        <a:solidFill>
                          <a:srgbClr val="FF0000"/>
                        </a:solidFill>
                        <a:effectLst/>
                        <a:latin typeface="Times New Roman" panose="02020603050405020304" pitchFamily="18" charset="0"/>
                        <a:cs typeface="Times New Roman" panose="02020603050405020304" pitchFamily="18" charset="0"/>
                      </a:endParaRPr>
                    </a:p>
                    <a:p>
                      <a:pPr marL="342900" lvl="0" indent="-342900" algn="l">
                        <a:buFont typeface="+mj-lt"/>
                        <a:buAutoNum type="arabicParenR"/>
                      </a:pPr>
                      <a:r>
                        <a:rPr lang="kk-KZ" sz="1800" dirty="0">
                          <a:solidFill>
                            <a:srgbClr val="FF0000"/>
                          </a:solidFill>
                          <a:effectLst/>
                          <a:latin typeface="Times New Roman" panose="02020603050405020304" pitchFamily="18" charset="0"/>
                          <a:cs typeface="Times New Roman" panose="02020603050405020304" pitchFamily="18" charset="0"/>
                        </a:rPr>
                        <a:t>Шылау сөйлем мүшесі бола алмайды;</a:t>
                      </a:r>
                      <a:endParaRPr lang="ru-RU" sz="1800" dirty="0">
                        <a:solidFill>
                          <a:srgbClr val="FF0000"/>
                        </a:solidFill>
                        <a:effectLst/>
                        <a:latin typeface="Times New Roman" panose="02020603050405020304" pitchFamily="18" charset="0"/>
                        <a:cs typeface="Times New Roman" panose="02020603050405020304" pitchFamily="18" charset="0"/>
                      </a:endParaRPr>
                    </a:p>
                    <a:p>
                      <a:pPr marL="342900" lvl="0" indent="-342900" algn="l">
                        <a:buFont typeface="+mj-lt"/>
                        <a:buAutoNum type="arabicParenR"/>
                      </a:pPr>
                      <a:r>
                        <a:rPr lang="kk-KZ" sz="1800" dirty="0">
                          <a:solidFill>
                            <a:srgbClr val="FF0000"/>
                          </a:solidFill>
                          <a:effectLst/>
                          <a:latin typeface="Times New Roman" panose="02020603050405020304" pitchFamily="18" charset="0"/>
                          <a:cs typeface="Times New Roman" panose="02020603050405020304" pitchFamily="18" charset="0"/>
                        </a:rPr>
                        <a:t>Шылау түрленбейді(шылауға жалғау жалғанбайды)</a:t>
                      </a:r>
                      <a:endParaRPr lang="ru-RU" sz="1800" dirty="0">
                        <a:solidFill>
                          <a:srgbClr val="FF0000"/>
                        </a:solidFill>
                        <a:effectLst/>
                        <a:latin typeface="Times New Roman" panose="02020603050405020304" pitchFamily="18" charset="0"/>
                        <a:cs typeface="Times New Roman" panose="02020603050405020304" pitchFamily="18" charset="0"/>
                      </a:endParaRPr>
                    </a:p>
                  </a:txBody>
                  <a:tcPr marL="114300" marR="1143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593598180"/>
                  </a:ext>
                </a:extLst>
              </a:tr>
            </a:tbl>
          </a:graphicData>
        </a:graphic>
      </p:graphicFrame>
      <p:sp>
        <p:nvSpPr>
          <p:cNvPr id="43" name="Шестиугольник 42">
            <a:extLst>
              <a:ext uri="{FF2B5EF4-FFF2-40B4-BE49-F238E27FC236}">
                <a16:creationId xmlns:a16="http://schemas.microsoft.com/office/drawing/2014/main" id="{D805DB48-66AD-444E-9411-34DBAC6FDFBA}"/>
              </a:ext>
            </a:extLst>
          </p:cNvPr>
          <p:cNvSpPr/>
          <p:nvPr/>
        </p:nvSpPr>
        <p:spPr>
          <a:xfrm>
            <a:off x="198783" y="56353"/>
            <a:ext cx="2358886" cy="104897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b="1" dirty="0">
                <a:solidFill>
                  <a:schemeClr val="tx1"/>
                </a:solidFill>
              </a:rPr>
              <a:t>Тілдік бағдар</a:t>
            </a:r>
            <a:endParaRPr lang="ru-RU" sz="2400" dirty="0">
              <a:solidFill>
                <a:schemeClr val="tx1"/>
              </a:solidFill>
            </a:endParaRPr>
          </a:p>
        </p:txBody>
      </p:sp>
      <p:graphicFrame>
        <p:nvGraphicFramePr>
          <p:cNvPr id="8" name="Таблица 7">
            <a:extLst>
              <a:ext uri="{FF2B5EF4-FFF2-40B4-BE49-F238E27FC236}">
                <a16:creationId xmlns:a16="http://schemas.microsoft.com/office/drawing/2014/main" id="{2C228E43-F5B6-4F7C-9158-912CE17A532B}"/>
              </a:ext>
            </a:extLst>
          </p:cNvPr>
          <p:cNvGraphicFramePr>
            <a:graphicFrameLocks noGrp="1"/>
          </p:cNvGraphicFramePr>
          <p:nvPr>
            <p:extLst>
              <p:ext uri="{D42A27DB-BD31-4B8C-83A1-F6EECF244321}">
                <p14:modId xmlns:p14="http://schemas.microsoft.com/office/powerpoint/2010/main" val="2142193457"/>
              </p:ext>
            </p:extLst>
          </p:nvPr>
        </p:nvGraphicFramePr>
        <p:xfrm>
          <a:off x="887896" y="1698297"/>
          <a:ext cx="11052313" cy="4869578"/>
        </p:xfrm>
        <a:graphic>
          <a:graphicData uri="http://schemas.openxmlformats.org/drawingml/2006/table">
            <a:tbl>
              <a:tblPr firstRow="1" firstCol="1" bandRow="1"/>
              <a:tblGrid>
                <a:gridCol w="4108174">
                  <a:extLst>
                    <a:ext uri="{9D8B030D-6E8A-4147-A177-3AD203B41FA5}">
                      <a16:colId xmlns:a16="http://schemas.microsoft.com/office/drawing/2014/main" val="1960918301"/>
                    </a:ext>
                  </a:extLst>
                </a:gridCol>
                <a:gridCol w="3498573">
                  <a:extLst>
                    <a:ext uri="{9D8B030D-6E8A-4147-A177-3AD203B41FA5}">
                      <a16:colId xmlns:a16="http://schemas.microsoft.com/office/drawing/2014/main" val="2632616851"/>
                    </a:ext>
                  </a:extLst>
                </a:gridCol>
                <a:gridCol w="3445566">
                  <a:extLst>
                    <a:ext uri="{9D8B030D-6E8A-4147-A177-3AD203B41FA5}">
                      <a16:colId xmlns:a16="http://schemas.microsoft.com/office/drawing/2014/main" val="2848566552"/>
                    </a:ext>
                  </a:extLst>
                </a:gridCol>
              </a:tblGrid>
              <a:tr h="434785">
                <a:tc>
                  <a:txBody>
                    <a:bodyPr/>
                    <a:lstStyle/>
                    <a:p>
                      <a:pPr>
                        <a:lnSpc>
                          <a:spcPct val="115000"/>
                        </a:lnSpc>
                        <a:spcAft>
                          <a:spcPts val="1000"/>
                        </a:spcAft>
                      </a:pPr>
                      <a:r>
                        <a:rPr lang="kk-KZ" sz="1400" b="1">
                          <a:effectLst/>
                          <a:latin typeface="DengXian" panose="02010600030101010101" pitchFamily="2" charset="-122"/>
                          <a:ea typeface="DengXian" panose="02010600030101010101" pitchFamily="2" charset="-122"/>
                          <a:cs typeface="Times New Roman" panose="02020603050405020304" pitchFamily="18" charset="0"/>
                        </a:rPr>
                        <a:t>Жал</a:t>
                      </a:r>
                      <a:r>
                        <a:rPr lang="kk-KZ" sz="1400" b="1">
                          <a:effectLst/>
                          <a:latin typeface="Cambria" panose="02040503050406030204" pitchFamily="18" charset="0"/>
                          <a:ea typeface="DengXian" panose="02010600030101010101" pitchFamily="2" charset="-122"/>
                          <a:cs typeface="Times New Roman" panose="02020603050405020304" pitchFamily="18" charset="0"/>
                        </a:rPr>
                        <a:t>ғаулық шылау</a:t>
                      </a:r>
                      <a:r>
                        <a:rPr lang="kk-KZ" sz="1400">
                          <a:effectLst/>
                          <a:latin typeface="DengXian" panose="02010600030101010101" pitchFamily="2" charset="-122"/>
                          <a:ea typeface="DengXian" panose="02010600030101010101" pitchFamily="2" charset="-122"/>
                          <a:cs typeface="Times New Roman" panose="02020603050405020304" pitchFamily="18" charset="0"/>
                        </a:rPr>
                        <a:t> (С</a:t>
                      </a:r>
                      <a:r>
                        <a:rPr lang="kk-KZ" sz="1400">
                          <a:effectLst/>
                          <a:latin typeface="Cambria" panose="02040503050406030204" pitchFamily="18" charset="0"/>
                          <a:ea typeface="DengXian" panose="02010600030101010101" pitchFamily="2" charset="-122"/>
                          <a:cs typeface="Times New Roman" panose="02020603050405020304" pitchFamily="18" charset="0"/>
                        </a:rPr>
                        <a:t>өз бен сөзді, сөйлем мен сөйлемді байланыстырады).</a:t>
                      </a:r>
                      <a:endParaRPr lang="ru-RU" sz="1400">
                        <a:effectLst/>
                        <a:latin typeface="DengXian" panose="02010600030101010101" pitchFamily="2" charset="-122"/>
                        <a:ea typeface="DengXian" panose="02010600030101010101" pitchFamily="2" charset="-122"/>
                        <a:cs typeface="Times New Roman" panose="02020603050405020304" pitchFamily="18" charset="0"/>
                      </a:endParaRPr>
                    </a:p>
                  </a:txBody>
                  <a:tcPr marL="47428" marR="47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kk-KZ" sz="1400" b="1" dirty="0">
                          <a:effectLst/>
                          <a:latin typeface="DengXian" panose="02010600030101010101" pitchFamily="2" charset="-122"/>
                          <a:ea typeface="DengXian" panose="02010600030101010101" pitchFamily="2" charset="-122"/>
                          <a:cs typeface="Times New Roman" panose="02020603050405020304" pitchFamily="18" charset="0"/>
                        </a:rPr>
                        <a:t>Септеул</a:t>
                      </a:r>
                      <a:r>
                        <a:rPr lang="kk-KZ" sz="1400" b="1" dirty="0">
                          <a:effectLst/>
                          <a:latin typeface="Cambria" panose="02040503050406030204" pitchFamily="18" charset="0"/>
                          <a:ea typeface="DengXian" panose="02010600030101010101" pitchFamily="2" charset="-122"/>
                          <a:cs typeface="Times New Roman" panose="02020603050405020304" pitchFamily="18" charset="0"/>
                        </a:rPr>
                        <a:t>ік шылау</a:t>
                      </a:r>
                      <a:r>
                        <a:rPr lang="kk-KZ" sz="1400" dirty="0">
                          <a:effectLst/>
                          <a:latin typeface="DengXian" panose="02010600030101010101" pitchFamily="2" charset="-122"/>
                          <a:ea typeface="DengXian" panose="02010600030101010101" pitchFamily="2" charset="-122"/>
                          <a:cs typeface="Times New Roman" panose="02020603050405020304" pitchFamily="18" charset="0"/>
                        </a:rPr>
                        <a:t> (С</a:t>
                      </a:r>
                      <a:r>
                        <a:rPr lang="kk-KZ" sz="1400" dirty="0">
                          <a:effectLst/>
                          <a:latin typeface="Cambria" panose="02040503050406030204" pitchFamily="18" charset="0"/>
                          <a:ea typeface="DengXian" panose="02010600030101010101" pitchFamily="2" charset="-122"/>
                          <a:cs typeface="Times New Roman" panose="02020603050405020304" pitchFamily="18" charset="0"/>
                        </a:rPr>
                        <a:t>өз бен сөзді байланыстырады).</a:t>
                      </a:r>
                      <a:endParaRPr lang="ru-RU" sz="1400" dirty="0">
                        <a:effectLst/>
                        <a:latin typeface="DengXian" panose="02010600030101010101" pitchFamily="2" charset="-122"/>
                        <a:ea typeface="DengXian" panose="02010600030101010101" pitchFamily="2" charset="-122"/>
                        <a:cs typeface="Times New Roman" panose="02020603050405020304" pitchFamily="18" charset="0"/>
                      </a:endParaRPr>
                    </a:p>
                  </a:txBody>
                  <a:tcPr marL="47428" marR="47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kk-KZ" sz="1400" b="1">
                          <a:effectLst/>
                          <a:latin typeface="DengXian" panose="02010600030101010101" pitchFamily="2" charset="-122"/>
                          <a:ea typeface="DengXian" panose="02010600030101010101" pitchFamily="2" charset="-122"/>
                          <a:cs typeface="Times New Roman" panose="02020603050405020304" pitchFamily="18" charset="0"/>
                        </a:rPr>
                        <a:t>Демеул</a:t>
                      </a:r>
                      <a:r>
                        <a:rPr lang="kk-KZ" sz="1400" b="1">
                          <a:effectLst/>
                          <a:latin typeface="Cambria" panose="02040503050406030204" pitchFamily="18" charset="0"/>
                          <a:ea typeface="DengXian" panose="02010600030101010101" pitchFamily="2" charset="-122"/>
                          <a:cs typeface="Times New Roman" panose="02020603050405020304" pitchFamily="18" charset="0"/>
                        </a:rPr>
                        <a:t>ік шылау</a:t>
                      </a:r>
                      <a:r>
                        <a:rPr lang="kk-KZ" sz="1400">
                          <a:effectLst/>
                          <a:latin typeface="Cambria" panose="02040503050406030204" pitchFamily="18" charset="0"/>
                          <a:ea typeface="DengXian" panose="02010600030101010101" pitchFamily="2" charset="-122"/>
                          <a:cs typeface="Times New Roman" panose="02020603050405020304" pitchFamily="18" charset="0"/>
                        </a:rPr>
                        <a:t>  (өзі тіркескен сөзге қосымша мағына үстейді).</a:t>
                      </a:r>
                      <a:endParaRPr lang="ru-RU" sz="1400">
                        <a:effectLst/>
                        <a:latin typeface="DengXian" panose="02010600030101010101" pitchFamily="2" charset="-122"/>
                        <a:ea typeface="DengXian" panose="02010600030101010101" pitchFamily="2" charset="-122"/>
                        <a:cs typeface="Times New Roman" panose="02020603050405020304" pitchFamily="18" charset="0"/>
                      </a:endParaRPr>
                    </a:p>
                  </a:txBody>
                  <a:tcPr marL="47428" marR="47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3105787"/>
                  </a:ext>
                </a:extLst>
              </a:tr>
              <a:tr h="4394217">
                <a:tc>
                  <a:txBody>
                    <a:bodyPr/>
                    <a:lstStyle/>
                    <a:p>
                      <a:pPr>
                        <a:lnSpc>
                          <a:spcPct val="115000"/>
                        </a:lnSpc>
                        <a:spcAft>
                          <a:spcPts val="1000"/>
                        </a:spcAft>
                      </a:pPr>
                      <a:r>
                        <a:rPr lang="kk-KZ" sz="1200" b="1" dirty="0">
                          <a:effectLst/>
                          <a:latin typeface="Cambria" panose="02040503050406030204" pitchFamily="18" charset="0"/>
                          <a:ea typeface="DengXian" panose="02010600030101010101" pitchFamily="2" charset="-122"/>
                          <a:cs typeface="Times New Roman" panose="02020603050405020304" pitchFamily="18" charset="0"/>
                        </a:rPr>
                        <a:t>-Ыңғайластық мәндегі жалғаулықтар</a:t>
                      </a:r>
                      <a:r>
                        <a:rPr lang="kk-KZ" sz="1200" dirty="0">
                          <a:effectLst/>
                          <a:latin typeface="Cambria" panose="02040503050406030204" pitchFamily="18" charset="0"/>
                          <a:ea typeface="DengXian" panose="02010600030101010101" pitchFamily="2" charset="-122"/>
                          <a:cs typeface="Times New Roman" panose="02020603050405020304" pitchFamily="18" charset="0"/>
                        </a:rPr>
                        <a:t>(жалғаулық шылаулар: және, мен,(бен, пен), да (де, та, те), әрі). Мысалы: Әсет </a:t>
                      </a:r>
                      <a:r>
                        <a:rPr lang="kk-KZ" sz="1200" i="1" u="sng" dirty="0">
                          <a:effectLst/>
                          <a:latin typeface="Cambria" panose="02040503050406030204" pitchFamily="18" charset="0"/>
                          <a:ea typeface="DengXian" panose="02010600030101010101" pitchFamily="2" charset="-122"/>
                          <a:cs typeface="Times New Roman" panose="02020603050405020304" pitchFamily="18" charset="0"/>
                        </a:rPr>
                        <a:t>пен </a:t>
                      </a:r>
                      <a:r>
                        <a:rPr lang="kk-KZ" sz="1200" dirty="0">
                          <a:effectLst/>
                          <a:latin typeface="Cambria" panose="02040503050406030204" pitchFamily="18" charset="0"/>
                          <a:ea typeface="DengXian" panose="02010600030101010101" pitchFamily="2" charset="-122"/>
                          <a:cs typeface="Times New Roman" panose="02020603050405020304" pitchFamily="18" charset="0"/>
                        </a:rPr>
                        <a:t>Мұса келді.</a:t>
                      </a:r>
                      <a:endParaRPr lang="ru-RU" sz="1200" dirty="0">
                        <a:effectLst/>
                        <a:latin typeface="DengXian" panose="02010600030101010101" pitchFamily="2" charset="-122"/>
                        <a:ea typeface="DengXian" panose="02010600030101010101" pitchFamily="2" charset="-122"/>
                        <a:cs typeface="Times New Roman" panose="02020603050405020304" pitchFamily="18" charset="0"/>
                      </a:endParaRPr>
                    </a:p>
                    <a:p>
                      <a:pPr>
                        <a:lnSpc>
                          <a:spcPct val="115000"/>
                        </a:lnSpc>
                        <a:spcAft>
                          <a:spcPts val="1000"/>
                        </a:spcAft>
                      </a:pPr>
                      <a:r>
                        <a:rPr lang="kk-KZ" sz="1200" b="1" dirty="0">
                          <a:effectLst/>
                          <a:latin typeface="Cambria" panose="02040503050406030204" pitchFamily="18" charset="0"/>
                          <a:ea typeface="DengXian" panose="02010600030101010101" pitchFamily="2" charset="-122"/>
                          <a:cs typeface="Times New Roman" panose="02020603050405020304" pitchFamily="18" charset="0"/>
                        </a:rPr>
                        <a:t>-Қарсылық мәндегі жалғаулықтар</a:t>
                      </a:r>
                      <a:r>
                        <a:rPr lang="kk-KZ" sz="1200" dirty="0">
                          <a:effectLst/>
                          <a:latin typeface="Cambria" panose="02040503050406030204" pitchFamily="18" charset="0"/>
                          <a:ea typeface="DengXian" panose="02010600030101010101" pitchFamily="2" charset="-122"/>
                          <a:cs typeface="Times New Roman" panose="02020603050405020304" pitchFamily="18" charset="0"/>
                        </a:rPr>
                        <a:t>(жалғаулық шылаулар:бірақ, дегенмен, сонда да, алайда, әйтсе де, әйткенмен, сөйтсе де т.б.). Мысалы: Көктем келді, </a:t>
                      </a:r>
                      <a:r>
                        <a:rPr lang="kk-KZ" sz="1200" i="1" u="sng" dirty="0">
                          <a:effectLst/>
                          <a:latin typeface="Cambria" panose="02040503050406030204" pitchFamily="18" charset="0"/>
                          <a:ea typeface="DengXian" panose="02010600030101010101" pitchFamily="2" charset="-122"/>
                          <a:cs typeface="Times New Roman" panose="02020603050405020304" pitchFamily="18" charset="0"/>
                        </a:rPr>
                        <a:t>бірақ</a:t>
                      </a:r>
                      <a:r>
                        <a:rPr lang="kk-KZ" sz="1200" dirty="0">
                          <a:effectLst/>
                          <a:latin typeface="Cambria" panose="02040503050406030204" pitchFamily="18" charset="0"/>
                          <a:ea typeface="DengXian" panose="02010600030101010101" pitchFamily="2" charset="-122"/>
                          <a:cs typeface="Times New Roman" panose="02020603050405020304" pitchFamily="18" charset="0"/>
                        </a:rPr>
                        <a:t> күн жылынбады. </a:t>
                      </a:r>
                      <a:endParaRPr lang="ru-RU" sz="1200" dirty="0">
                        <a:effectLst/>
                        <a:latin typeface="DengXian" panose="02010600030101010101" pitchFamily="2" charset="-122"/>
                        <a:ea typeface="DengXian" panose="02010600030101010101" pitchFamily="2" charset="-122"/>
                        <a:cs typeface="Times New Roman" panose="02020603050405020304" pitchFamily="18" charset="0"/>
                      </a:endParaRPr>
                    </a:p>
                    <a:p>
                      <a:pPr>
                        <a:lnSpc>
                          <a:spcPct val="115000"/>
                        </a:lnSpc>
                        <a:spcAft>
                          <a:spcPts val="1000"/>
                        </a:spcAft>
                      </a:pPr>
                      <a:r>
                        <a:rPr lang="kk-KZ" sz="1200" b="1" dirty="0">
                          <a:effectLst/>
                          <a:latin typeface="Cambria" panose="02040503050406030204" pitchFamily="18" charset="0"/>
                          <a:ea typeface="DengXian" panose="02010600030101010101" pitchFamily="2" charset="-122"/>
                          <a:cs typeface="Times New Roman" panose="02020603050405020304" pitchFamily="18" charset="0"/>
                        </a:rPr>
                        <a:t>-Себеп-салдар мәндегі жалғаулықтар</a:t>
                      </a:r>
                      <a:r>
                        <a:rPr lang="kk-KZ" sz="1200" dirty="0">
                          <a:effectLst/>
                          <a:latin typeface="Cambria" panose="02040503050406030204" pitchFamily="18" charset="0"/>
                          <a:ea typeface="DengXian" panose="02010600030101010101" pitchFamily="2" charset="-122"/>
                          <a:cs typeface="Times New Roman" panose="02020603050405020304" pitchFamily="18" charset="0"/>
                        </a:rPr>
                        <a:t>(жалғаулық шылаулар:сондықтан, сол үшін, өйткені, себебі, сол себепті т.б.). Мысалы:Мақсат үлкен, </a:t>
                      </a:r>
                      <a:r>
                        <a:rPr lang="kk-KZ" sz="1200" i="1" u="sng" dirty="0">
                          <a:effectLst/>
                          <a:latin typeface="Cambria" panose="02040503050406030204" pitchFamily="18" charset="0"/>
                          <a:ea typeface="DengXian" panose="02010600030101010101" pitchFamily="2" charset="-122"/>
                          <a:cs typeface="Times New Roman" panose="02020603050405020304" pitchFamily="18" charset="0"/>
                        </a:rPr>
                        <a:t>сондықтан</a:t>
                      </a:r>
                      <a:r>
                        <a:rPr lang="kk-KZ" sz="1200" dirty="0">
                          <a:effectLst/>
                          <a:latin typeface="Cambria" panose="02040503050406030204" pitchFamily="18" charset="0"/>
                          <a:ea typeface="DengXian" panose="02010600030101010101" pitchFamily="2" charset="-122"/>
                          <a:cs typeface="Times New Roman" panose="02020603050405020304" pitchFamily="18" charset="0"/>
                        </a:rPr>
                        <a:t> әрекет ету керек.</a:t>
                      </a:r>
                      <a:r>
                        <a:rPr lang="kk-KZ" sz="1200" b="1" dirty="0">
                          <a:effectLst/>
                          <a:latin typeface="Cambria" panose="02040503050406030204" pitchFamily="18" charset="0"/>
                          <a:ea typeface="DengXian" panose="02010600030101010101" pitchFamily="2" charset="-122"/>
                          <a:cs typeface="Times New Roman" panose="02020603050405020304" pitchFamily="18" charset="0"/>
                        </a:rPr>
                        <a:t> </a:t>
                      </a:r>
                      <a:endParaRPr lang="ru-RU" sz="1200" dirty="0">
                        <a:effectLst/>
                        <a:latin typeface="DengXian" panose="02010600030101010101" pitchFamily="2" charset="-122"/>
                        <a:ea typeface="DengXian" panose="02010600030101010101" pitchFamily="2" charset="-122"/>
                        <a:cs typeface="Times New Roman" panose="02020603050405020304" pitchFamily="18" charset="0"/>
                      </a:endParaRPr>
                    </a:p>
                    <a:p>
                      <a:pPr>
                        <a:lnSpc>
                          <a:spcPct val="115000"/>
                        </a:lnSpc>
                        <a:spcAft>
                          <a:spcPts val="1000"/>
                        </a:spcAft>
                      </a:pPr>
                      <a:r>
                        <a:rPr lang="kk-KZ" sz="1200" b="1" dirty="0">
                          <a:effectLst/>
                          <a:latin typeface="Cambria" panose="02040503050406030204" pitchFamily="18" charset="0"/>
                          <a:ea typeface="DengXian" panose="02010600030101010101" pitchFamily="2" charset="-122"/>
                          <a:cs typeface="Times New Roman" panose="02020603050405020304" pitchFamily="18" charset="0"/>
                        </a:rPr>
                        <a:t>-Талғаулық және кезектес мәндегі жалғаулықтар</a:t>
                      </a:r>
                      <a:r>
                        <a:rPr lang="kk-KZ" sz="1200" dirty="0">
                          <a:effectLst/>
                          <a:latin typeface="Cambria" panose="02040503050406030204" pitchFamily="18" charset="0"/>
                          <a:ea typeface="DengXian" panose="02010600030101010101" pitchFamily="2" charset="-122"/>
                          <a:cs typeface="Times New Roman" panose="02020603050405020304" pitchFamily="18" charset="0"/>
                        </a:rPr>
                        <a:t>(жалғаулық шылаулар:не, немесе, я болмаса, әлде т.б. бірде, біресе, кейде т.б.). Мысалы:Оны </a:t>
                      </a:r>
                      <a:r>
                        <a:rPr lang="kk-KZ" sz="1200" i="1" u="sng" dirty="0">
                          <a:effectLst/>
                          <a:latin typeface="Cambria" panose="02040503050406030204" pitchFamily="18" charset="0"/>
                          <a:ea typeface="DengXian" panose="02010600030101010101" pitchFamily="2" charset="-122"/>
                          <a:cs typeface="Times New Roman" panose="02020603050405020304" pitchFamily="18" charset="0"/>
                        </a:rPr>
                        <a:t>не</a:t>
                      </a:r>
                      <a:r>
                        <a:rPr lang="kk-KZ" sz="1200" dirty="0">
                          <a:effectLst/>
                          <a:latin typeface="Cambria" panose="02040503050406030204" pitchFamily="18" charset="0"/>
                          <a:ea typeface="DengXian" panose="02010600030101010101" pitchFamily="2" charset="-122"/>
                          <a:cs typeface="Times New Roman" panose="02020603050405020304" pitchFamily="18" charset="0"/>
                        </a:rPr>
                        <a:t> мен, </a:t>
                      </a:r>
                      <a:r>
                        <a:rPr lang="kk-KZ" sz="1200" i="1" u="sng" dirty="0">
                          <a:effectLst/>
                          <a:latin typeface="Cambria" panose="02040503050406030204" pitchFamily="18" charset="0"/>
                          <a:ea typeface="DengXian" panose="02010600030101010101" pitchFamily="2" charset="-122"/>
                          <a:cs typeface="Times New Roman" panose="02020603050405020304" pitchFamily="18" charset="0"/>
                        </a:rPr>
                        <a:t>не</a:t>
                      </a:r>
                      <a:r>
                        <a:rPr lang="kk-KZ" sz="1200" dirty="0">
                          <a:effectLst/>
                          <a:latin typeface="Cambria" panose="02040503050406030204" pitchFamily="18" charset="0"/>
                          <a:ea typeface="DengXian" panose="02010600030101010101" pitchFamily="2" charset="-122"/>
                          <a:cs typeface="Times New Roman" panose="02020603050405020304" pitchFamily="18" charset="0"/>
                        </a:rPr>
                        <a:t> сен істейсің.</a:t>
                      </a:r>
                      <a:endParaRPr lang="ru-RU" sz="1200" dirty="0">
                        <a:effectLst/>
                        <a:latin typeface="DengXian" panose="02010600030101010101" pitchFamily="2" charset="-122"/>
                        <a:ea typeface="DengXian" panose="02010600030101010101" pitchFamily="2" charset="-122"/>
                        <a:cs typeface="Times New Roman" panose="02020603050405020304" pitchFamily="18" charset="0"/>
                      </a:endParaRPr>
                    </a:p>
                  </a:txBody>
                  <a:tcPr marL="47428" marR="47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kk-KZ" sz="1200" b="1" dirty="0">
                          <a:effectLst/>
                          <a:latin typeface="Cambria" panose="02040503050406030204" pitchFamily="18" charset="0"/>
                          <a:ea typeface="DengXian" panose="02010600030101010101" pitchFamily="2" charset="-122"/>
                          <a:cs typeface="Times New Roman" panose="02020603050405020304" pitchFamily="18" charset="0"/>
                        </a:rPr>
                        <a:t>Атау септігіне қатысты септеуліктер</a:t>
                      </a:r>
                      <a:r>
                        <a:rPr lang="kk-KZ" sz="1200" dirty="0">
                          <a:effectLst/>
                          <a:latin typeface="Cambria" panose="02040503050406030204" pitchFamily="18" charset="0"/>
                          <a:ea typeface="DengXian" panose="02010600030101010101" pitchFamily="2" charset="-122"/>
                          <a:cs typeface="Times New Roman" panose="02020603050405020304" pitchFamily="18" charset="0"/>
                        </a:rPr>
                        <a:t>(шылаулар: туралы, жайында, үшін, арқылы, тәрізді, секілді т.б.). Мысалы: Отан </a:t>
                      </a:r>
                      <a:r>
                        <a:rPr lang="kk-KZ" sz="1200" i="1" u="sng" dirty="0">
                          <a:effectLst/>
                          <a:latin typeface="Cambria" panose="02040503050406030204" pitchFamily="18" charset="0"/>
                          <a:ea typeface="DengXian" panose="02010600030101010101" pitchFamily="2" charset="-122"/>
                          <a:cs typeface="Times New Roman" panose="02020603050405020304" pitchFamily="18" charset="0"/>
                        </a:rPr>
                        <a:t>үшін</a:t>
                      </a:r>
                      <a:r>
                        <a:rPr lang="kk-KZ" sz="1200" dirty="0">
                          <a:effectLst/>
                          <a:latin typeface="Cambria" panose="02040503050406030204" pitchFamily="18" charset="0"/>
                          <a:ea typeface="DengXian" panose="02010600030101010101" pitchFamily="2" charset="-122"/>
                          <a:cs typeface="Times New Roman" panose="02020603050405020304" pitchFamily="18" charset="0"/>
                        </a:rPr>
                        <a:t> отқа түс, күймейсің.</a:t>
                      </a:r>
                      <a:endParaRPr lang="ru-RU" sz="1200" dirty="0">
                        <a:effectLst/>
                        <a:latin typeface="DengXian" panose="02010600030101010101" pitchFamily="2" charset="-122"/>
                        <a:ea typeface="DengXian" panose="02010600030101010101" pitchFamily="2" charset="-122"/>
                        <a:cs typeface="Times New Roman" panose="02020603050405020304" pitchFamily="18" charset="0"/>
                      </a:endParaRPr>
                    </a:p>
                    <a:p>
                      <a:pPr>
                        <a:lnSpc>
                          <a:spcPct val="115000"/>
                        </a:lnSpc>
                        <a:spcAft>
                          <a:spcPts val="1000"/>
                        </a:spcAft>
                      </a:pPr>
                      <a:r>
                        <a:rPr lang="kk-KZ" sz="1200" b="1" dirty="0">
                          <a:effectLst/>
                          <a:latin typeface="Cambria" panose="02040503050406030204" pitchFamily="18" charset="0"/>
                          <a:ea typeface="DengXian" panose="02010600030101010101" pitchFamily="2" charset="-122"/>
                          <a:cs typeface="Times New Roman" panose="02020603050405020304" pitchFamily="18" charset="0"/>
                        </a:rPr>
                        <a:t>Барыс септігіне қатысты септеуліктер</a:t>
                      </a:r>
                      <a:r>
                        <a:rPr lang="kk-KZ" sz="1200" dirty="0">
                          <a:effectLst/>
                          <a:latin typeface="Cambria" panose="02040503050406030204" pitchFamily="18" charset="0"/>
                          <a:ea typeface="DengXian" panose="02010600030101010101" pitchFamily="2" charset="-122"/>
                          <a:cs typeface="Times New Roman" panose="02020603050405020304" pitchFamily="18" charset="0"/>
                        </a:rPr>
                        <a:t>(шылаулар: дейін, шейін, тарта, жуық, қарай т.б.). Мысалы:Түске </a:t>
                      </a:r>
                      <a:r>
                        <a:rPr lang="kk-KZ" sz="1200" i="1" u="sng" dirty="0">
                          <a:effectLst/>
                          <a:latin typeface="Cambria" panose="02040503050406030204" pitchFamily="18" charset="0"/>
                          <a:ea typeface="DengXian" panose="02010600030101010101" pitchFamily="2" charset="-122"/>
                          <a:cs typeface="Times New Roman" panose="02020603050405020304" pitchFamily="18" charset="0"/>
                        </a:rPr>
                        <a:t>дейін</a:t>
                      </a:r>
                      <a:r>
                        <a:rPr lang="kk-KZ" sz="1200" dirty="0">
                          <a:effectLst/>
                          <a:latin typeface="Cambria" panose="02040503050406030204" pitchFamily="18" charset="0"/>
                          <a:ea typeface="DengXian" panose="02010600030101010101" pitchFamily="2" charset="-122"/>
                          <a:cs typeface="Times New Roman" panose="02020603050405020304" pitchFamily="18" charset="0"/>
                        </a:rPr>
                        <a:t> жүзге </a:t>
                      </a:r>
                      <a:r>
                        <a:rPr lang="kk-KZ" sz="1200" i="1" u="sng" dirty="0">
                          <a:effectLst/>
                          <a:latin typeface="Cambria" panose="02040503050406030204" pitchFamily="18" charset="0"/>
                          <a:ea typeface="DengXian" panose="02010600030101010101" pitchFamily="2" charset="-122"/>
                          <a:cs typeface="Times New Roman" panose="02020603050405020304" pitchFamily="18" charset="0"/>
                        </a:rPr>
                        <a:t>жуық </a:t>
                      </a:r>
                      <a:r>
                        <a:rPr lang="kk-KZ" sz="1200" dirty="0">
                          <a:effectLst/>
                          <a:latin typeface="Cambria" panose="02040503050406030204" pitchFamily="18" charset="0"/>
                          <a:ea typeface="DengXian" panose="02010600030101010101" pitchFamily="2" charset="-122"/>
                          <a:cs typeface="Times New Roman" panose="02020603050405020304" pitchFamily="18" charset="0"/>
                        </a:rPr>
                        <a:t>хат жібердік. </a:t>
                      </a:r>
                      <a:endParaRPr lang="ru-RU" sz="1200" dirty="0">
                        <a:effectLst/>
                        <a:latin typeface="DengXian" panose="02010600030101010101" pitchFamily="2" charset="-122"/>
                        <a:ea typeface="DengXian" panose="02010600030101010101" pitchFamily="2" charset="-122"/>
                        <a:cs typeface="Times New Roman" panose="02020603050405020304" pitchFamily="18" charset="0"/>
                      </a:endParaRPr>
                    </a:p>
                    <a:p>
                      <a:pPr>
                        <a:lnSpc>
                          <a:spcPct val="115000"/>
                        </a:lnSpc>
                        <a:spcAft>
                          <a:spcPts val="1000"/>
                        </a:spcAft>
                      </a:pPr>
                      <a:r>
                        <a:rPr lang="kk-KZ" sz="1200" b="1" dirty="0">
                          <a:effectLst/>
                          <a:latin typeface="Cambria" panose="02040503050406030204" pitchFamily="18" charset="0"/>
                          <a:ea typeface="DengXian" panose="02010600030101010101" pitchFamily="2" charset="-122"/>
                          <a:cs typeface="Times New Roman" panose="02020603050405020304" pitchFamily="18" charset="0"/>
                        </a:rPr>
                        <a:t>Шығыс  септігіне қатысты септеуліктер</a:t>
                      </a:r>
                      <a:r>
                        <a:rPr lang="kk-KZ" sz="1200" dirty="0">
                          <a:effectLst/>
                          <a:latin typeface="Cambria" panose="02040503050406030204" pitchFamily="18" charset="0"/>
                          <a:ea typeface="DengXian" panose="02010600030101010101" pitchFamily="2" charset="-122"/>
                          <a:cs typeface="Times New Roman" panose="02020603050405020304" pitchFamily="18" charset="0"/>
                        </a:rPr>
                        <a:t>(шылаулар:кейін, бұрын, гөрі, ары, бері, соң т.б.). Мысалы: Бұдан </a:t>
                      </a:r>
                      <a:r>
                        <a:rPr lang="kk-KZ" sz="1200" i="1" u="sng" dirty="0">
                          <a:effectLst/>
                          <a:latin typeface="Cambria" panose="02040503050406030204" pitchFamily="18" charset="0"/>
                          <a:ea typeface="DengXian" panose="02010600030101010101" pitchFamily="2" charset="-122"/>
                          <a:cs typeface="Times New Roman" panose="02020603050405020304" pitchFamily="18" charset="0"/>
                        </a:rPr>
                        <a:t>әрі </a:t>
                      </a:r>
                      <a:r>
                        <a:rPr lang="kk-KZ" sz="1200" dirty="0">
                          <a:effectLst/>
                          <a:latin typeface="Cambria" panose="02040503050406030204" pitchFamily="18" charset="0"/>
                          <a:ea typeface="DengXian" panose="02010600030101010101" pitchFamily="2" charset="-122"/>
                          <a:cs typeface="Times New Roman" panose="02020603050405020304" pitchFamily="18" charset="0"/>
                        </a:rPr>
                        <a:t>оның сөзін ести алмадым.</a:t>
                      </a:r>
                      <a:endParaRPr lang="ru-RU" sz="1200" dirty="0">
                        <a:effectLst/>
                        <a:latin typeface="DengXian" panose="02010600030101010101" pitchFamily="2" charset="-122"/>
                        <a:ea typeface="DengXian" panose="02010600030101010101" pitchFamily="2" charset="-122"/>
                        <a:cs typeface="Times New Roman" panose="02020603050405020304" pitchFamily="18" charset="0"/>
                      </a:endParaRPr>
                    </a:p>
                    <a:p>
                      <a:pPr>
                        <a:lnSpc>
                          <a:spcPct val="115000"/>
                        </a:lnSpc>
                        <a:spcAft>
                          <a:spcPts val="1000"/>
                        </a:spcAft>
                      </a:pPr>
                      <a:r>
                        <a:rPr lang="kk-KZ" sz="1200" b="1" dirty="0">
                          <a:effectLst/>
                          <a:latin typeface="Cambria" panose="02040503050406030204" pitchFamily="18" charset="0"/>
                          <a:ea typeface="DengXian" panose="02010600030101010101" pitchFamily="2" charset="-122"/>
                          <a:cs typeface="Times New Roman" panose="02020603050405020304" pitchFamily="18" charset="0"/>
                        </a:rPr>
                        <a:t>Көмектес септігіне қатысты септеуліктер</a:t>
                      </a:r>
                      <a:r>
                        <a:rPr lang="kk-KZ" sz="1200" dirty="0">
                          <a:effectLst/>
                          <a:latin typeface="Cambria" panose="02040503050406030204" pitchFamily="18" charset="0"/>
                          <a:ea typeface="DengXian" panose="02010600030101010101" pitchFamily="2" charset="-122"/>
                          <a:cs typeface="Times New Roman" panose="02020603050405020304" pitchFamily="18" charset="0"/>
                        </a:rPr>
                        <a:t>(шылаулар:бірге, қабат, қатар). Мысалы: Мен әкеммен </a:t>
                      </a:r>
                      <a:r>
                        <a:rPr lang="kk-KZ" sz="1200" i="1" u="sng" dirty="0">
                          <a:effectLst/>
                          <a:latin typeface="Cambria" panose="02040503050406030204" pitchFamily="18" charset="0"/>
                          <a:ea typeface="DengXian" panose="02010600030101010101" pitchFamily="2" charset="-122"/>
                          <a:cs typeface="Times New Roman" panose="02020603050405020304" pitchFamily="18" charset="0"/>
                        </a:rPr>
                        <a:t>бірге</a:t>
                      </a:r>
                      <a:r>
                        <a:rPr lang="kk-KZ" sz="1200" dirty="0">
                          <a:effectLst/>
                          <a:latin typeface="Cambria" panose="02040503050406030204" pitchFamily="18" charset="0"/>
                          <a:ea typeface="DengXian" panose="02010600030101010101" pitchFamily="2" charset="-122"/>
                          <a:cs typeface="Times New Roman" panose="02020603050405020304" pitchFamily="18" charset="0"/>
                        </a:rPr>
                        <a:t> жұмыс істедім. </a:t>
                      </a:r>
                      <a:endParaRPr lang="ru-RU" sz="1200" dirty="0">
                        <a:effectLst/>
                        <a:latin typeface="DengXian" panose="02010600030101010101" pitchFamily="2" charset="-122"/>
                        <a:ea typeface="DengXian" panose="02010600030101010101" pitchFamily="2" charset="-122"/>
                        <a:cs typeface="Times New Roman" panose="02020603050405020304" pitchFamily="18" charset="0"/>
                      </a:endParaRPr>
                    </a:p>
                    <a:p>
                      <a:pPr>
                        <a:lnSpc>
                          <a:spcPct val="115000"/>
                        </a:lnSpc>
                        <a:spcAft>
                          <a:spcPts val="1000"/>
                        </a:spcAft>
                      </a:pPr>
                      <a:r>
                        <a:rPr lang="kk-KZ" sz="1200" dirty="0">
                          <a:effectLst/>
                          <a:latin typeface="Cambria" panose="02040503050406030204" pitchFamily="18" charset="0"/>
                          <a:ea typeface="DengXian" panose="02010600030101010101" pitchFamily="2" charset="-122"/>
                          <a:cs typeface="Times New Roman" panose="02020603050405020304" pitchFamily="18" charset="0"/>
                        </a:rPr>
                        <a:t> </a:t>
                      </a:r>
                      <a:endParaRPr lang="ru-RU" sz="1200" dirty="0">
                        <a:effectLst/>
                        <a:latin typeface="DengXian" panose="02010600030101010101" pitchFamily="2" charset="-122"/>
                        <a:ea typeface="DengXian" panose="02010600030101010101" pitchFamily="2" charset="-122"/>
                        <a:cs typeface="Times New Roman" panose="02020603050405020304" pitchFamily="18" charset="0"/>
                      </a:endParaRPr>
                    </a:p>
                  </a:txBody>
                  <a:tcPr marL="47428" marR="47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kk-KZ" sz="1200" b="1" dirty="0">
                          <a:effectLst/>
                          <a:latin typeface="Cambria" panose="02040503050406030204" pitchFamily="18" charset="0"/>
                          <a:ea typeface="DengXian" panose="02010600030101010101" pitchFamily="2" charset="-122"/>
                          <a:cs typeface="Times New Roman" panose="02020603050405020304" pitchFamily="18" charset="0"/>
                        </a:rPr>
                        <a:t>Сұраулық мағына</a:t>
                      </a:r>
                      <a:r>
                        <a:rPr lang="kk-KZ" sz="1200" dirty="0">
                          <a:effectLst/>
                          <a:latin typeface="Cambria" panose="02040503050406030204" pitchFamily="18" charset="0"/>
                          <a:ea typeface="DengXian" panose="02010600030101010101" pitchFamily="2" charset="-122"/>
                          <a:cs typeface="Times New Roman" panose="02020603050405020304" pitchFamily="18" charset="0"/>
                        </a:rPr>
                        <a:t>(ма, ме, ба, бе, па, пе, ше). Мысалы: Жаңбыр жауса </a:t>
                      </a:r>
                      <a:r>
                        <a:rPr lang="kk-KZ" sz="1200" i="1" u="sng" dirty="0">
                          <a:effectLst/>
                          <a:latin typeface="Cambria" panose="02040503050406030204" pitchFamily="18" charset="0"/>
                          <a:ea typeface="DengXian" panose="02010600030101010101" pitchFamily="2" charset="-122"/>
                          <a:cs typeface="Times New Roman" panose="02020603050405020304" pitchFamily="18" charset="0"/>
                        </a:rPr>
                        <a:t>ше?</a:t>
                      </a:r>
                      <a:endParaRPr lang="ru-RU" sz="1200" dirty="0">
                        <a:effectLst/>
                        <a:latin typeface="DengXian" panose="02010600030101010101" pitchFamily="2" charset="-122"/>
                        <a:ea typeface="DengXian" panose="02010600030101010101" pitchFamily="2" charset="-122"/>
                        <a:cs typeface="Times New Roman" panose="02020603050405020304" pitchFamily="18" charset="0"/>
                      </a:endParaRPr>
                    </a:p>
                    <a:p>
                      <a:pPr>
                        <a:lnSpc>
                          <a:spcPct val="115000"/>
                        </a:lnSpc>
                        <a:spcAft>
                          <a:spcPts val="1000"/>
                        </a:spcAft>
                      </a:pPr>
                      <a:r>
                        <a:rPr lang="kk-KZ" sz="1200" dirty="0">
                          <a:effectLst/>
                          <a:latin typeface="Cambria" panose="02040503050406030204" pitchFamily="18" charset="0"/>
                          <a:ea typeface="DengXian" panose="02010600030101010101" pitchFamily="2" charset="-122"/>
                          <a:cs typeface="Times New Roman" panose="02020603050405020304" pitchFamily="18" charset="0"/>
                        </a:rPr>
                        <a:t> </a:t>
                      </a:r>
                      <a:r>
                        <a:rPr lang="kk-KZ" sz="1200" b="1" dirty="0">
                          <a:effectLst/>
                          <a:latin typeface="Cambria" panose="02040503050406030204" pitchFamily="18" charset="0"/>
                          <a:ea typeface="DengXian" panose="02010600030101010101" pitchFamily="2" charset="-122"/>
                          <a:cs typeface="Times New Roman" panose="02020603050405020304" pitchFamily="18" charset="0"/>
                        </a:rPr>
                        <a:t>Күшейткіш мағына</a:t>
                      </a:r>
                      <a:r>
                        <a:rPr lang="kk-KZ" sz="1200" dirty="0">
                          <a:effectLst/>
                          <a:latin typeface="Cambria" panose="02040503050406030204" pitchFamily="18" charset="0"/>
                          <a:ea typeface="DengXian" panose="02010600030101010101" pitchFamily="2" charset="-122"/>
                          <a:cs typeface="Times New Roman" panose="02020603050405020304" pitchFamily="18" charset="0"/>
                        </a:rPr>
                        <a:t>(-ақ, -ау, -ай, әсіресе, да, де, та, те). Мысалы: Сен-</a:t>
                      </a:r>
                      <a:r>
                        <a:rPr lang="kk-KZ" sz="1200" i="1" u="sng" dirty="0">
                          <a:effectLst/>
                          <a:latin typeface="Cambria" panose="02040503050406030204" pitchFamily="18" charset="0"/>
                          <a:ea typeface="DengXian" panose="02010600030101010101" pitchFamily="2" charset="-122"/>
                          <a:cs typeface="Times New Roman" panose="02020603050405020304" pitchFamily="18" charset="0"/>
                        </a:rPr>
                        <a:t>ақ</a:t>
                      </a:r>
                      <a:r>
                        <a:rPr lang="kk-KZ" sz="1200" dirty="0">
                          <a:effectLst/>
                          <a:latin typeface="Cambria" panose="02040503050406030204" pitchFamily="18" charset="0"/>
                          <a:ea typeface="DengXian" panose="02010600030101010101" pitchFamily="2" charset="-122"/>
                          <a:cs typeface="Times New Roman" panose="02020603050405020304" pitchFamily="18" charset="0"/>
                        </a:rPr>
                        <a:t> шаршаттың.</a:t>
                      </a:r>
                      <a:endParaRPr lang="ru-RU" sz="1200" dirty="0">
                        <a:effectLst/>
                        <a:latin typeface="DengXian" panose="02010600030101010101" pitchFamily="2" charset="-122"/>
                        <a:ea typeface="DengXian" panose="02010600030101010101" pitchFamily="2" charset="-122"/>
                        <a:cs typeface="Times New Roman" panose="02020603050405020304" pitchFamily="18" charset="0"/>
                      </a:endParaRPr>
                    </a:p>
                    <a:p>
                      <a:pPr>
                        <a:lnSpc>
                          <a:spcPct val="115000"/>
                        </a:lnSpc>
                        <a:spcAft>
                          <a:spcPts val="1000"/>
                        </a:spcAft>
                      </a:pPr>
                      <a:r>
                        <a:rPr lang="kk-KZ" sz="1200" b="1" dirty="0">
                          <a:effectLst/>
                          <a:latin typeface="Cambria" panose="02040503050406030204" pitchFamily="18" charset="0"/>
                          <a:ea typeface="DengXian" panose="02010600030101010101" pitchFamily="2" charset="-122"/>
                          <a:cs typeface="Times New Roman" panose="02020603050405020304" pitchFamily="18" charset="0"/>
                        </a:rPr>
                        <a:t>Болжалдық мағына</a:t>
                      </a:r>
                      <a:r>
                        <a:rPr lang="kk-KZ" sz="1200" dirty="0">
                          <a:effectLst/>
                          <a:latin typeface="Cambria" panose="02040503050406030204" pitchFamily="18" charset="0"/>
                          <a:ea typeface="DengXian" panose="02010600030101010101" pitchFamily="2" charset="-122"/>
                          <a:cs typeface="Times New Roman" panose="02020603050405020304" pitchFamily="18" charset="0"/>
                        </a:rPr>
                        <a:t>(-ау, -мыс, -міс, кейде). Мысалы: Ертеде бір әулие кісі болыпты-</a:t>
                      </a:r>
                      <a:r>
                        <a:rPr lang="kk-KZ" sz="1200" i="1" u="sng" dirty="0">
                          <a:effectLst/>
                          <a:latin typeface="Cambria" panose="02040503050406030204" pitchFamily="18" charset="0"/>
                          <a:ea typeface="DengXian" panose="02010600030101010101" pitchFamily="2" charset="-122"/>
                          <a:cs typeface="Times New Roman" panose="02020603050405020304" pitchFamily="18" charset="0"/>
                        </a:rPr>
                        <a:t>мыс.</a:t>
                      </a:r>
                      <a:endParaRPr lang="ru-RU" sz="1200" dirty="0">
                        <a:effectLst/>
                        <a:latin typeface="DengXian" panose="02010600030101010101" pitchFamily="2" charset="-122"/>
                        <a:ea typeface="DengXian" panose="02010600030101010101" pitchFamily="2" charset="-122"/>
                        <a:cs typeface="Times New Roman" panose="02020603050405020304" pitchFamily="18" charset="0"/>
                      </a:endParaRPr>
                    </a:p>
                    <a:p>
                      <a:pPr>
                        <a:lnSpc>
                          <a:spcPct val="115000"/>
                        </a:lnSpc>
                        <a:spcAft>
                          <a:spcPts val="1000"/>
                        </a:spcAft>
                      </a:pPr>
                      <a:r>
                        <a:rPr lang="kk-KZ" sz="1200" b="1" dirty="0">
                          <a:effectLst/>
                          <a:latin typeface="Cambria" panose="02040503050406030204" pitchFamily="18" charset="0"/>
                          <a:ea typeface="DengXian" panose="02010600030101010101" pitchFamily="2" charset="-122"/>
                          <a:cs typeface="Times New Roman" panose="02020603050405020304" pitchFamily="18" charset="0"/>
                        </a:rPr>
                        <a:t>Болымсыздық мағына</a:t>
                      </a:r>
                      <a:r>
                        <a:rPr lang="kk-KZ" sz="1200" dirty="0">
                          <a:effectLst/>
                          <a:latin typeface="Cambria" panose="02040503050406030204" pitchFamily="18" charset="0"/>
                          <a:ea typeface="DengXian" panose="02010600030101010101" pitchFamily="2" charset="-122"/>
                          <a:cs typeface="Times New Roman" panose="02020603050405020304" pitchFamily="18" charset="0"/>
                        </a:rPr>
                        <a:t>(түгіл, тұрсын, тұрмақ). Мысалы: Сен </a:t>
                      </a:r>
                      <a:r>
                        <a:rPr lang="kk-KZ" sz="1200" i="1" u="sng" dirty="0">
                          <a:effectLst/>
                          <a:latin typeface="Cambria" panose="02040503050406030204" pitchFamily="18" charset="0"/>
                          <a:ea typeface="DengXian" panose="02010600030101010101" pitchFamily="2" charset="-122"/>
                          <a:cs typeface="Times New Roman" panose="02020603050405020304" pitchFamily="18" charset="0"/>
                        </a:rPr>
                        <a:t>түгіл</a:t>
                      </a:r>
                      <a:r>
                        <a:rPr lang="kk-KZ" sz="1200" dirty="0">
                          <a:effectLst/>
                          <a:latin typeface="Cambria" panose="02040503050406030204" pitchFamily="18" charset="0"/>
                          <a:ea typeface="DengXian" panose="02010600030101010101" pitchFamily="2" charset="-122"/>
                          <a:cs typeface="Times New Roman" panose="02020603050405020304" pitchFamily="18" charset="0"/>
                        </a:rPr>
                        <a:t> мен де барған емеспін.</a:t>
                      </a:r>
                      <a:endParaRPr lang="ru-RU" sz="1200" dirty="0">
                        <a:effectLst/>
                        <a:latin typeface="DengXian" panose="02010600030101010101" pitchFamily="2" charset="-122"/>
                        <a:ea typeface="DengXian" panose="02010600030101010101" pitchFamily="2" charset="-122"/>
                        <a:cs typeface="Times New Roman" panose="02020603050405020304" pitchFamily="18" charset="0"/>
                      </a:endParaRPr>
                    </a:p>
                    <a:p>
                      <a:pPr>
                        <a:lnSpc>
                          <a:spcPct val="115000"/>
                        </a:lnSpc>
                        <a:spcAft>
                          <a:spcPts val="1000"/>
                        </a:spcAft>
                      </a:pPr>
                      <a:r>
                        <a:rPr lang="kk-KZ" sz="1200" b="1" dirty="0">
                          <a:effectLst/>
                          <a:latin typeface="Cambria" panose="02040503050406030204" pitchFamily="18" charset="0"/>
                          <a:ea typeface="DengXian" panose="02010600030101010101" pitchFamily="2" charset="-122"/>
                          <a:cs typeface="Times New Roman" panose="02020603050405020304" pitchFamily="18" charset="0"/>
                        </a:rPr>
                        <a:t>Шектік мағына</a:t>
                      </a:r>
                      <a:r>
                        <a:rPr lang="kk-KZ" sz="1200" dirty="0">
                          <a:effectLst/>
                          <a:latin typeface="Cambria" panose="02040503050406030204" pitchFamily="18" charset="0"/>
                          <a:ea typeface="DengXian" panose="02010600030101010101" pitchFamily="2" charset="-122"/>
                          <a:cs typeface="Times New Roman" panose="02020603050405020304" pitchFamily="18" charset="0"/>
                        </a:rPr>
                        <a:t>(ғана, қана, тек, -ақ). Мысалы: Сол </a:t>
                      </a:r>
                      <a:r>
                        <a:rPr lang="kk-KZ" sz="1200" i="1" u="sng" dirty="0">
                          <a:effectLst/>
                          <a:latin typeface="Cambria" panose="02040503050406030204" pitchFamily="18" charset="0"/>
                          <a:ea typeface="DengXian" panose="02010600030101010101" pitchFamily="2" charset="-122"/>
                          <a:cs typeface="Times New Roman" panose="02020603050405020304" pitchFamily="18" charset="0"/>
                        </a:rPr>
                        <a:t>ғана </a:t>
                      </a:r>
                      <a:r>
                        <a:rPr lang="kk-KZ" sz="1200" dirty="0">
                          <a:effectLst/>
                          <a:latin typeface="Cambria" panose="02040503050406030204" pitchFamily="18" charset="0"/>
                          <a:ea typeface="DengXian" panose="02010600030101010101" pitchFamily="2" charset="-122"/>
                          <a:cs typeface="Times New Roman" panose="02020603050405020304" pitchFamily="18" charset="0"/>
                        </a:rPr>
                        <a:t>келді.</a:t>
                      </a:r>
                      <a:endParaRPr lang="ru-RU" sz="1200" dirty="0">
                        <a:effectLst/>
                        <a:latin typeface="DengXian" panose="02010600030101010101" pitchFamily="2" charset="-122"/>
                        <a:ea typeface="DengXian" panose="02010600030101010101" pitchFamily="2" charset="-122"/>
                        <a:cs typeface="Times New Roman" panose="02020603050405020304" pitchFamily="18" charset="0"/>
                      </a:endParaRPr>
                    </a:p>
                    <a:p>
                      <a:pPr>
                        <a:lnSpc>
                          <a:spcPct val="115000"/>
                        </a:lnSpc>
                        <a:spcAft>
                          <a:spcPts val="1000"/>
                        </a:spcAft>
                      </a:pPr>
                      <a:r>
                        <a:rPr lang="kk-KZ" sz="1200" b="1" dirty="0">
                          <a:effectLst/>
                          <a:latin typeface="Cambria" panose="02040503050406030204" pitchFamily="18" charset="0"/>
                          <a:ea typeface="DengXian" panose="02010600030101010101" pitchFamily="2" charset="-122"/>
                          <a:cs typeface="Times New Roman" panose="02020603050405020304" pitchFamily="18" charset="0"/>
                        </a:rPr>
                        <a:t>Нақтылау мағына</a:t>
                      </a:r>
                      <a:r>
                        <a:rPr lang="kk-KZ" sz="1200" dirty="0">
                          <a:effectLst/>
                          <a:latin typeface="Cambria" panose="02040503050406030204" pitchFamily="18" charset="0"/>
                          <a:ea typeface="DengXian" panose="02010600030101010101" pitchFamily="2" charset="-122"/>
                          <a:cs typeface="Times New Roman" panose="02020603050405020304" pitchFamily="18" charset="0"/>
                        </a:rPr>
                        <a:t>(ғой, қой, -ды, -ді, -ты, -ті). Мысалы: Бұл оқиға бұрын болған-</a:t>
                      </a:r>
                      <a:r>
                        <a:rPr lang="kk-KZ" sz="1200" i="1" u="sng" dirty="0">
                          <a:effectLst/>
                          <a:latin typeface="Cambria" panose="02040503050406030204" pitchFamily="18" charset="0"/>
                          <a:ea typeface="DengXian" panose="02010600030101010101" pitchFamily="2" charset="-122"/>
                          <a:cs typeface="Times New Roman" panose="02020603050405020304" pitchFamily="18" charset="0"/>
                        </a:rPr>
                        <a:t>ды.</a:t>
                      </a:r>
                      <a:endParaRPr lang="ru-RU" sz="1200" dirty="0">
                        <a:effectLst/>
                        <a:latin typeface="DengXian" panose="02010600030101010101" pitchFamily="2" charset="-122"/>
                        <a:ea typeface="DengXian" panose="02010600030101010101" pitchFamily="2" charset="-122"/>
                        <a:cs typeface="Times New Roman" panose="02020603050405020304" pitchFamily="18" charset="0"/>
                      </a:endParaRPr>
                    </a:p>
                  </a:txBody>
                  <a:tcPr marL="47428" marR="474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0082720"/>
                  </a:ext>
                </a:extLst>
              </a:tr>
            </a:tbl>
          </a:graphicData>
        </a:graphic>
      </p:graphicFrame>
    </p:spTree>
    <p:extLst>
      <p:ext uri="{BB962C8B-B14F-4D97-AF65-F5344CB8AC3E}">
        <p14:creationId xmlns:p14="http://schemas.microsoft.com/office/powerpoint/2010/main" val="2405796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Шестиугольник 50">
            <a:extLst>
              <a:ext uri="{FF2B5EF4-FFF2-40B4-BE49-F238E27FC236}">
                <a16:creationId xmlns:a16="http://schemas.microsoft.com/office/drawing/2014/main" id="{1EF166DA-0EB0-43FF-A163-C7FE5151CCB1}"/>
              </a:ext>
            </a:extLst>
          </p:cNvPr>
          <p:cNvSpPr/>
          <p:nvPr/>
        </p:nvSpPr>
        <p:spPr>
          <a:xfrm>
            <a:off x="397566" y="86735"/>
            <a:ext cx="2358886" cy="104897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b="1" dirty="0">
                <a:solidFill>
                  <a:schemeClr val="tx1"/>
                </a:solidFill>
              </a:rPr>
              <a:t>ТАПСЫРМА</a:t>
            </a:r>
            <a:endParaRPr lang="ru-RU" sz="2400" dirty="0">
              <a:solidFill>
                <a:schemeClr val="tx1"/>
              </a:solidFill>
            </a:endParaRPr>
          </a:p>
        </p:txBody>
      </p:sp>
      <p:sp>
        <p:nvSpPr>
          <p:cNvPr id="15" name="Прямоугольник 14">
            <a:extLst>
              <a:ext uri="{FF2B5EF4-FFF2-40B4-BE49-F238E27FC236}">
                <a16:creationId xmlns:a16="http://schemas.microsoft.com/office/drawing/2014/main" id="{FBD9DE36-3B99-4F5E-A25B-448C9D92F750}"/>
              </a:ext>
            </a:extLst>
          </p:cNvPr>
          <p:cNvSpPr/>
          <p:nvPr/>
        </p:nvSpPr>
        <p:spPr>
          <a:xfrm>
            <a:off x="173023" y="1217975"/>
            <a:ext cx="6892902" cy="830997"/>
          </a:xfrm>
          <a:prstGeom prst="rect">
            <a:avLst/>
          </a:prstGeom>
        </p:spPr>
        <p:txBody>
          <a:bodyPr wrap="square">
            <a:spAutoFit/>
          </a:bodyPr>
          <a:lstStyle/>
          <a:p>
            <a:endParaRPr lang="kk-KZ" sz="2400" dirty="0">
              <a:latin typeface="Tahoma" panose="020B0604030504040204" pitchFamily="34" charset="0"/>
              <a:ea typeface="Tahoma" panose="020B0604030504040204" pitchFamily="34" charset="0"/>
              <a:cs typeface="Tahoma" panose="020B0604030504040204" pitchFamily="34" charset="0"/>
            </a:endParaRPr>
          </a:p>
          <a:p>
            <a:endParaRPr lang="kk-KZ" sz="2400" dirty="0">
              <a:latin typeface="Tahoma" panose="020B0604030504040204" pitchFamily="34" charset="0"/>
              <a:ea typeface="Tahoma" panose="020B0604030504040204" pitchFamily="34" charset="0"/>
              <a:cs typeface="Tahoma" panose="020B0604030504040204" pitchFamily="34" charset="0"/>
            </a:endParaRPr>
          </a:p>
        </p:txBody>
      </p:sp>
      <p:sp>
        <p:nvSpPr>
          <p:cNvPr id="16" name="Прямоугольник 15">
            <a:extLst>
              <a:ext uri="{FF2B5EF4-FFF2-40B4-BE49-F238E27FC236}">
                <a16:creationId xmlns:a16="http://schemas.microsoft.com/office/drawing/2014/main" id="{F32A05F0-CB02-49D8-93BB-D8AECC06CD56}"/>
              </a:ext>
            </a:extLst>
          </p:cNvPr>
          <p:cNvSpPr/>
          <p:nvPr/>
        </p:nvSpPr>
        <p:spPr>
          <a:xfrm>
            <a:off x="325423" y="1370375"/>
            <a:ext cx="6892902" cy="830997"/>
          </a:xfrm>
          <a:prstGeom prst="rect">
            <a:avLst/>
          </a:prstGeom>
        </p:spPr>
        <p:txBody>
          <a:bodyPr wrap="square">
            <a:spAutoFit/>
          </a:bodyPr>
          <a:lstStyle/>
          <a:p>
            <a:endParaRPr lang="kk-KZ" sz="2400" dirty="0">
              <a:latin typeface="Tahoma" panose="020B0604030504040204" pitchFamily="34" charset="0"/>
              <a:ea typeface="Tahoma" panose="020B0604030504040204" pitchFamily="34" charset="0"/>
              <a:cs typeface="Tahoma" panose="020B0604030504040204" pitchFamily="34" charset="0"/>
            </a:endParaRPr>
          </a:p>
          <a:p>
            <a:endParaRPr lang="kk-KZ" sz="2400" dirty="0">
              <a:latin typeface="Tahoma" panose="020B0604030504040204" pitchFamily="34" charset="0"/>
              <a:ea typeface="Tahoma" panose="020B0604030504040204" pitchFamily="34" charset="0"/>
              <a:cs typeface="Tahoma" panose="020B0604030504040204" pitchFamily="34" charset="0"/>
            </a:endParaRPr>
          </a:p>
        </p:txBody>
      </p:sp>
      <p:sp>
        <p:nvSpPr>
          <p:cNvPr id="19" name="Прямоугольник 18">
            <a:extLst>
              <a:ext uri="{FF2B5EF4-FFF2-40B4-BE49-F238E27FC236}">
                <a16:creationId xmlns:a16="http://schemas.microsoft.com/office/drawing/2014/main" id="{1CB29D15-2FA4-4E11-A25C-6F571DD745DE}"/>
              </a:ext>
            </a:extLst>
          </p:cNvPr>
          <p:cNvSpPr/>
          <p:nvPr/>
        </p:nvSpPr>
        <p:spPr>
          <a:xfrm>
            <a:off x="477823" y="1522775"/>
            <a:ext cx="6892902" cy="830997"/>
          </a:xfrm>
          <a:prstGeom prst="rect">
            <a:avLst/>
          </a:prstGeom>
        </p:spPr>
        <p:txBody>
          <a:bodyPr wrap="square">
            <a:spAutoFit/>
          </a:bodyPr>
          <a:lstStyle/>
          <a:p>
            <a:endParaRPr lang="kk-KZ" sz="2400" dirty="0">
              <a:latin typeface="Tahoma" panose="020B0604030504040204" pitchFamily="34" charset="0"/>
              <a:ea typeface="Tahoma" panose="020B0604030504040204" pitchFamily="34" charset="0"/>
              <a:cs typeface="Tahoma" panose="020B0604030504040204" pitchFamily="34" charset="0"/>
            </a:endParaRPr>
          </a:p>
          <a:p>
            <a:endParaRPr lang="kk-KZ" sz="2400" dirty="0">
              <a:latin typeface="Tahoma" panose="020B0604030504040204" pitchFamily="34" charset="0"/>
              <a:ea typeface="Tahoma" panose="020B0604030504040204" pitchFamily="34" charset="0"/>
              <a:cs typeface="Tahoma" panose="020B0604030504040204" pitchFamily="34" charset="0"/>
            </a:endParaRPr>
          </a:p>
        </p:txBody>
      </p:sp>
      <p:sp>
        <p:nvSpPr>
          <p:cNvPr id="20" name="TextBox 19">
            <a:extLst>
              <a:ext uri="{FF2B5EF4-FFF2-40B4-BE49-F238E27FC236}">
                <a16:creationId xmlns:a16="http://schemas.microsoft.com/office/drawing/2014/main" id="{A676F6DD-255E-4D94-B0BB-093085ED1E62}"/>
              </a:ext>
            </a:extLst>
          </p:cNvPr>
          <p:cNvSpPr txBox="1"/>
          <p:nvPr/>
        </p:nvSpPr>
        <p:spPr>
          <a:xfrm>
            <a:off x="742122" y="1505990"/>
            <a:ext cx="10469217" cy="5040354"/>
          </a:xfrm>
          <a:prstGeom prst="rect">
            <a:avLst/>
          </a:prstGeom>
          <a:noFill/>
        </p:spPr>
        <p:txBody>
          <a:bodyPr wrap="square" rtlCol="0">
            <a:spAutoFit/>
          </a:bodyPr>
          <a:lstStyle/>
          <a:p>
            <a:pPr>
              <a:lnSpc>
                <a:spcPct val="115000"/>
              </a:lnSpc>
              <a:spcAft>
                <a:spcPts val="1000"/>
              </a:spcAft>
            </a:pPr>
            <a:r>
              <a:rPr lang="kk-KZ"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Бүгін сәуірдің алғашқы күні,  ... ауа-райы әлі күнге дейін жылитын емес. ... қар жауып, ... күн шақырайып шығып тұрады, енді ... жаңбыр жауып, ауа-райы құбылмалы болып тұр. Сонымен ... ауылдағылар  ... малдарын өріске жібере алмай отыр,  ... жерде әлі қар бар, күн әлі салқын. Бұл ауа-райы ауылдағылардың көңілін түсермек емес, ... ауыл халқы Наурыз мейрамынан ... шат-шадыман. Әлі күнге ... мерекені тойлап, ауыл үлкендері  ...   балалары мерекенің қызығына тоймай жатыр.</a:t>
            </a:r>
            <a:endParaRPr lang="ru-RU" sz="2400" dirty="0">
              <a:effectLst/>
              <a:latin typeface="Times New Roman" panose="02020603050405020304" pitchFamily="18" charset="0"/>
              <a:ea typeface="DengXian" panose="02010600030101010101" pitchFamily="2" charset="-122"/>
              <a:cs typeface="Times New Roman" panose="02020603050405020304" pitchFamily="18" charset="0"/>
            </a:endParaRPr>
          </a:p>
          <a:p>
            <a:r>
              <a:rPr lang="kk-KZ" sz="2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Тиісті шылаулар: мен, бері, дейін, бірақ, кейде, біресе, бірде, өйткені, дегенмен, қатар</a:t>
            </a:r>
          </a:p>
          <a:p>
            <a:r>
              <a:rPr lang="kk-KZ" sz="2400" b="1" dirty="0">
                <a:latin typeface="Times New Roman" panose="02020603050405020304" pitchFamily="18" charset="0"/>
                <a:ea typeface="Times New Roman" panose="02020603050405020304" pitchFamily="18" charset="0"/>
                <a:cs typeface="Times New Roman" panose="02020603050405020304" pitchFamily="18" charset="0"/>
              </a:rPr>
              <a:t>Дескриптор: </a:t>
            </a:r>
          </a:p>
          <a:p>
            <a:r>
              <a:rPr lang="kk-KZ"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-Шылау тұрлерін ажыратады;</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kk-KZ" sz="2400" dirty="0">
                <a:effectLst/>
                <a:latin typeface="Times New Roman" panose="02020603050405020304" pitchFamily="18" charset="0"/>
                <a:cs typeface="Times New Roman" panose="02020603050405020304" pitchFamily="18" charset="0"/>
              </a:rPr>
              <a:t>-Мәтінде орынды қолданады.</a:t>
            </a:r>
            <a:endParaRPr lang="ru-RU" sz="2400" dirty="0">
              <a:solidFill>
                <a:srgbClr val="FF0000"/>
              </a:solidFill>
              <a:effectLst/>
              <a:latin typeface="Times New Roman" panose="02020603050405020304" pitchFamily="18" charset="0"/>
              <a:ea typeface="DengXian" panose="02010600030101010101" pitchFamily="2" charset="-122"/>
              <a:cs typeface="Times New Roman" panose="02020603050405020304" pitchFamily="18" charset="0"/>
            </a:endParaRPr>
          </a:p>
        </p:txBody>
      </p:sp>
      <p:sp>
        <p:nvSpPr>
          <p:cNvPr id="9" name="TextBox 8">
            <a:extLst>
              <a:ext uri="{FF2B5EF4-FFF2-40B4-BE49-F238E27FC236}">
                <a16:creationId xmlns:a16="http://schemas.microsoft.com/office/drawing/2014/main" id="{6C338951-FC62-4682-A8E0-EA2F3491F5D4}"/>
              </a:ext>
            </a:extLst>
          </p:cNvPr>
          <p:cNvSpPr txBox="1"/>
          <p:nvPr/>
        </p:nvSpPr>
        <p:spPr>
          <a:xfrm>
            <a:off x="3515139" y="373381"/>
            <a:ext cx="7828722" cy="954107"/>
          </a:xfrm>
          <a:prstGeom prst="rect">
            <a:avLst/>
          </a:prstGeom>
          <a:noFill/>
        </p:spPr>
        <p:txBody>
          <a:bodyPr wrap="square">
            <a:spAutoFit/>
          </a:bodyPr>
          <a:lstStyle/>
          <a:p>
            <a:r>
              <a:rPr lang="kk-KZ" sz="2800" b="1" dirty="0">
                <a:solidFill>
                  <a:srgbClr val="002060"/>
                </a:solidFill>
                <a:effectLst/>
                <a:latin typeface="Times New Roman" panose="02020603050405020304" pitchFamily="18" charset="0"/>
                <a:ea typeface="Times New Roman" panose="02020603050405020304" pitchFamily="18" charset="0"/>
              </a:rPr>
              <a:t>БОС ОРЫНҒА ТИІСТІ ШЫЛАУЛАРДЫ ҚОЙЫҢЫЗ</a:t>
            </a:r>
            <a:r>
              <a:rPr lang="kk-KZ" sz="1800" b="1" dirty="0">
                <a:solidFill>
                  <a:srgbClr val="366092"/>
                </a:solidFill>
                <a:effectLst/>
                <a:latin typeface="Times New Roman" panose="02020603050405020304" pitchFamily="18" charset="0"/>
                <a:ea typeface="Times New Roman" panose="02020603050405020304" pitchFamily="18" charset="0"/>
              </a:rPr>
              <a:t>.</a:t>
            </a:r>
            <a:endParaRPr lang="ru-RU" sz="24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9710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Прямоугольник 14">
            <a:extLst>
              <a:ext uri="{FF2B5EF4-FFF2-40B4-BE49-F238E27FC236}">
                <a16:creationId xmlns:a16="http://schemas.microsoft.com/office/drawing/2014/main" id="{FBD9DE36-3B99-4F5E-A25B-448C9D92F750}"/>
              </a:ext>
            </a:extLst>
          </p:cNvPr>
          <p:cNvSpPr/>
          <p:nvPr/>
        </p:nvSpPr>
        <p:spPr>
          <a:xfrm>
            <a:off x="173023" y="1217975"/>
            <a:ext cx="6892902" cy="830997"/>
          </a:xfrm>
          <a:prstGeom prst="rect">
            <a:avLst/>
          </a:prstGeom>
        </p:spPr>
        <p:txBody>
          <a:bodyPr wrap="square">
            <a:spAutoFit/>
          </a:bodyPr>
          <a:lstStyle/>
          <a:p>
            <a:endParaRPr lang="kk-KZ" sz="2400" dirty="0">
              <a:latin typeface="Tahoma" panose="020B0604030504040204" pitchFamily="34" charset="0"/>
              <a:ea typeface="Tahoma" panose="020B0604030504040204" pitchFamily="34" charset="0"/>
              <a:cs typeface="Tahoma" panose="020B0604030504040204" pitchFamily="34" charset="0"/>
            </a:endParaRPr>
          </a:p>
          <a:p>
            <a:endParaRPr lang="kk-KZ" sz="2400" dirty="0">
              <a:latin typeface="Tahoma" panose="020B0604030504040204" pitchFamily="34" charset="0"/>
              <a:ea typeface="Tahoma" panose="020B0604030504040204" pitchFamily="34" charset="0"/>
              <a:cs typeface="Tahoma" panose="020B0604030504040204" pitchFamily="34" charset="0"/>
            </a:endParaRPr>
          </a:p>
        </p:txBody>
      </p:sp>
      <p:sp>
        <p:nvSpPr>
          <p:cNvPr id="16" name="Прямоугольник 15">
            <a:extLst>
              <a:ext uri="{FF2B5EF4-FFF2-40B4-BE49-F238E27FC236}">
                <a16:creationId xmlns:a16="http://schemas.microsoft.com/office/drawing/2014/main" id="{F32A05F0-CB02-49D8-93BB-D8AECC06CD56}"/>
              </a:ext>
            </a:extLst>
          </p:cNvPr>
          <p:cNvSpPr/>
          <p:nvPr/>
        </p:nvSpPr>
        <p:spPr>
          <a:xfrm>
            <a:off x="325423" y="1370375"/>
            <a:ext cx="6892902" cy="830997"/>
          </a:xfrm>
          <a:prstGeom prst="rect">
            <a:avLst/>
          </a:prstGeom>
        </p:spPr>
        <p:txBody>
          <a:bodyPr wrap="square">
            <a:spAutoFit/>
          </a:bodyPr>
          <a:lstStyle/>
          <a:p>
            <a:endParaRPr lang="kk-KZ" sz="2400" dirty="0">
              <a:latin typeface="Tahoma" panose="020B0604030504040204" pitchFamily="34" charset="0"/>
              <a:ea typeface="Tahoma" panose="020B0604030504040204" pitchFamily="34" charset="0"/>
              <a:cs typeface="Tahoma" panose="020B0604030504040204" pitchFamily="34" charset="0"/>
            </a:endParaRPr>
          </a:p>
          <a:p>
            <a:endParaRPr lang="kk-KZ" sz="2400" dirty="0">
              <a:latin typeface="Tahoma" panose="020B0604030504040204" pitchFamily="34" charset="0"/>
              <a:ea typeface="Tahoma" panose="020B0604030504040204" pitchFamily="34" charset="0"/>
              <a:cs typeface="Tahoma" panose="020B0604030504040204" pitchFamily="34" charset="0"/>
            </a:endParaRPr>
          </a:p>
        </p:txBody>
      </p:sp>
      <p:sp>
        <p:nvSpPr>
          <p:cNvPr id="19" name="Прямоугольник 18">
            <a:extLst>
              <a:ext uri="{FF2B5EF4-FFF2-40B4-BE49-F238E27FC236}">
                <a16:creationId xmlns:a16="http://schemas.microsoft.com/office/drawing/2014/main" id="{1CB29D15-2FA4-4E11-A25C-6F571DD745DE}"/>
              </a:ext>
            </a:extLst>
          </p:cNvPr>
          <p:cNvSpPr/>
          <p:nvPr/>
        </p:nvSpPr>
        <p:spPr>
          <a:xfrm>
            <a:off x="477823" y="1522775"/>
            <a:ext cx="6892902" cy="830997"/>
          </a:xfrm>
          <a:prstGeom prst="rect">
            <a:avLst/>
          </a:prstGeom>
        </p:spPr>
        <p:txBody>
          <a:bodyPr wrap="square">
            <a:spAutoFit/>
          </a:bodyPr>
          <a:lstStyle/>
          <a:p>
            <a:endParaRPr lang="kk-KZ" sz="2400" dirty="0">
              <a:latin typeface="Tahoma" panose="020B0604030504040204" pitchFamily="34" charset="0"/>
              <a:ea typeface="Tahoma" panose="020B0604030504040204" pitchFamily="34" charset="0"/>
              <a:cs typeface="Tahoma" panose="020B0604030504040204" pitchFamily="34" charset="0"/>
            </a:endParaRPr>
          </a:p>
          <a:p>
            <a:endParaRPr lang="kk-KZ" sz="2400" dirty="0">
              <a:latin typeface="Tahoma" panose="020B0604030504040204" pitchFamily="34" charset="0"/>
              <a:ea typeface="Tahoma" panose="020B0604030504040204" pitchFamily="34" charset="0"/>
              <a:cs typeface="Tahoma" panose="020B0604030504040204" pitchFamily="34" charset="0"/>
            </a:endParaRPr>
          </a:p>
        </p:txBody>
      </p:sp>
      <p:sp>
        <p:nvSpPr>
          <p:cNvPr id="20" name="TextBox 19">
            <a:extLst>
              <a:ext uri="{FF2B5EF4-FFF2-40B4-BE49-F238E27FC236}">
                <a16:creationId xmlns:a16="http://schemas.microsoft.com/office/drawing/2014/main" id="{A676F6DD-255E-4D94-B0BB-093085ED1E62}"/>
              </a:ext>
            </a:extLst>
          </p:cNvPr>
          <p:cNvSpPr txBox="1"/>
          <p:nvPr/>
        </p:nvSpPr>
        <p:spPr>
          <a:xfrm>
            <a:off x="742122" y="1505990"/>
            <a:ext cx="10469217" cy="3933513"/>
          </a:xfrm>
          <a:prstGeom prst="rect">
            <a:avLst/>
          </a:prstGeom>
          <a:noFill/>
        </p:spPr>
        <p:txBody>
          <a:bodyPr wrap="square" rtlCol="0">
            <a:spAutoFit/>
          </a:bodyPr>
          <a:lstStyle/>
          <a:p>
            <a:pPr>
              <a:lnSpc>
                <a:spcPct val="115000"/>
              </a:lnSpc>
              <a:spcAft>
                <a:spcPts val="1000"/>
              </a:spcAft>
            </a:pPr>
            <a:r>
              <a:rPr lang="kk-KZ"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Бүгін сәуірдің алғашқы күні, </a:t>
            </a:r>
            <a:r>
              <a:rPr lang="kk-KZ" sz="2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бірақ </a:t>
            </a:r>
            <a:r>
              <a:rPr lang="kk-KZ" sz="2400" b="1"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kk-KZ"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ауа-райы әлі күнге дейін жылитын емес.</a:t>
            </a:r>
            <a:r>
              <a:rPr lang="kk-KZ" sz="2400" b="1"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kk-KZ" sz="2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біресе</a:t>
            </a:r>
            <a:r>
              <a:rPr lang="kk-KZ"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қар жауып, </a:t>
            </a:r>
            <a:r>
              <a:rPr lang="kk-KZ" sz="2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кейде,</a:t>
            </a:r>
            <a:r>
              <a:rPr lang="kk-KZ"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күн шақырайып шығып тұрады, енді </a:t>
            </a:r>
            <a:r>
              <a:rPr lang="kk-KZ" sz="2400" b="1"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kk-KZ" sz="2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бірде  </a:t>
            </a:r>
            <a:r>
              <a:rPr lang="kk-KZ"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жаңбыр жауып, ауа-райы құбылмалы болып тұр.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Сонымен</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kk-KZ" sz="2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қатар</a:t>
            </a:r>
            <a:r>
              <a:rPr lang="ru-RU" sz="2400" b="1"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ауылдағылар</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да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малдарын</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өріске</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жібере</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алмай</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отыр</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kk-KZ" sz="2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дегенмен </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жерде</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әлі</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қар</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бар,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күн</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әлі</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салқын</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Бұл</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ауа-райы</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ауылдағылардың</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көңілін</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түсермек</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емес</a:t>
            </a:r>
            <a:r>
              <a:rPr lang="ru-RU" sz="2400" dirty="0">
                <a:solidFill>
                  <a:srgbClr val="333333"/>
                </a:solidFill>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өйткені</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а</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уыл</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халқы</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Наурыз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мейрамынан</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kk-KZ" sz="2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бері</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шат-шадыман</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Әлі</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күнге</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kk-KZ" sz="2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дейін</a:t>
            </a:r>
            <a:r>
              <a:rPr lang="ru-RU" sz="2400" b="1"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мерекені</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тойлап</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ауыл</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үлкендері</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kk-KZ" sz="24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мен </a:t>
            </a:r>
            <a:r>
              <a:rPr lang="ru-RU" sz="2400" b="1"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балалары</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мерекенің</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қызығына</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тоймай</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err="1">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жатыр</a:t>
            </a:r>
            <a:r>
              <a:rPr lang="ru-RU" sz="2400" dirty="0">
                <a:solidFill>
                  <a:srgbClr val="333333"/>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a:t>
            </a:r>
            <a:endParaRPr lang="ru-RU" sz="2400" dirty="0">
              <a:effectLst/>
              <a:latin typeface="DengXian" panose="02010600030101010101" pitchFamily="2" charset="-122"/>
              <a:ea typeface="DengXian" panose="02010600030101010101" pitchFamily="2" charset="-122"/>
              <a:cs typeface="Times New Roman" panose="02020603050405020304" pitchFamily="18" charset="0"/>
            </a:endParaRPr>
          </a:p>
          <a:p>
            <a:pPr>
              <a:lnSpc>
                <a:spcPct val="115000"/>
              </a:lnSpc>
              <a:spcAft>
                <a:spcPts val="1000"/>
              </a:spcAft>
            </a:pPr>
            <a:endParaRPr lang="kk-KZ"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1000"/>
              </a:spcAft>
            </a:pPr>
            <a:endParaRPr lang="kk-KZ"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0" name="Шестиугольник 9">
            <a:extLst>
              <a:ext uri="{FF2B5EF4-FFF2-40B4-BE49-F238E27FC236}">
                <a16:creationId xmlns:a16="http://schemas.microsoft.com/office/drawing/2014/main" id="{DF25EC2E-91FB-4869-BEEB-6966689AF01D}"/>
              </a:ext>
            </a:extLst>
          </p:cNvPr>
          <p:cNvSpPr/>
          <p:nvPr/>
        </p:nvSpPr>
        <p:spPr>
          <a:xfrm>
            <a:off x="477823" y="119527"/>
            <a:ext cx="3141651" cy="1280208"/>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a:solidFill>
                  <a:schemeClr val="tx1"/>
                </a:solidFill>
              </a:rPr>
              <a:t>Жауабыңызды тексеріңіз!</a:t>
            </a:r>
            <a:endParaRPr lang="ru-RU" sz="2400" dirty="0">
              <a:solidFill>
                <a:schemeClr val="tx1"/>
              </a:solidFill>
            </a:endParaRPr>
          </a:p>
        </p:txBody>
      </p:sp>
    </p:spTree>
    <p:extLst>
      <p:ext uri="{BB962C8B-B14F-4D97-AF65-F5344CB8AC3E}">
        <p14:creationId xmlns:p14="http://schemas.microsoft.com/office/powerpoint/2010/main" val="252111068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Прямоугольник 14">
            <a:extLst>
              <a:ext uri="{FF2B5EF4-FFF2-40B4-BE49-F238E27FC236}">
                <a16:creationId xmlns:a16="http://schemas.microsoft.com/office/drawing/2014/main" id="{FBD9DE36-3B99-4F5E-A25B-448C9D92F750}"/>
              </a:ext>
            </a:extLst>
          </p:cNvPr>
          <p:cNvSpPr/>
          <p:nvPr/>
        </p:nvSpPr>
        <p:spPr>
          <a:xfrm>
            <a:off x="173023" y="1217975"/>
            <a:ext cx="6892902" cy="830997"/>
          </a:xfrm>
          <a:prstGeom prst="rect">
            <a:avLst/>
          </a:prstGeom>
        </p:spPr>
        <p:txBody>
          <a:bodyPr wrap="square">
            <a:spAutoFit/>
          </a:bodyPr>
          <a:lstStyle/>
          <a:p>
            <a:endParaRPr lang="kk-KZ" sz="2400" dirty="0">
              <a:latin typeface="Tahoma" panose="020B0604030504040204" pitchFamily="34" charset="0"/>
              <a:ea typeface="Tahoma" panose="020B0604030504040204" pitchFamily="34" charset="0"/>
              <a:cs typeface="Tahoma" panose="020B0604030504040204" pitchFamily="34" charset="0"/>
            </a:endParaRPr>
          </a:p>
          <a:p>
            <a:endParaRPr lang="kk-KZ" sz="2400" dirty="0">
              <a:latin typeface="Tahoma" panose="020B0604030504040204" pitchFamily="34" charset="0"/>
              <a:ea typeface="Tahoma" panose="020B0604030504040204" pitchFamily="34" charset="0"/>
              <a:cs typeface="Tahoma" panose="020B0604030504040204" pitchFamily="34" charset="0"/>
            </a:endParaRPr>
          </a:p>
        </p:txBody>
      </p:sp>
      <p:sp>
        <p:nvSpPr>
          <p:cNvPr id="8" name="Шестиугольник 7">
            <a:extLst>
              <a:ext uri="{FF2B5EF4-FFF2-40B4-BE49-F238E27FC236}">
                <a16:creationId xmlns:a16="http://schemas.microsoft.com/office/drawing/2014/main" id="{5EEC77F7-3442-4086-BFC2-0B6B281E60FC}"/>
              </a:ext>
            </a:extLst>
          </p:cNvPr>
          <p:cNvSpPr/>
          <p:nvPr/>
        </p:nvSpPr>
        <p:spPr>
          <a:xfrm>
            <a:off x="397566" y="86735"/>
            <a:ext cx="2358886" cy="104897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solidFill>
                  <a:schemeClr val="tx1"/>
                </a:solidFill>
              </a:rPr>
              <a:t>ОҚУ ТАПСЫРМАСЫ</a:t>
            </a:r>
            <a:endParaRPr lang="ru-RU" dirty="0">
              <a:solidFill>
                <a:schemeClr val="tx1"/>
              </a:solidFill>
            </a:endParaRPr>
          </a:p>
        </p:txBody>
      </p:sp>
      <p:sp>
        <p:nvSpPr>
          <p:cNvPr id="3" name="TextBox 2">
            <a:extLst>
              <a:ext uri="{FF2B5EF4-FFF2-40B4-BE49-F238E27FC236}">
                <a16:creationId xmlns:a16="http://schemas.microsoft.com/office/drawing/2014/main" id="{F7B7C357-9679-4115-9312-4B09B1CE3F71}"/>
              </a:ext>
            </a:extLst>
          </p:cNvPr>
          <p:cNvSpPr txBox="1"/>
          <p:nvPr/>
        </p:nvSpPr>
        <p:spPr>
          <a:xfrm>
            <a:off x="2756452" y="195724"/>
            <a:ext cx="6587573" cy="1765099"/>
          </a:xfrm>
          <a:prstGeom prst="rect">
            <a:avLst/>
          </a:prstGeom>
          <a:noFill/>
        </p:spPr>
        <p:txBody>
          <a:bodyPr wrap="square" rtlCol="0">
            <a:spAutoFit/>
          </a:bodyPr>
          <a:lstStyle/>
          <a:p>
            <a:pPr>
              <a:lnSpc>
                <a:spcPct val="115000"/>
              </a:lnSpc>
              <a:spcAft>
                <a:spcPts val="1000"/>
              </a:spcAft>
            </a:pPr>
            <a:r>
              <a:rPr lang="ru-RU"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kk-KZ" sz="24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«Менің күнделікті тамақ рационым» тақырыбында </a:t>
            </a:r>
            <a:r>
              <a:rPr lang="kk-KZ" sz="2400" b="1" dirty="0">
                <a:solidFill>
                  <a:srgbClr val="002060"/>
                </a:solidFill>
                <a:effectLst/>
                <a:latin typeface="Times New Roman" panose="02020603050405020304" pitchFamily="18" charset="0"/>
                <a:ea typeface="DengXian" panose="02010600030101010101" pitchFamily="2" charset="-122"/>
                <a:cs typeface="Times New Roman" panose="02020603050405020304" pitchFamily="18" charset="0"/>
              </a:rPr>
              <a:t>мәтін құраңыз. Мәтінде </a:t>
            </a:r>
            <a:r>
              <a:rPr lang="kk-KZ" sz="2400" b="1" i="1" dirty="0">
                <a:solidFill>
                  <a:srgbClr val="002060"/>
                </a:solidFill>
                <a:effectLst/>
                <a:latin typeface="Times New Roman" panose="02020603050405020304" pitchFamily="18" charset="0"/>
                <a:ea typeface="DengXian" panose="02010600030101010101" pitchFamily="2" charset="-122"/>
                <a:cs typeface="Times New Roman" panose="02020603050405020304" pitchFamily="18" charset="0"/>
              </a:rPr>
              <a:t>д</a:t>
            </a:r>
            <a:r>
              <a:rPr lang="kk-KZ" sz="24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ейін, бірақ, түгіл, тұрмақ, себебі, өйткені, туралы, үшін</a:t>
            </a:r>
            <a:r>
              <a:rPr lang="kk-KZ" sz="24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шылауларын қолданыңыз.</a:t>
            </a:r>
            <a:endParaRPr lang="ru-RU" sz="2400" dirty="0">
              <a:solidFill>
                <a:srgbClr val="002060"/>
              </a:solidFill>
              <a:effectLst/>
              <a:latin typeface="DengXian" panose="02010600030101010101" pitchFamily="2" charset="-122"/>
              <a:ea typeface="DengXian" panose="02010600030101010101" pitchFamily="2" charset="-122"/>
              <a:cs typeface="Times New Roman" panose="02020603050405020304" pitchFamily="18" charset="0"/>
            </a:endParaRPr>
          </a:p>
        </p:txBody>
      </p:sp>
      <p:sp>
        <p:nvSpPr>
          <p:cNvPr id="9" name="TextBox 8">
            <a:extLst>
              <a:ext uri="{FF2B5EF4-FFF2-40B4-BE49-F238E27FC236}">
                <a16:creationId xmlns:a16="http://schemas.microsoft.com/office/drawing/2014/main" id="{41DA0184-73FB-422B-974C-971DACC9611D}"/>
              </a:ext>
            </a:extLst>
          </p:cNvPr>
          <p:cNvSpPr txBox="1"/>
          <p:nvPr/>
        </p:nvSpPr>
        <p:spPr>
          <a:xfrm>
            <a:off x="1577009" y="3071223"/>
            <a:ext cx="9259308" cy="2246769"/>
          </a:xfrm>
          <a:prstGeom prst="rect">
            <a:avLst/>
          </a:prstGeom>
          <a:noFill/>
        </p:spPr>
        <p:txBody>
          <a:bodyPr wrap="square">
            <a:spAutoFit/>
          </a:bodyPr>
          <a:lstStyle/>
          <a:p>
            <a:r>
              <a:rPr lang="kk-KZ" sz="2800" dirty="0">
                <a:solidFill>
                  <a:srgbClr val="002060"/>
                </a:solidFill>
                <a:effectLst/>
                <a:latin typeface="Times New Roman" panose="02020603050405020304" pitchFamily="18" charset="0"/>
                <a:ea typeface="DengXian" panose="02010600030101010101" pitchFamily="2" charset="-122"/>
              </a:rPr>
              <a:t>       </a:t>
            </a:r>
            <a:r>
              <a:rPr lang="kk-KZ" sz="2800" dirty="0">
                <a:solidFill>
                  <a:srgbClr val="FF0000"/>
                </a:solidFill>
                <a:effectLst/>
                <a:latin typeface="Times New Roman" panose="02020603050405020304" pitchFamily="18" charset="0"/>
                <a:ea typeface="DengXian" panose="02010600030101010101" pitchFamily="2" charset="-122"/>
              </a:rPr>
              <a:t>Ата-бабамыз «Ас – адамның арқауы», «Ас- адамның қуаты», «Бірінші байлық – денсаулық» деп, ас адамның өмір сүруінің кепілі екенін аңғартқан. Ендеше, адамның денсаулығы саламатты тамақтануға көп байланысты екенін назарда ұстайық!</a:t>
            </a:r>
            <a:endParaRPr lang="ru-RU" sz="2800" dirty="0">
              <a:solidFill>
                <a:srgbClr val="FF0000"/>
              </a:solidFill>
            </a:endParaRPr>
          </a:p>
        </p:txBody>
      </p:sp>
      <p:pic>
        <p:nvPicPr>
          <p:cNvPr id="10" name="Рисунок 9">
            <a:extLst>
              <a:ext uri="{FF2B5EF4-FFF2-40B4-BE49-F238E27FC236}">
                <a16:creationId xmlns:a16="http://schemas.microsoft.com/office/drawing/2014/main" id="{B0C05740-64EB-4F7D-B78F-1C52B42B07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1550" y="195724"/>
            <a:ext cx="2372416" cy="1590675"/>
          </a:xfrm>
          <a:prstGeom prst="rect">
            <a:avLst/>
          </a:prstGeom>
        </p:spPr>
      </p:pic>
    </p:spTree>
    <p:extLst>
      <p:ext uri="{BB962C8B-B14F-4D97-AF65-F5344CB8AC3E}">
        <p14:creationId xmlns:p14="http://schemas.microsoft.com/office/powerpoint/2010/main" val="1245959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D9EBB06B-4A3A-4910-951B-8EC27EF08FF2}"/>
              </a:ext>
            </a:extLst>
          </p:cNvPr>
          <p:cNvSpPr txBox="1"/>
          <p:nvPr/>
        </p:nvSpPr>
        <p:spPr>
          <a:xfrm>
            <a:off x="1394063" y="635400"/>
            <a:ext cx="10382365" cy="622414"/>
          </a:xfrm>
          <a:prstGeom prst="rect">
            <a:avLst/>
          </a:prstGeom>
          <a:noFill/>
        </p:spPr>
        <p:txBody>
          <a:bodyPr wrap="square">
            <a:spAutoFit/>
          </a:bodyPr>
          <a:lstStyle/>
          <a:p>
            <a:pPr>
              <a:lnSpc>
                <a:spcPct val="115000"/>
              </a:lnSpc>
              <a:spcAft>
                <a:spcPts val="1000"/>
              </a:spcAft>
            </a:pPr>
            <a:r>
              <a:rPr lang="kk-KZ" sz="3200" b="1" dirty="0">
                <a:solidFill>
                  <a:srgbClr val="FF0000"/>
                </a:solidFill>
              </a:rPr>
              <a:t>Қорытынды</a:t>
            </a:r>
            <a:r>
              <a:rPr lang="kk-KZ" sz="2400" b="1" dirty="0">
                <a:solidFill>
                  <a:srgbClr val="FF0000"/>
                </a:solidFill>
              </a:rPr>
              <a:t> </a:t>
            </a:r>
            <a:endParaRPr lang="ru-RU" sz="2400" b="1" dirty="0">
              <a:solidFill>
                <a:srgbClr val="FF0000"/>
              </a:solidFill>
            </a:endParaRPr>
          </a:p>
        </p:txBody>
      </p:sp>
      <p:pic>
        <p:nvPicPr>
          <p:cNvPr id="4" name="Рисунок 3">
            <a:extLst>
              <a:ext uri="{FF2B5EF4-FFF2-40B4-BE49-F238E27FC236}">
                <a16:creationId xmlns:a16="http://schemas.microsoft.com/office/drawing/2014/main" id="{53A2C703-965C-43AD-8D3A-0383EEE3C56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4578" y="1506113"/>
            <a:ext cx="568416" cy="545900"/>
          </a:xfrm>
          <a:prstGeom prst="rect">
            <a:avLst/>
          </a:prstGeom>
        </p:spPr>
      </p:pic>
      <p:sp>
        <p:nvSpPr>
          <p:cNvPr id="43" name="TextBox 42">
            <a:extLst>
              <a:ext uri="{FF2B5EF4-FFF2-40B4-BE49-F238E27FC236}">
                <a16:creationId xmlns:a16="http://schemas.microsoft.com/office/drawing/2014/main" id="{2E284BC0-D614-4FB1-93BA-C33F188901C7}"/>
              </a:ext>
            </a:extLst>
          </p:cNvPr>
          <p:cNvSpPr txBox="1"/>
          <p:nvPr/>
        </p:nvSpPr>
        <p:spPr>
          <a:xfrm>
            <a:off x="1394063" y="1371354"/>
            <a:ext cx="9618440" cy="2794996"/>
          </a:xfrm>
          <a:prstGeom prst="rect">
            <a:avLst/>
          </a:prstGeom>
          <a:noFill/>
        </p:spPr>
        <p:txBody>
          <a:bodyPr wrap="square">
            <a:spAutoFit/>
          </a:bodyPr>
          <a:lstStyle/>
          <a:p>
            <a:pPr algn="l">
              <a:lnSpc>
                <a:spcPct val="115000"/>
              </a:lnSpc>
              <a:spcAft>
                <a:spcPts val="1000"/>
              </a:spcAft>
            </a:pPr>
            <a:r>
              <a:rPr lang="kk-KZ" sz="2800" dirty="0">
                <a:effectLst/>
                <a:latin typeface="Times New Roman" panose="02020603050405020304" pitchFamily="18" charset="0"/>
                <a:cs typeface="Times New Roman" panose="02020603050405020304" pitchFamily="18" charset="0"/>
              </a:rPr>
              <a:t>Дұрыс тамақтану ережелері туралы мәліметпен таныстыңыздар;  </a:t>
            </a:r>
            <a:endParaRPr lang="ru-RU" sz="2800" dirty="0">
              <a:effectLst/>
              <a:latin typeface="Times New Roman" panose="02020603050405020304" pitchFamily="18" charset="0"/>
              <a:cs typeface="Times New Roman" panose="02020603050405020304" pitchFamily="18" charset="0"/>
            </a:endParaRPr>
          </a:p>
          <a:p>
            <a:pPr algn="l">
              <a:lnSpc>
                <a:spcPct val="115000"/>
              </a:lnSpc>
              <a:spcAft>
                <a:spcPts val="1000"/>
              </a:spcAft>
            </a:pPr>
            <a:r>
              <a:rPr lang="kk-KZ" sz="2800" dirty="0">
                <a:effectLst/>
                <a:latin typeface="Times New Roman" panose="02020603050405020304" pitchFamily="18" charset="0"/>
                <a:cs typeface="Times New Roman" panose="02020603050405020304" pitchFamily="18" charset="0"/>
              </a:rPr>
              <a:t>Мәтіндегі негізгі ақпараттарды анықтап, факт мен көзқарасты ажыраттыңыздар;</a:t>
            </a:r>
          </a:p>
          <a:p>
            <a:pPr algn="l">
              <a:lnSpc>
                <a:spcPct val="115000"/>
              </a:lnSpc>
              <a:spcAft>
                <a:spcPts val="1000"/>
              </a:spcAft>
            </a:pPr>
            <a:r>
              <a:rPr lang="kk-KZ" sz="2800" kern="1200" dirty="0">
                <a:solidFill>
                  <a:schemeClr val="dk1"/>
                </a:solidFill>
                <a:effectLst/>
                <a:latin typeface="Times New Roman" panose="02020603050405020304" pitchFamily="18" charset="0"/>
                <a:ea typeface="+mn-ea"/>
                <a:cs typeface="Times New Roman" panose="02020603050405020304" pitchFamily="18" charset="0"/>
              </a:rPr>
              <a:t>шылау түрлерін ажыратып, орынды қолдандыңыздар.</a:t>
            </a:r>
            <a:endParaRPr lang="ru-RU" sz="2800" dirty="0"/>
          </a:p>
        </p:txBody>
      </p:sp>
      <p:pic>
        <p:nvPicPr>
          <p:cNvPr id="44" name="Рисунок 43">
            <a:extLst>
              <a:ext uri="{FF2B5EF4-FFF2-40B4-BE49-F238E27FC236}">
                <a16:creationId xmlns:a16="http://schemas.microsoft.com/office/drawing/2014/main" id="{9D8ACB1F-A74B-4B10-88E7-CBC41AF6CA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4578" y="2574825"/>
            <a:ext cx="568416" cy="545900"/>
          </a:xfrm>
          <a:prstGeom prst="rect">
            <a:avLst/>
          </a:prstGeom>
        </p:spPr>
      </p:pic>
      <p:pic>
        <p:nvPicPr>
          <p:cNvPr id="45" name="Рисунок 44">
            <a:extLst>
              <a:ext uri="{FF2B5EF4-FFF2-40B4-BE49-F238E27FC236}">
                <a16:creationId xmlns:a16="http://schemas.microsoft.com/office/drawing/2014/main" id="{58A6355F-6A6E-4E26-818C-0D658A54D14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1688" y="3620450"/>
            <a:ext cx="568416" cy="545900"/>
          </a:xfrm>
          <a:prstGeom prst="rect">
            <a:avLst/>
          </a:prstGeom>
        </p:spPr>
      </p:pic>
    </p:spTree>
    <p:extLst>
      <p:ext uri="{BB962C8B-B14F-4D97-AF65-F5344CB8AC3E}">
        <p14:creationId xmlns:p14="http://schemas.microsoft.com/office/powerpoint/2010/main" val="939713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 name="Right Triangle 284">
            <a:extLst>
              <a:ext uri="{FF2B5EF4-FFF2-40B4-BE49-F238E27FC236}">
                <a16:creationId xmlns:a16="http://schemas.microsoft.com/office/drawing/2014/main" id="{8AF2E57F-0E8D-4FE3-85EA-8AD803B08C69}"/>
              </a:ext>
            </a:extLst>
          </p:cNvPr>
          <p:cNvSpPr/>
          <p:nvPr/>
        </p:nvSpPr>
        <p:spPr>
          <a:xfrm rot="5400000" flipH="1" flipV="1">
            <a:off x="8623855" y="3289852"/>
            <a:ext cx="2299252" cy="4837041"/>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ID" dirty="0"/>
          </a:p>
        </p:txBody>
      </p:sp>
      <p:sp>
        <p:nvSpPr>
          <p:cNvPr id="34820" name="TextBox 269">
            <a:extLst>
              <a:ext uri="{FF2B5EF4-FFF2-40B4-BE49-F238E27FC236}">
                <a16:creationId xmlns:a16="http://schemas.microsoft.com/office/drawing/2014/main" id="{9AE77A80-D647-40C6-9404-3FDD5807A348}"/>
              </a:ext>
            </a:extLst>
          </p:cNvPr>
          <p:cNvSpPr txBox="1">
            <a:spLocks noChangeArrowheads="1"/>
          </p:cNvSpPr>
          <p:nvPr/>
        </p:nvSpPr>
        <p:spPr bwMode="auto">
          <a:xfrm>
            <a:off x="1007165" y="146502"/>
            <a:ext cx="9406352" cy="1307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lnSpc>
                <a:spcPct val="115000"/>
              </a:lnSpc>
              <a:spcBef>
                <a:spcPct val="0"/>
              </a:spcBef>
              <a:spcAft>
                <a:spcPts val="1000"/>
              </a:spcAft>
              <a:buClrTx/>
              <a:buSzTx/>
              <a:buFont typeface="Wingdings 3" panose="05040102010807070707" pitchFamily="18" charset="2"/>
              <a:buNone/>
            </a:pPr>
            <a:r>
              <a:rPr lang="kk-KZ" altLang="ru-RU" sz="3200" b="1" dirty="0">
                <a:solidFill>
                  <a:srgbClr val="FF0000"/>
                </a:solidFill>
                <a:latin typeface="Times New Roman" panose="02020603050405020304" pitchFamily="18" charset="0"/>
                <a:cs typeface="Times New Roman" panose="02020603050405020304" pitchFamily="18" charset="0"/>
              </a:rPr>
              <a:t>Сабақтың тақырыбы: </a:t>
            </a:r>
          </a:p>
          <a:p>
            <a:pPr algn="ctr" eaLnBrk="1" hangingPunct="1">
              <a:lnSpc>
                <a:spcPct val="115000"/>
              </a:lnSpc>
              <a:spcBef>
                <a:spcPct val="0"/>
              </a:spcBef>
              <a:spcAft>
                <a:spcPts val="1000"/>
              </a:spcAft>
              <a:buClrTx/>
              <a:buSzTx/>
              <a:buFont typeface="Wingdings 3" panose="05040102010807070707" pitchFamily="18" charset="2"/>
              <a:buNone/>
            </a:pPr>
            <a:r>
              <a:rPr lang="ru-RU" sz="3200" b="1" dirty="0" err="1">
                <a:solidFill>
                  <a:srgbClr val="002060"/>
                </a:solidFill>
                <a:effectLst/>
                <a:latin typeface="Times New Roman" panose="02020603050405020304" pitchFamily="18" charset="0"/>
                <a:ea typeface="Times New Roman" panose="02020603050405020304" pitchFamily="18" charset="0"/>
              </a:rPr>
              <a:t>Дұрыс</a:t>
            </a:r>
            <a:r>
              <a:rPr lang="ru-RU" sz="3200" b="1" dirty="0">
                <a:solidFill>
                  <a:srgbClr val="002060"/>
                </a:solidFill>
                <a:effectLst/>
                <a:latin typeface="Times New Roman" panose="02020603050405020304" pitchFamily="18" charset="0"/>
                <a:ea typeface="Times New Roman" panose="02020603050405020304" pitchFamily="18" charset="0"/>
              </a:rPr>
              <a:t> </a:t>
            </a:r>
            <a:r>
              <a:rPr lang="ru-RU" sz="3200" b="1" dirty="0" err="1">
                <a:solidFill>
                  <a:srgbClr val="002060"/>
                </a:solidFill>
                <a:effectLst/>
                <a:latin typeface="Times New Roman" panose="02020603050405020304" pitchFamily="18" charset="0"/>
                <a:ea typeface="Times New Roman" panose="02020603050405020304" pitchFamily="18" charset="0"/>
              </a:rPr>
              <a:t>тамақтану</a:t>
            </a:r>
            <a:r>
              <a:rPr lang="ru-RU" sz="3200" b="1" dirty="0">
                <a:solidFill>
                  <a:srgbClr val="002060"/>
                </a:solidFill>
                <a:effectLst/>
                <a:latin typeface="Times New Roman" panose="02020603050405020304" pitchFamily="18" charset="0"/>
                <a:ea typeface="Times New Roman" panose="02020603050405020304" pitchFamily="18" charset="0"/>
              </a:rPr>
              <a:t> - </a:t>
            </a:r>
            <a:r>
              <a:rPr lang="ru-RU" sz="3200" b="1" dirty="0" err="1">
                <a:solidFill>
                  <a:srgbClr val="002060"/>
                </a:solidFill>
                <a:effectLst/>
                <a:latin typeface="Times New Roman" panose="02020603050405020304" pitchFamily="18" charset="0"/>
                <a:ea typeface="Times New Roman" panose="02020603050405020304" pitchFamily="18" charset="0"/>
              </a:rPr>
              <a:t>денсаулық</a:t>
            </a:r>
            <a:r>
              <a:rPr lang="ru-RU" sz="3200" b="1" dirty="0">
                <a:solidFill>
                  <a:srgbClr val="002060"/>
                </a:solidFill>
                <a:effectLst/>
                <a:latin typeface="Times New Roman" panose="02020603050405020304" pitchFamily="18" charset="0"/>
                <a:ea typeface="Times New Roman" panose="02020603050405020304" pitchFamily="18" charset="0"/>
              </a:rPr>
              <a:t> </a:t>
            </a:r>
            <a:r>
              <a:rPr lang="ru-RU" sz="3200" b="1" dirty="0" err="1">
                <a:solidFill>
                  <a:srgbClr val="002060"/>
                </a:solidFill>
                <a:effectLst/>
                <a:latin typeface="Times New Roman" panose="02020603050405020304" pitchFamily="18" charset="0"/>
                <a:ea typeface="Times New Roman" panose="02020603050405020304" pitchFamily="18" charset="0"/>
              </a:rPr>
              <a:t>кепілі</a:t>
            </a:r>
            <a:endParaRPr lang="kk-KZ" altLang="ru-RU" sz="3200" b="1" dirty="0">
              <a:solidFill>
                <a:srgbClr val="002060"/>
              </a:solidFill>
              <a:latin typeface="Times New Roman" panose="02020603050405020304" pitchFamily="18" charset="0"/>
              <a:cs typeface="Times New Roman" panose="02020603050405020304" pitchFamily="18" charset="0"/>
            </a:endParaRPr>
          </a:p>
        </p:txBody>
      </p:sp>
      <p:sp>
        <p:nvSpPr>
          <p:cNvPr id="13" name="Прямоугольник 12">
            <a:extLst>
              <a:ext uri="{FF2B5EF4-FFF2-40B4-BE49-F238E27FC236}">
                <a16:creationId xmlns:a16="http://schemas.microsoft.com/office/drawing/2014/main" id="{BD563179-7EBD-4B96-B613-1BC6C4DAE0F8}"/>
              </a:ext>
            </a:extLst>
          </p:cNvPr>
          <p:cNvSpPr/>
          <p:nvPr/>
        </p:nvSpPr>
        <p:spPr>
          <a:xfrm>
            <a:off x="821634" y="1728189"/>
            <a:ext cx="8433566" cy="584775"/>
          </a:xfrm>
          <a:prstGeom prst="rect">
            <a:avLst/>
          </a:prstGeom>
        </p:spPr>
        <p:txBody>
          <a:bodyPr wrap="square">
            <a:spAutoFit/>
          </a:bodyPr>
          <a:lstStyle/>
          <a:p>
            <a:r>
              <a:rPr lang="kk-KZ" altLang="ru-RU" sz="3200" b="1" dirty="0">
                <a:solidFill>
                  <a:srgbClr val="FF0000"/>
                </a:solidFill>
                <a:latin typeface="Times New Roman" panose="02020603050405020304" pitchFamily="18" charset="0"/>
                <a:cs typeface="Times New Roman" panose="02020603050405020304" pitchFamily="18" charset="0"/>
              </a:rPr>
              <a:t>БҮГІНГІ САБАҚТА</a:t>
            </a:r>
            <a:r>
              <a:rPr lang="ru-RU" altLang="ru-RU" sz="2400" b="1" dirty="0">
                <a:solidFill>
                  <a:srgbClr val="FF0000"/>
                </a:solidFill>
                <a:latin typeface="Times New Roman" panose="02020603050405020304" pitchFamily="18" charset="0"/>
                <a:cs typeface="Times New Roman" panose="02020603050405020304" pitchFamily="18" charset="0"/>
              </a:rPr>
              <a:t>:</a:t>
            </a:r>
            <a:endParaRPr lang="ru-RU" sz="24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14" name="Таблица 13">
            <a:extLst>
              <a:ext uri="{FF2B5EF4-FFF2-40B4-BE49-F238E27FC236}">
                <a16:creationId xmlns:a16="http://schemas.microsoft.com/office/drawing/2014/main" id="{412C98E6-442C-44FA-A0D3-B6E4BB00B56A}"/>
              </a:ext>
            </a:extLst>
          </p:cNvPr>
          <p:cNvGraphicFramePr>
            <a:graphicFrameLocks noGrp="1"/>
          </p:cNvGraphicFramePr>
          <p:nvPr>
            <p:extLst>
              <p:ext uri="{D42A27DB-BD31-4B8C-83A1-F6EECF244321}">
                <p14:modId xmlns:p14="http://schemas.microsoft.com/office/powerpoint/2010/main" val="1787968190"/>
              </p:ext>
            </p:extLst>
          </p:nvPr>
        </p:nvGraphicFramePr>
        <p:xfrm>
          <a:off x="650392" y="2312964"/>
          <a:ext cx="10438237" cy="3140202"/>
        </p:xfrm>
        <a:graphic>
          <a:graphicData uri="http://schemas.openxmlformats.org/drawingml/2006/table">
            <a:tbl>
              <a:tblPr>
                <a:tableStyleId>{5C22544A-7EE6-4342-B048-85BDC9FD1C3A}</a:tableStyleId>
              </a:tblPr>
              <a:tblGrid>
                <a:gridCol w="10438237">
                  <a:extLst>
                    <a:ext uri="{9D8B030D-6E8A-4147-A177-3AD203B41FA5}">
                      <a16:colId xmlns:a16="http://schemas.microsoft.com/office/drawing/2014/main" val="1473921805"/>
                    </a:ext>
                  </a:extLst>
                </a:gridCol>
              </a:tblGrid>
              <a:tr h="0">
                <a:tc>
                  <a:txBody>
                    <a:bodyPr/>
                    <a:lstStyle/>
                    <a:p>
                      <a:pPr algn="l">
                        <a:lnSpc>
                          <a:spcPct val="115000"/>
                        </a:lnSpc>
                        <a:spcAft>
                          <a:spcPts val="1000"/>
                        </a:spcAft>
                      </a:pPr>
                      <a:r>
                        <a:rPr lang="kk-KZ" sz="2800" dirty="0">
                          <a:effectLst/>
                        </a:rPr>
                        <a:t>-  </a:t>
                      </a:r>
                      <a:r>
                        <a:rPr lang="kk-KZ" sz="3200" dirty="0">
                          <a:solidFill>
                            <a:srgbClr val="002060"/>
                          </a:solidFill>
                          <a:effectLst/>
                          <a:latin typeface="Times New Roman" panose="02020603050405020304" pitchFamily="18" charset="0"/>
                          <a:cs typeface="Times New Roman" panose="02020603050405020304" pitchFamily="18" charset="0"/>
                        </a:rPr>
                        <a:t>Дастарқан тәрбиесі туралы мәліметпен танысасыздар; </a:t>
                      </a:r>
                      <a:endParaRPr lang="ru-RU" sz="3200" dirty="0">
                        <a:solidFill>
                          <a:srgbClr val="002060"/>
                        </a:solidFill>
                        <a:effectLst/>
                        <a:latin typeface="Times New Roman" panose="02020603050405020304" pitchFamily="18" charset="0"/>
                        <a:cs typeface="Times New Roman" panose="02020603050405020304" pitchFamily="18" charset="0"/>
                      </a:endParaRPr>
                    </a:p>
                    <a:p>
                      <a:pPr marL="285750" indent="-285750" algn="l">
                        <a:lnSpc>
                          <a:spcPct val="115000"/>
                        </a:lnSpc>
                        <a:spcAft>
                          <a:spcPts val="1000"/>
                        </a:spcAft>
                        <a:buFontTx/>
                        <a:buChar char="-"/>
                      </a:pPr>
                      <a:r>
                        <a:rPr lang="kk-KZ" sz="3200" kern="1200" dirty="0">
                          <a:solidFill>
                            <a:srgbClr val="002060"/>
                          </a:solidFill>
                          <a:effectLst/>
                          <a:latin typeface="Times New Roman" panose="02020603050405020304" pitchFamily="18" charset="0"/>
                          <a:ea typeface="+mn-ea"/>
                          <a:cs typeface="Times New Roman" panose="02020603050405020304" pitchFamily="18" charset="0"/>
                        </a:rPr>
                        <a:t>тыңдалған мәтіндегі негізгі ақпаратты анықтайсыңдар;</a:t>
                      </a:r>
                    </a:p>
                    <a:p>
                      <a:pPr marL="0" indent="0" algn="l">
                        <a:lnSpc>
                          <a:spcPct val="115000"/>
                        </a:lnSpc>
                        <a:spcAft>
                          <a:spcPts val="1000"/>
                        </a:spcAft>
                        <a:buFontTx/>
                        <a:buNone/>
                      </a:pPr>
                      <a:r>
                        <a:rPr lang="kk-KZ" sz="3200" kern="1200" dirty="0">
                          <a:solidFill>
                            <a:srgbClr val="002060"/>
                          </a:solidFill>
                          <a:effectLst/>
                          <a:latin typeface="Times New Roman" panose="02020603050405020304" pitchFamily="18" charset="0"/>
                          <a:ea typeface="+mn-ea"/>
                          <a:cs typeface="Times New Roman" panose="02020603050405020304" pitchFamily="18" charset="0"/>
                        </a:rPr>
                        <a:t>- ұсынылған ақпарат бойынша факті мен көзқарасты ажыратасыңдар;</a:t>
                      </a:r>
                      <a:endParaRPr lang="kk-KZ" sz="3200" dirty="0">
                        <a:solidFill>
                          <a:srgbClr val="002060"/>
                        </a:solidFill>
                        <a:effectLst/>
                        <a:latin typeface="Times New Roman" panose="02020603050405020304" pitchFamily="18" charset="0"/>
                        <a:cs typeface="Times New Roman" panose="02020603050405020304" pitchFamily="18" charset="0"/>
                      </a:endParaRPr>
                    </a:p>
                    <a:p>
                      <a:pPr algn="l">
                        <a:lnSpc>
                          <a:spcPct val="115000"/>
                        </a:lnSpc>
                        <a:spcAft>
                          <a:spcPts val="1000"/>
                        </a:spcAft>
                      </a:pPr>
                      <a:r>
                        <a:rPr lang="kk-KZ" sz="3200" kern="1200" dirty="0">
                          <a:solidFill>
                            <a:srgbClr val="002060"/>
                          </a:solidFill>
                          <a:effectLst/>
                          <a:latin typeface="Times New Roman" panose="02020603050405020304" pitchFamily="18" charset="0"/>
                          <a:ea typeface="+mn-ea"/>
                          <a:cs typeface="Times New Roman" panose="02020603050405020304" pitchFamily="18" charset="0"/>
                        </a:rPr>
                        <a:t>- шылау түрлерін ажыратып, орынды қолданасыздар.</a:t>
                      </a:r>
                      <a:endParaRPr lang="ru-RU" sz="3200" dirty="0">
                        <a:solidFill>
                          <a:srgbClr val="00206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114300" marR="1143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223137324"/>
                  </a:ext>
                </a:extLst>
              </a:tr>
            </a:tbl>
          </a:graphicData>
        </a:graphic>
      </p:graphicFrame>
    </p:spTree>
    <p:extLst>
      <p:ext uri="{BB962C8B-B14F-4D97-AF65-F5344CB8AC3E}">
        <p14:creationId xmlns:p14="http://schemas.microsoft.com/office/powerpoint/2010/main" val="3039005744"/>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ight Triangle 284">
            <a:extLst>
              <a:ext uri="{FF2B5EF4-FFF2-40B4-BE49-F238E27FC236}">
                <a16:creationId xmlns:a16="http://schemas.microsoft.com/office/drawing/2014/main" id="{435BB2B0-C349-4460-B4C7-26BB1DF46915}"/>
              </a:ext>
            </a:extLst>
          </p:cNvPr>
          <p:cNvSpPr/>
          <p:nvPr/>
        </p:nvSpPr>
        <p:spPr>
          <a:xfrm rot="5400000" flipH="1" flipV="1">
            <a:off x="6135482" y="840194"/>
            <a:ext cx="4092997" cy="8048632"/>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14" name="Шестиугольник 13">
            <a:extLst>
              <a:ext uri="{FF2B5EF4-FFF2-40B4-BE49-F238E27FC236}">
                <a16:creationId xmlns:a16="http://schemas.microsoft.com/office/drawing/2014/main" id="{9C68A192-1AD7-41E9-A646-73857CBC93D8}"/>
              </a:ext>
            </a:extLst>
          </p:cNvPr>
          <p:cNvSpPr/>
          <p:nvPr/>
        </p:nvSpPr>
        <p:spPr>
          <a:xfrm>
            <a:off x="331304" y="276230"/>
            <a:ext cx="3216532" cy="733728"/>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3200" b="1" dirty="0">
                <a:solidFill>
                  <a:schemeClr val="tx1"/>
                </a:solidFill>
              </a:rPr>
              <a:t>Ойтүрткі</a:t>
            </a:r>
            <a:endParaRPr lang="ru-RU" sz="3200" b="1" dirty="0">
              <a:solidFill>
                <a:schemeClr val="tx1"/>
              </a:solidFill>
            </a:endParaRPr>
          </a:p>
        </p:txBody>
      </p:sp>
      <p:sp>
        <p:nvSpPr>
          <p:cNvPr id="2" name="TextBox 1">
            <a:extLst>
              <a:ext uri="{FF2B5EF4-FFF2-40B4-BE49-F238E27FC236}">
                <a16:creationId xmlns:a16="http://schemas.microsoft.com/office/drawing/2014/main" id="{4D98B7D6-BC0D-4CEB-92AC-FC2902F263C9}"/>
              </a:ext>
            </a:extLst>
          </p:cNvPr>
          <p:cNvSpPr txBox="1"/>
          <p:nvPr/>
        </p:nvSpPr>
        <p:spPr>
          <a:xfrm>
            <a:off x="808797" y="1882907"/>
            <a:ext cx="8984974" cy="3842077"/>
          </a:xfrm>
          <a:prstGeom prst="rect">
            <a:avLst/>
          </a:prstGeom>
          <a:noFill/>
        </p:spPr>
        <p:txBody>
          <a:bodyPr wrap="square" rtlCol="0">
            <a:spAutoFit/>
          </a:bodyPr>
          <a:lstStyle/>
          <a:p>
            <a:pPr>
              <a:lnSpc>
                <a:spcPct val="115000"/>
              </a:lnSpc>
              <a:spcAft>
                <a:spcPts val="1000"/>
              </a:spcAft>
            </a:pPr>
            <a:r>
              <a:rPr lang="kk-KZ" sz="3200" dirty="0">
                <a:solidFill>
                  <a:srgbClr val="002060"/>
                </a:solidFill>
              </a:rPr>
              <a:t> </a:t>
            </a:r>
            <a:r>
              <a:rPr lang="kk-KZ" sz="3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1.Дұрыс тамақтану дегенді қалай түсінесің?</a:t>
            </a:r>
          </a:p>
          <a:p>
            <a:pPr>
              <a:lnSpc>
                <a:spcPct val="115000"/>
              </a:lnSpc>
              <a:spcAft>
                <a:spcPts val="1000"/>
              </a:spcAft>
            </a:pPr>
            <a:endParaRPr lang="ru-RU" sz="3200" dirty="0">
              <a:solidFill>
                <a:srgbClr val="002060"/>
              </a:solidFill>
              <a:effectLst/>
              <a:latin typeface="DengXian" panose="02010600030101010101" pitchFamily="2" charset="-122"/>
              <a:ea typeface="DengXian" panose="02010600030101010101" pitchFamily="2" charset="-122"/>
              <a:cs typeface="Times New Roman" panose="02020603050405020304" pitchFamily="18" charset="0"/>
            </a:endParaRPr>
          </a:p>
          <a:p>
            <a:pPr>
              <a:lnSpc>
                <a:spcPct val="115000"/>
              </a:lnSpc>
              <a:spcAft>
                <a:spcPts val="1000"/>
              </a:spcAft>
            </a:pPr>
            <a:r>
              <a:rPr lang="kk-KZ" sz="3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2.Тамақтану мәдениеті дегеніміз не? </a:t>
            </a:r>
          </a:p>
          <a:p>
            <a:pPr>
              <a:lnSpc>
                <a:spcPct val="115000"/>
              </a:lnSpc>
              <a:spcAft>
                <a:spcPts val="1000"/>
              </a:spcAft>
            </a:pPr>
            <a:endParaRPr lang="ru-RU" sz="3200" dirty="0">
              <a:solidFill>
                <a:srgbClr val="002060"/>
              </a:solidFill>
              <a:effectLst/>
              <a:latin typeface="DengXian" panose="02010600030101010101" pitchFamily="2" charset="-122"/>
              <a:ea typeface="DengXian" panose="02010600030101010101" pitchFamily="2" charset="-122"/>
              <a:cs typeface="Times New Roman" panose="02020603050405020304" pitchFamily="18" charset="0"/>
            </a:endParaRPr>
          </a:p>
          <a:p>
            <a:pPr>
              <a:lnSpc>
                <a:spcPct val="115000"/>
              </a:lnSpc>
              <a:spcAft>
                <a:spcPts val="1000"/>
              </a:spcAft>
            </a:pPr>
            <a:r>
              <a:rPr lang="kk-KZ" sz="32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3. Сен күніне неше рет тамақтанасың?</a:t>
            </a:r>
            <a:endParaRPr lang="ru-RU" sz="3200" dirty="0">
              <a:solidFill>
                <a:srgbClr val="002060"/>
              </a:solidFill>
              <a:effectLst/>
              <a:latin typeface="DengXian" panose="02010600030101010101" pitchFamily="2" charset="-122"/>
              <a:ea typeface="DengXian" panose="02010600030101010101" pitchFamily="2" charset="-122"/>
              <a:cs typeface="Times New Roman" panose="02020603050405020304" pitchFamily="18" charset="0"/>
            </a:endParaRPr>
          </a:p>
          <a:p>
            <a:pPr marL="457200" indent="-457200">
              <a:buFont typeface="Arial" panose="020B0604020202020204" pitchFamily="34" charset="0"/>
              <a:buChar char="•"/>
            </a:pPr>
            <a:endParaRPr lang="kk-KZ" dirty="0"/>
          </a:p>
        </p:txBody>
      </p:sp>
      <p:pic>
        <p:nvPicPr>
          <p:cNvPr id="18" name="Рисунок 17">
            <a:extLst>
              <a:ext uri="{FF2B5EF4-FFF2-40B4-BE49-F238E27FC236}">
                <a16:creationId xmlns:a16="http://schemas.microsoft.com/office/drawing/2014/main" id="{DD1E113D-8A7F-474D-84CA-758F63EE44B1}"/>
              </a:ext>
            </a:extLst>
          </p:cNvPr>
          <p:cNvPicPr>
            <a:picLocks noChangeAspect="1"/>
          </p:cNvPicPr>
          <p:nvPr/>
        </p:nvPicPr>
        <p:blipFill>
          <a:blip r:embed="rId2">
            <a:duotone>
              <a:schemeClr val="accent6">
                <a:shade val="45000"/>
                <a:satMod val="135000"/>
              </a:schemeClr>
              <a:prstClr val="white"/>
            </a:duotone>
          </a:blip>
          <a:stretch>
            <a:fillRect/>
          </a:stretch>
        </p:blipFill>
        <p:spPr>
          <a:xfrm>
            <a:off x="9475304" y="643094"/>
            <a:ext cx="2385392" cy="2429350"/>
          </a:xfrm>
          <a:prstGeom prst="roundRect">
            <a:avLst>
              <a:gd name="adj" fmla="val 16667"/>
            </a:avLst>
          </a:prstGeom>
          <a:ln>
            <a:solidFill>
              <a:srgbClr val="006600"/>
            </a:solidFill>
          </a:ln>
          <a:effectLst/>
        </p:spPr>
      </p:pic>
    </p:spTree>
    <p:extLst>
      <p:ext uri="{BB962C8B-B14F-4D97-AF65-F5344CB8AC3E}">
        <p14:creationId xmlns:p14="http://schemas.microsoft.com/office/powerpoint/2010/main" val="908807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ight Triangle 284">
            <a:extLst>
              <a:ext uri="{FF2B5EF4-FFF2-40B4-BE49-F238E27FC236}">
                <a16:creationId xmlns:a16="http://schemas.microsoft.com/office/drawing/2014/main" id="{435BB2B0-C349-4460-B4C7-26BB1DF46915}"/>
              </a:ext>
            </a:extLst>
          </p:cNvPr>
          <p:cNvSpPr/>
          <p:nvPr/>
        </p:nvSpPr>
        <p:spPr>
          <a:xfrm rot="5400000" flipH="1" flipV="1">
            <a:off x="5436306" y="145504"/>
            <a:ext cx="4796112" cy="8743866"/>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4" name="Прямоугольник 3">
            <a:extLst>
              <a:ext uri="{FF2B5EF4-FFF2-40B4-BE49-F238E27FC236}">
                <a16:creationId xmlns:a16="http://schemas.microsoft.com/office/drawing/2014/main" id="{BE3A6B83-80EB-453F-BBB0-0DA1CDFF4276}"/>
              </a:ext>
            </a:extLst>
          </p:cNvPr>
          <p:cNvSpPr/>
          <p:nvPr/>
        </p:nvSpPr>
        <p:spPr>
          <a:xfrm>
            <a:off x="569843" y="914047"/>
            <a:ext cx="1497496" cy="1029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a:extLst>
              <a:ext uri="{FF2B5EF4-FFF2-40B4-BE49-F238E27FC236}">
                <a16:creationId xmlns:a16="http://schemas.microsoft.com/office/drawing/2014/main" id="{733E4F5E-FC4C-42B6-BD44-8194090A80C0}"/>
              </a:ext>
            </a:extLst>
          </p:cNvPr>
          <p:cNvSpPr/>
          <p:nvPr/>
        </p:nvSpPr>
        <p:spPr>
          <a:xfrm>
            <a:off x="569843" y="955546"/>
            <a:ext cx="1497496" cy="1029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3" name="Таблица 2">
            <a:extLst>
              <a:ext uri="{FF2B5EF4-FFF2-40B4-BE49-F238E27FC236}">
                <a16:creationId xmlns:a16="http://schemas.microsoft.com/office/drawing/2014/main" id="{B8C6053F-67B5-4E44-96A4-5E11BA6C0B7C}"/>
              </a:ext>
            </a:extLst>
          </p:cNvPr>
          <p:cNvGraphicFramePr>
            <a:graphicFrameLocks noGrp="1"/>
          </p:cNvGraphicFramePr>
          <p:nvPr>
            <p:extLst>
              <p:ext uri="{D42A27DB-BD31-4B8C-83A1-F6EECF244321}">
                <p14:modId xmlns:p14="http://schemas.microsoft.com/office/powerpoint/2010/main" val="1150026149"/>
              </p:ext>
            </p:extLst>
          </p:nvPr>
        </p:nvGraphicFramePr>
        <p:xfrm>
          <a:off x="245897" y="994951"/>
          <a:ext cx="11829990" cy="5609050"/>
        </p:xfrm>
        <a:graphic>
          <a:graphicData uri="http://schemas.openxmlformats.org/drawingml/2006/table">
            <a:tbl>
              <a:tblPr>
                <a:tableStyleId>{5C22544A-7EE6-4342-B048-85BDC9FD1C3A}</a:tableStyleId>
              </a:tblPr>
              <a:tblGrid>
                <a:gridCol w="11829990">
                  <a:extLst>
                    <a:ext uri="{9D8B030D-6E8A-4147-A177-3AD203B41FA5}">
                      <a16:colId xmlns:a16="http://schemas.microsoft.com/office/drawing/2014/main" val="592430857"/>
                    </a:ext>
                  </a:extLst>
                </a:gridCol>
              </a:tblGrid>
              <a:tr h="5609050">
                <a:tc>
                  <a:txBody>
                    <a:bodyPr/>
                    <a:lstStyle/>
                    <a:p>
                      <a:r>
                        <a:rPr lang="kk-KZ" sz="2400" dirty="0">
                          <a:effectLst/>
                          <a:latin typeface="Times New Roman" panose="02020603050405020304" pitchFamily="18" charset="0"/>
                          <a:cs typeface="Times New Roman" panose="02020603050405020304" pitchFamily="18" charset="0"/>
                        </a:rPr>
                        <a:t>      </a:t>
                      </a:r>
                      <a:r>
                        <a:rPr lang="kk-KZ" sz="2000" kern="1200" dirty="0">
                          <a:solidFill>
                            <a:schemeClr val="dk1"/>
                          </a:solidFill>
                          <a:effectLst/>
                          <a:latin typeface="Times New Roman" panose="02020603050405020304" pitchFamily="18" charset="0"/>
                          <a:ea typeface="+mn-ea"/>
                          <a:cs typeface="Times New Roman" panose="02020603050405020304" pitchFamily="18" charset="0"/>
                        </a:rPr>
                        <a:t>Адамның денсаулығы саламатты тамақтануға көп байланысты. Дүниежүзілік денсаулық сақтау ұйымының мәліметі бойынша, шамамен сырқаттың 80 пайыздандан астамы  дұрыс тамақтанбаудан болады. Адамның күнделікті тұтынатын асында ақуыз, май, көмір сынды өоректік заттар, микроэлементтер мен дәруменді заттар жеткілікті мөлшерде болуы қажет. Мүмкіндік болса, тамақты белгілі бір уақытта қабылдау керек. Бұл астың сіңірілуін жақсартып, адам денсаулығына игі әсер етеді. </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kern="1200" dirty="0">
                          <a:solidFill>
                            <a:schemeClr val="dk1"/>
                          </a:solidFill>
                          <a:effectLst/>
                          <a:latin typeface="Times New Roman" panose="02020603050405020304" pitchFamily="18" charset="0"/>
                          <a:ea typeface="+mn-ea"/>
                          <a:cs typeface="Times New Roman" panose="02020603050405020304" pitchFamily="18" charset="0"/>
                        </a:rPr>
                        <a:t>      Тамақты күніне 4-5 рет аз-аздан жеу керек. Егер күніне 3 рет тамақтанатын болсаңыз, таңғы асыңыз тәуліктік рационның 30-35 пайызын, түскі ас – 40 пайызын, кешкі ас – 25-30 пайызын құрауы қажет. Негізі әр үш сағат сайын ағзаға тағам түсіп тұру қажет. Ал соңғы ас қабылдау ұйықтардан 2-3 сағат бұрын болуы керек. Егер түнге қаорай шамадан тыс ауыр тағамдарды қабылдасаңыз, бұл астың қорытылуына кері әсер етіп, семіздік, панкреатит және басқа да асқазан-ішек ауруларының асқынуына әкелуі мүмкін. </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kk-KZ" sz="2000" dirty="0">
                          <a:effectLst/>
                          <a:latin typeface="Times New Roman" panose="02020603050405020304" pitchFamily="18" charset="0"/>
                          <a:cs typeface="Times New Roman" panose="02020603050405020304" pitchFamily="18" charset="0"/>
                        </a:rPr>
                        <a:t>      </a:t>
                      </a:r>
                      <a:r>
                        <a:rPr lang="kk-KZ" sz="2000" kern="1200" dirty="0">
                          <a:solidFill>
                            <a:schemeClr val="dk1"/>
                          </a:solidFill>
                          <a:effectLst/>
                          <a:latin typeface="Times New Roman" panose="02020603050405020304" pitchFamily="18" charset="0"/>
                          <a:ea typeface="+mn-ea"/>
                          <a:cs typeface="Times New Roman" panose="02020603050405020304" pitchFamily="18" charset="0"/>
                        </a:rPr>
                        <a:t>Күні бойы аш жүріп арықтаймын деген ойдан аулақ болу керек, себебі ашқұрсақ жүрген адам салмақ тастамайды. Тіпті қосуы мүмкін, тұтынатын калориялар кенет азайған кезде ағза дағдарысқа ұшырайды. Бұл калорияның баяу жойылуына әкеледі. Салмақты қалыпты деңгейде ұстап тұру үшін жоғарыда айтқан тамақ рационын сақтай білу қажет. Бұған күніне 5 рет аз-аздан тамақтану, дене белсенділігін біртіндеп арттыру, ұн өнімдерін, жануар майларын, ащы тағамдарды тұтынуды азайту жатады. Тамақ құрамында жеміс-жидектер мен көкөністердің мөлшері көп болғаны дұрыс.</a:t>
                      </a:r>
                      <a:endParaRPr lang="ru-RU" sz="2000" kern="1200" dirty="0">
                        <a:solidFill>
                          <a:schemeClr val="dk1"/>
                        </a:solidFill>
                        <a:effectLst/>
                        <a:latin typeface="Times New Roman" panose="02020603050405020304" pitchFamily="18" charset="0"/>
                        <a:ea typeface="+mn-ea"/>
                        <a:cs typeface="Times New Roman" panose="02020603050405020304" pitchFamily="18" charset="0"/>
                      </a:endParaRPr>
                    </a:p>
                    <a:p>
                      <a:pPr algn="r"/>
                      <a:r>
                        <a:rPr lang="kk-KZ" sz="1800" kern="1200" dirty="0">
                          <a:solidFill>
                            <a:schemeClr val="dk1"/>
                          </a:solidFill>
                          <a:effectLst/>
                          <a:latin typeface="+mn-lt"/>
                          <a:ea typeface="+mn-ea"/>
                          <a:cs typeface="+mn-cs"/>
                        </a:rPr>
                        <a:t>(«Астаны ақшамы» газетінен)</a:t>
                      </a:r>
                      <a:endParaRPr lang="ru-RU" sz="1800" dirty="0">
                        <a:effectLst/>
                        <a:latin typeface="DengXian" panose="02010600030101010101" pitchFamily="2" charset="-122"/>
                        <a:ea typeface="DengXian" panose="02010600030101010101" pitchFamily="2" charset="-122"/>
                        <a:cs typeface="Times New Roman" panose="02020603050405020304" pitchFamily="18" charset="0"/>
                      </a:endParaRPr>
                    </a:p>
                    <a:p>
                      <a:pPr algn="just">
                        <a:lnSpc>
                          <a:spcPct val="115000"/>
                        </a:lnSpc>
                        <a:spcAft>
                          <a:spcPts val="1000"/>
                        </a:spcAft>
                      </a:pPr>
                      <a:endParaRPr lang="ru-RU" sz="1800" dirty="0">
                        <a:effectLst/>
                        <a:latin typeface="Times New Roman" panose="02020603050405020304" pitchFamily="18" charset="0"/>
                        <a:ea typeface="DengXian" panose="02010600030101010101" pitchFamily="2" charset="-122"/>
                        <a:cs typeface="Times New Roman" panose="02020603050405020304" pitchFamily="18" charset="0"/>
                      </a:endParaRPr>
                    </a:p>
                  </a:txBody>
                  <a:tcPr marL="114300" marR="1143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311732563"/>
                  </a:ext>
                </a:extLst>
              </a:tr>
            </a:tbl>
          </a:graphicData>
        </a:graphic>
      </p:graphicFrame>
      <p:sp>
        <p:nvSpPr>
          <p:cNvPr id="15" name="Шестиугольник 14">
            <a:extLst>
              <a:ext uri="{FF2B5EF4-FFF2-40B4-BE49-F238E27FC236}">
                <a16:creationId xmlns:a16="http://schemas.microsoft.com/office/drawing/2014/main" id="{98D62638-5575-4A16-8E86-612BF77E1C7C}"/>
              </a:ext>
            </a:extLst>
          </p:cNvPr>
          <p:cNvSpPr/>
          <p:nvPr/>
        </p:nvSpPr>
        <p:spPr>
          <a:xfrm>
            <a:off x="245897" y="87624"/>
            <a:ext cx="3216532" cy="733728"/>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b="1" dirty="0">
                <a:solidFill>
                  <a:schemeClr val="tx1"/>
                </a:solidFill>
                <a:latin typeface="Times New Roman" panose="02020603050405020304" pitchFamily="18" charset="0"/>
                <a:cs typeface="Times New Roman" panose="02020603050405020304" pitchFamily="18" charset="0"/>
              </a:rPr>
              <a:t>Мәтінді мұқият тыңдаңыз! </a:t>
            </a:r>
            <a:endParaRPr lang="ru-RU"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3469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a:extLst>
              <a:ext uri="{FF2B5EF4-FFF2-40B4-BE49-F238E27FC236}">
                <a16:creationId xmlns:a16="http://schemas.microsoft.com/office/drawing/2014/main" id="{7BBF2F2D-1EB1-43F9-ADBC-1AB2AF840E72}"/>
              </a:ext>
            </a:extLst>
          </p:cNvPr>
          <p:cNvGraphicFramePr>
            <a:graphicFrameLocks noGrp="1"/>
          </p:cNvGraphicFramePr>
          <p:nvPr>
            <p:extLst>
              <p:ext uri="{D42A27DB-BD31-4B8C-83A1-F6EECF244321}">
                <p14:modId xmlns:p14="http://schemas.microsoft.com/office/powerpoint/2010/main" val="575324451"/>
              </p:ext>
            </p:extLst>
          </p:nvPr>
        </p:nvGraphicFramePr>
        <p:xfrm>
          <a:off x="2875720" y="176916"/>
          <a:ext cx="8600662" cy="791154"/>
        </p:xfrm>
        <a:graphic>
          <a:graphicData uri="http://schemas.openxmlformats.org/drawingml/2006/table">
            <a:tbl>
              <a:tblPr>
                <a:tableStyleId>{5C22544A-7EE6-4342-B048-85BDC9FD1C3A}</a:tableStyleId>
              </a:tblPr>
              <a:tblGrid>
                <a:gridCol w="8600662">
                  <a:extLst>
                    <a:ext uri="{9D8B030D-6E8A-4147-A177-3AD203B41FA5}">
                      <a16:colId xmlns:a16="http://schemas.microsoft.com/office/drawing/2014/main" val="3838802988"/>
                    </a:ext>
                  </a:extLst>
                </a:gridCol>
              </a:tblGrid>
              <a:tr h="791154">
                <a:tc>
                  <a:txBody>
                    <a:bodyPr/>
                    <a:lstStyle/>
                    <a:p>
                      <a:pPr algn="l"/>
                      <a:r>
                        <a:rPr lang="kk-KZ" sz="2400" b="1" dirty="0">
                          <a:solidFill>
                            <a:srgbClr val="FF0000"/>
                          </a:solidFill>
                          <a:effectLst/>
                          <a:latin typeface="Times New Roman" panose="02020603050405020304" pitchFamily="18" charset="0"/>
                          <a:cs typeface="Times New Roman" panose="02020603050405020304" pitchFamily="18" charset="0"/>
                        </a:rPr>
                        <a:t> </a:t>
                      </a:r>
                      <a:r>
                        <a:rPr lang="kk-KZ" sz="2800" b="1" kern="1200" dirty="0">
                          <a:solidFill>
                            <a:srgbClr val="002060"/>
                          </a:solidFill>
                          <a:effectLst/>
                          <a:latin typeface="+mn-lt"/>
                          <a:ea typeface="+mn-ea"/>
                          <a:cs typeface="+mn-cs"/>
                        </a:rPr>
                        <a:t>МӘТІНДЕГІ НЕГІЗГІ АҚПАРАТТАРДЫ АНЫҚТАҢЫЗ.</a:t>
                      </a:r>
                      <a:endParaRPr lang="ru-RU" sz="2800" b="1" dirty="0">
                        <a:solidFill>
                          <a:srgbClr val="002060"/>
                        </a:solidFill>
                        <a:effectLst/>
                        <a:latin typeface="Times New Roman" panose="02020603050405020304" pitchFamily="18" charset="0"/>
                        <a:ea typeface="Times New Roman" panose="02020603050405020304" pitchFamily="18" charset="0"/>
                      </a:endParaRPr>
                    </a:p>
                  </a:txBody>
                  <a:tcPr marL="114300" marR="1143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59837573"/>
                  </a:ext>
                </a:extLst>
              </a:tr>
            </a:tbl>
          </a:graphicData>
        </a:graphic>
      </p:graphicFrame>
      <p:sp>
        <p:nvSpPr>
          <p:cNvPr id="54" name="Шестиугольник 53">
            <a:extLst>
              <a:ext uri="{FF2B5EF4-FFF2-40B4-BE49-F238E27FC236}">
                <a16:creationId xmlns:a16="http://schemas.microsoft.com/office/drawing/2014/main" id="{BE8B02BB-E9B1-498A-9D90-B23583FECE16}"/>
              </a:ext>
            </a:extLst>
          </p:cNvPr>
          <p:cNvSpPr/>
          <p:nvPr/>
        </p:nvSpPr>
        <p:spPr>
          <a:xfrm>
            <a:off x="397565" y="86735"/>
            <a:ext cx="2478155" cy="104897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b="1" dirty="0">
                <a:solidFill>
                  <a:schemeClr val="tx1"/>
                </a:solidFill>
              </a:rPr>
              <a:t>ТАПСЫРМА</a:t>
            </a:r>
            <a:endParaRPr lang="ru-RU" sz="2400" dirty="0">
              <a:solidFill>
                <a:schemeClr val="tx1"/>
              </a:solidFill>
            </a:endParaRPr>
          </a:p>
        </p:txBody>
      </p:sp>
      <p:graphicFrame>
        <p:nvGraphicFramePr>
          <p:cNvPr id="7" name="Таблица 6">
            <a:extLst>
              <a:ext uri="{FF2B5EF4-FFF2-40B4-BE49-F238E27FC236}">
                <a16:creationId xmlns:a16="http://schemas.microsoft.com/office/drawing/2014/main" id="{28E32932-5D25-40A0-B786-063F485B8C97}"/>
              </a:ext>
            </a:extLst>
          </p:cNvPr>
          <p:cNvGraphicFramePr>
            <a:graphicFrameLocks noGrp="1"/>
          </p:cNvGraphicFramePr>
          <p:nvPr>
            <p:extLst>
              <p:ext uri="{D42A27DB-BD31-4B8C-83A1-F6EECF244321}">
                <p14:modId xmlns:p14="http://schemas.microsoft.com/office/powerpoint/2010/main" val="3445507547"/>
              </p:ext>
            </p:extLst>
          </p:nvPr>
        </p:nvGraphicFramePr>
        <p:xfrm>
          <a:off x="1431235" y="5181007"/>
          <a:ext cx="8834763" cy="1470916"/>
        </p:xfrm>
        <a:graphic>
          <a:graphicData uri="http://schemas.openxmlformats.org/drawingml/2006/table">
            <a:tbl>
              <a:tblPr>
                <a:tableStyleId>{5C22544A-7EE6-4342-B048-85BDC9FD1C3A}</a:tableStyleId>
              </a:tblPr>
              <a:tblGrid>
                <a:gridCol w="8834763">
                  <a:extLst>
                    <a:ext uri="{9D8B030D-6E8A-4147-A177-3AD203B41FA5}">
                      <a16:colId xmlns:a16="http://schemas.microsoft.com/office/drawing/2014/main" val="2254836996"/>
                    </a:ext>
                  </a:extLst>
                </a:gridCol>
              </a:tblGrid>
              <a:tr h="1470916">
                <a:tc>
                  <a:txBody>
                    <a:bodyPr/>
                    <a:lstStyle/>
                    <a:p>
                      <a:pPr algn="l"/>
                      <a:r>
                        <a:rPr lang="kk-KZ" sz="2400" b="1" dirty="0">
                          <a:effectLst/>
                          <a:latin typeface="Times New Roman" panose="02020603050405020304" pitchFamily="18" charset="0"/>
                          <a:cs typeface="Times New Roman" panose="02020603050405020304" pitchFamily="18" charset="0"/>
                        </a:rPr>
                        <a:t>Дескриптор:</a:t>
                      </a:r>
                    </a:p>
                    <a:p>
                      <a:pPr algn="l"/>
                      <a:r>
                        <a:rPr lang="kk-KZ" sz="2800" kern="1200" dirty="0">
                          <a:solidFill>
                            <a:schemeClr val="dk1"/>
                          </a:solidFill>
                          <a:effectLst/>
                          <a:latin typeface="Times New Roman" panose="02020603050405020304" pitchFamily="18" charset="0"/>
                          <a:ea typeface="+mn-ea"/>
                          <a:cs typeface="Times New Roman" panose="02020603050405020304" pitchFamily="18" charset="0"/>
                        </a:rPr>
                        <a:t> -Тыңдалған мәтін мазмұнын түсінеді; </a:t>
                      </a:r>
                    </a:p>
                    <a:p>
                      <a:pPr algn="l"/>
                      <a:r>
                        <a:rPr lang="kk-KZ" sz="2800" kern="1200" dirty="0">
                          <a:solidFill>
                            <a:schemeClr val="dk1"/>
                          </a:solidFill>
                          <a:effectLst/>
                          <a:latin typeface="Times New Roman" panose="02020603050405020304" pitchFamily="18" charset="0"/>
                          <a:ea typeface="+mn-ea"/>
                          <a:cs typeface="Times New Roman" panose="02020603050405020304" pitchFamily="18" charset="0"/>
                        </a:rPr>
                        <a:t>- Негізгі ақпаратты анықтайды.</a:t>
                      </a:r>
                      <a:endParaRPr lang="ru-RU" sz="2800" b="1" dirty="0">
                        <a:effectLst/>
                        <a:latin typeface="Times New Roman" panose="02020603050405020304" pitchFamily="18" charset="0"/>
                        <a:cs typeface="Times New Roman" panose="02020603050405020304" pitchFamily="18" charset="0"/>
                      </a:endParaRPr>
                    </a:p>
                  </a:txBody>
                  <a:tcPr marL="114300" marR="1143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892961492"/>
                  </a:ext>
                </a:extLst>
              </a:tr>
            </a:tbl>
          </a:graphicData>
        </a:graphic>
      </p:graphicFrame>
      <p:sp>
        <p:nvSpPr>
          <p:cNvPr id="6" name="Скругленный прямоугольник 14">
            <a:extLst>
              <a:ext uri="{FF2B5EF4-FFF2-40B4-BE49-F238E27FC236}">
                <a16:creationId xmlns:a16="http://schemas.microsoft.com/office/drawing/2014/main" id="{A32BA7BC-D330-4693-9E06-C89045C4A5F4}"/>
              </a:ext>
            </a:extLst>
          </p:cNvPr>
          <p:cNvSpPr/>
          <p:nvPr/>
        </p:nvSpPr>
        <p:spPr>
          <a:xfrm>
            <a:off x="1253837" y="1611532"/>
            <a:ext cx="4288834" cy="761288"/>
          </a:xfrm>
          <a:prstGeom prst="roundRect">
            <a:avLst/>
          </a:prstGeom>
          <a:solidFill>
            <a:schemeClr val="bg1"/>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t>Би– халықтың көкейіндегісін айтқан, ойын жарыққа шығарған әділет жоқшысы. </a:t>
            </a:r>
            <a:endParaRPr lang="ru-RU" sz="2000" b="1" dirty="0">
              <a:solidFill>
                <a:schemeClr val="tx1"/>
              </a:solidFill>
              <a:latin typeface="Arial" panose="020B0604020202020204" pitchFamily="34" charset="0"/>
              <a:cs typeface="Arial" panose="020B0604020202020204" pitchFamily="34" charset="0"/>
            </a:endParaRPr>
          </a:p>
        </p:txBody>
      </p:sp>
      <p:sp>
        <p:nvSpPr>
          <p:cNvPr id="8" name="Скругленный прямоугольник 9">
            <a:extLst>
              <a:ext uri="{FF2B5EF4-FFF2-40B4-BE49-F238E27FC236}">
                <a16:creationId xmlns:a16="http://schemas.microsoft.com/office/drawing/2014/main" id="{B82C0BFA-7FDA-4BF4-9C7B-396DF8D574EF}"/>
              </a:ext>
            </a:extLst>
          </p:cNvPr>
          <p:cNvSpPr/>
          <p:nvPr/>
        </p:nvSpPr>
        <p:spPr>
          <a:xfrm>
            <a:off x="1173124" y="2808809"/>
            <a:ext cx="4369547" cy="777837"/>
          </a:xfrm>
          <a:prstGeom prst="roundRect">
            <a:avLst/>
          </a:prstGeom>
          <a:solidFill>
            <a:schemeClr val="bg1"/>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000" b="1" dirty="0">
              <a:solidFill>
                <a:schemeClr val="tx1"/>
              </a:solidFill>
              <a:latin typeface="Arial" panose="020B0604020202020204" pitchFamily="34" charset="0"/>
              <a:cs typeface="Arial" panose="020B0604020202020204" pitchFamily="34" charset="0"/>
            </a:endParaRPr>
          </a:p>
        </p:txBody>
      </p:sp>
      <p:sp>
        <p:nvSpPr>
          <p:cNvPr id="9" name="Скругленный прямоугольник 11">
            <a:extLst>
              <a:ext uri="{FF2B5EF4-FFF2-40B4-BE49-F238E27FC236}">
                <a16:creationId xmlns:a16="http://schemas.microsoft.com/office/drawing/2014/main" id="{10D2D435-1E95-41C8-9CE1-FCA2650DC125}"/>
              </a:ext>
            </a:extLst>
          </p:cNvPr>
          <p:cNvSpPr/>
          <p:nvPr/>
        </p:nvSpPr>
        <p:spPr>
          <a:xfrm>
            <a:off x="4105464" y="4033347"/>
            <a:ext cx="4369547" cy="777837"/>
          </a:xfrm>
          <a:prstGeom prst="roundRect">
            <a:avLst/>
          </a:prstGeom>
          <a:solidFill>
            <a:schemeClr val="bg1"/>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000" b="1" dirty="0">
              <a:solidFill>
                <a:schemeClr val="tx1"/>
              </a:solidFill>
              <a:latin typeface="Arial" panose="020B0604020202020204" pitchFamily="34" charset="0"/>
              <a:cs typeface="Arial" panose="020B0604020202020204" pitchFamily="34" charset="0"/>
            </a:endParaRPr>
          </a:p>
        </p:txBody>
      </p:sp>
      <p:sp>
        <p:nvSpPr>
          <p:cNvPr id="10" name="Скругленный прямоугольник 11">
            <a:extLst>
              <a:ext uri="{FF2B5EF4-FFF2-40B4-BE49-F238E27FC236}">
                <a16:creationId xmlns:a16="http://schemas.microsoft.com/office/drawing/2014/main" id="{130C2172-F0C3-4260-864A-51311847EBC8}"/>
              </a:ext>
            </a:extLst>
          </p:cNvPr>
          <p:cNvSpPr/>
          <p:nvPr/>
        </p:nvSpPr>
        <p:spPr>
          <a:xfrm>
            <a:off x="6649331" y="1582412"/>
            <a:ext cx="4369547" cy="777837"/>
          </a:xfrm>
          <a:prstGeom prst="roundRect">
            <a:avLst/>
          </a:prstGeom>
          <a:solidFill>
            <a:schemeClr val="bg1"/>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000" b="1" dirty="0">
              <a:solidFill>
                <a:schemeClr val="tx1"/>
              </a:solidFill>
              <a:latin typeface="Arial" panose="020B0604020202020204" pitchFamily="34" charset="0"/>
              <a:cs typeface="Arial" panose="020B0604020202020204" pitchFamily="34" charset="0"/>
            </a:endParaRPr>
          </a:p>
        </p:txBody>
      </p:sp>
      <p:sp>
        <p:nvSpPr>
          <p:cNvPr id="11" name="Скругленный прямоугольник 11">
            <a:extLst>
              <a:ext uri="{FF2B5EF4-FFF2-40B4-BE49-F238E27FC236}">
                <a16:creationId xmlns:a16="http://schemas.microsoft.com/office/drawing/2014/main" id="{85258A9A-3A5C-46F5-A860-36CEB37766A1}"/>
              </a:ext>
            </a:extLst>
          </p:cNvPr>
          <p:cNvSpPr/>
          <p:nvPr/>
        </p:nvSpPr>
        <p:spPr>
          <a:xfrm>
            <a:off x="6649331" y="2808808"/>
            <a:ext cx="4369547" cy="777837"/>
          </a:xfrm>
          <a:prstGeom prst="roundRect">
            <a:avLst/>
          </a:prstGeom>
          <a:solidFill>
            <a:schemeClr val="bg1"/>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0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9464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a:extLst>
              <a:ext uri="{FF2B5EF4-FFF2-40B4-BE49-F238E27FC236}">
                <a16:creationId xmlns:a16="http://schemas.microsoft.com/office/drawing/2014/main" id="{7BBF2F2D-1EB1-43F9-ADBC-1AB2AF840E72}"/>
              </a:ext>
            </a:extLst>
          </p:cNvPr>
          <p:cNvGraphicFramePr>
            <a:graphicFrameLocks noGrp="1"/>
          </p:cNvGraphicFramePr>
          <p:nvPr>
            <p:extLst>
              <p:ext uri="{D42A27DB-BD31-4B8C-83A1-F6EECF244321}">
                <p14:modId xmlns:p14="http://schemas.microsoft.com/office/powerpoint/2010/main" val="2579732628"/>
              </p:ext>
            </p:extLst>
          </p:nvPr>
        </p:nvGraphicFramePr>
        <p:xfrm>
          <a:off x="2875720" y="176916"/>
          <a:ext cx="8600662" cy="791154"/>
        </p:xfrm>
        <a:graphic>
          <a:graphicData uri="http://schemas.openxmlformats.org/drawingml/2006/table">
            <a:tbl>
              <a:tblPr>
                <a:tableStyleId>{5C22544A-7EE6-4342-B048-85BDC9FD1C3A}</a:tableStyleId>
              </a:tblPr>
              <a:tblGrid>
                <a:gridCol w="8600662">
                  <a:extLst>
                    <a:ext uri="{9D8B030D-6E8A-4147-A177-3AD203B41FA5}">
                      <a16:colId xmlns:a16="http://schemas.microsoft.com/office/drawing/2014/main" val="3838802988"/>
                    </a:ext>
                  </a:extLst>
                </a:gridCol>
              </a:tblGrid>
              <a:tr h="791154">
                <a:tc>
                  <a:txBody>
                    <a:bodyPr/>
                    <a:lstStyle/>
                    <a:p>
                      <a:pPr algn="l"/>
                      <a:r>
                        <a:rPr lang="kk-KZ" sz="2400" b="1" dirty="0">
                          <a:solidFill>
                            <a:srgbClr val="FF0000"/>
                          </a:solidFill>
                          <a:effectLst/>
                          <a:latin typeface="Times New Roman" panose="02020603050405020304" pitchFamily="18" charset="0"/>
                          <a:cs typeface="Times New Roman" panose="02020603050405020304" pitchFamily="18" charset="0"/>
                        </a:rPr>
                        <a:t> </a:t>
                      </a:r>
                      <a:r>
                        <a:rPr lang="kk-KZ" sz="2800" b="1" kern="1200" dirty="0">
                          <a:solidFill>
                            <a:srgbClr val="002060"/>
                          </a:solidFill>
                          <a:effectLst/>
                          <a:latin typeface="+mn-lt"/>
                          <a:ea typeface="+mn-ea"/>
                          <a:cs typeface="+mn-cs"/>
                        </a:rPr>
                        <a:t>МӘТІНДЕГІ НЕГІЗГІ АҚПАРАТТАР.</a:t>
                      </a:r>
                      <a:endParaRPr lang="ru-RU" sz="2800" b="1" dirty="0">
                        <a:solidFill>
                          <a:srgbClr val="002060"/>
                        </a:solidFill>
                        <a:effectLst/>
                        <a:latin typeface="Times New Roman" panose="02020603050405020304" pitchFamily="18" charset="0"/>
                        <a:ea typeface="Times New Roman" panose="02020603050405020304" pitchFamily="18" charset="0"/>
                      </a:endParaRPr>
                    </a:p>
                  </a:txBody>
                  <a:tcPr marL="114300" marR="1143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59837573"/>
                  </a:ext>
                </a:extLst>
              </a:tr>
            </a:tbl>
          </a:graphicData>
        </a:graphic>
      </p:graphicFrame>
      <p:sp>
        <p:nvSpPr>
          <p:cNvPr id="54" name="Шестиугольник 53">
            <a:extLst>
              <a:ext uri="{FF2B5EF4-FFF2-40B4-BE49-F238E27FC236}">
                <a16:creationId xmlns:a16="http://schemas.microsoft.com/office/drawing/2014/main" id="{BE8B02BB-E9B1-498A-9D90-B23583FECE16}"/>
              </a:ext>
            </a:extLst>
          </p:cNvPr>
          <p:cNvSpPr/>
          <p:nvPr/>
        </p:nvSpPr>
        <p:spPr>
          <a:xfrm>
            <a:off x="397565" y="86735"/>
            <a:ext cx="2478155" cy="104897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a:solidFill>
                  <a:schemeClr val="tx1"/>
                </a:solidFill>
              </a:rPr>
              <a:t>ЖАУАП ҮЛГІСІ</a:t>
            </a:r>
            <a:endParaRPr lang="ru-RU" sz="2400" dirty="0">
              <a:solidFill>
                <a:schemeClr val="tx1"/>
              </a:solidFill>
            </a:endParaRPr>
          </a:p>
        </p:txBody>
      </p:sp>
      <p:graphicFrame>
        <p:nvGraphicFramePr>
          <p:cNvPr id="7" name="Таблица 6">
            <a:extLst>
              <a:ext uri="{FF2B5EF4-FFF2-40B4-BE49-F238E27FC236}">
                <a16:creationId xmlns:a16="http://schemas.microsoft.com/office/drawing/2014/main" id="{28E32932-5D25-40A0-B786-063F485B8C97}"/>
              </a:ext>
            </a:extLst>
          </p:cNvPr>
          <p:cNvGraphicFramePr>
            <a:graphicFrameLocks noGrp="1"/>
          </p:cNvGraphicFramePr>
          <p:nvPr/>
        </p:nvGraphicFramePr>
        <p:xfrm>
          <a:off x="1431235" y="5181007"/>
          <a:ext cx="8834763" cy="1470916"/>
        </p:xfrm>
        <a:graphic>
          <a:graphicData uri="http://schemas.openxmlformats.org/drawingml/2006/table">
            <a:tbl>
              <a:tblPr>
                <a:tableStyleId>{5C22544A-7EE6-4342-B048-85BDC9FD1C3A}</a:tableStyleId>
              </a:tblPr>
              <a:tblGrid>
                <a:gridCol w="8834763">
                  <a:extLst>
                    <a:ext uri="{9D8B030D-6E8A-4147-A177-3AD203B41FA5}">
                      <a16:colId xmlns:a16="http://schemas.microsoft.com/office/drawing/2014/main" val="2254836996"/>
                    </a:ext>
                  </a:extLst>
                </a:gridCol>
              </a:tblGrid>
              <a:tr h="1470916">
                <a:tc>
                  <a:txBody>
                    <a:bodyPr/>
                    <a:lstStyle/>
                    <a:p>
                      <a:pPr algn="l"/>
                      <a:r>
                        <a:rPr lang="kk-KZ" sz="2400" b="1" dirty="0">
                          <a:effectLst/>
                          <a:latin typeface="Times New Roman" panose="02020603050405020304" pitchFamily="18" charset="0"/>
                          <a:cs typeface="Times New Roman" panose="02020603050405020304" pitchFamily="18" charset="0"/>
                        </a:rPr>
                        <a:t>Дескриптор:</a:t>
                      </a:r>
                    </a:p>
                    <a:p>
                      <a:pPr algn="l"/>
                      <a:r>
                        <a:rPr lang="kk-KZ" sz="2800" kern="1200" dirty="0">
                          <a:solidFill>
                            <a:schemeClr val="dk1"/>
                          </a:solidFill>
                          <a:effectLst/>
                          <a:latin typeface="Times New Roman" panose="02020603050405020304" pitchFamily="18" charset="0"/>
                          <a:ea typeface="+mn-ea"/>
                          <a:cs typeface="Times New Roman" panose="02020603050405020304" pitchFamily="18" charset="0"/>
                        </a:rPr>
                        <a:t> -Тыңдалған мәтін мазмұнын түсінеді; </a:t>
                      </a:r>
                    </a:p>
                    <a:p>
                      <a:pPr algn="l"/>
                      <a:r>
                        <a:rPr lang="kk-KZ" sz="2800" kern="1200" dirty="0">
                          <a:solidFill>
                            <a:schemeClr val="dk1"/>
                          </a:solidFill>
                          <a:effectLst/>
                          <a:latin typeface="Times New Roman" panose="02020603050405020304" pitchFamily="18" charset="0"/>
                          <a:ea typeface="+mn-ea"/>
                          <a:cs typeface="Times New Roman" panose="02020603050405020304" pitchFamily="18" charset="0"/>
                        </a:rPr>
                        <a:t>- Негізгі ақпаратты анықтайды.</a:t>
                      </a:r>
                      <a:endParaRPr lang="ru-RU" sz="2800" b="1" dirty="0">
                        <a:effectLst/>
                        <a:latin typeface="Times New Roman" panose="02020603050405020304" pitchFamily="18" charset="0"/>
                        <a:cs typeface="Times New Roman" panose="02020603050405020304" pitchFamily="18" charset="0"/>
                      </a:endParaRPr>
                    </a:p>
                  </a:txBody>
                  <a:tcPr marL="114300" marR="1143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892961492"/>
                  </a:ext>
                </a:extLst>
              </a:tr>
            </a:tbl>
          </a:graphicData>
        </a:graphic>
      </p:graphicFrame>
      <p:sp>
        <p:nvSpPr>
          <p:cNvPr id="6" name="Скругленный прямоугольник 14">
            <a:extLst>
              <a:ext uri="{FF2B5EF4-FFF2-40B4-BE49-F238E27FC236}">
                <a16:creationId xmlns:a16="http://schemas.microsoft.com/office/drawing/2014/main" id="{A32BA7BC-D330-4693-9E06-C89045C4A5F4}"/>
              </a:ext>
            </a:extLst>
          </p:cNvPr>
          <p:cNvSpPr/>
          <p:nvPr/>
        </p:nvSpPr>
        <p:spPr>
          <a:xfrm>
            <a:off x="1253837" y="1594983"/>
            <a:ext cx="4288834" cy="777837"/>
          </a:xfrm>
          <a:prstGeom prst="roundRect">
            <a:avLst/>
          </a:prstGeom>
          <a:solidFill>
            <a:schemeClr val="bg1"/>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b="1" dirty="0">
                <a:solidFill>
                  <a:schemeClr val="tx1"/>
                </a:solidFill>
                <a:effectLst/>
                <a:latin typeface="Times New Roman" panose="02020603050405020304" pitchFamily="18" charset="0"/>
                <a:ea typeface="Times New Roman" panose="02020603050405020304" pitchFamily="18" charset="0"/>
              </a:rPr>
              <a:t>Тамақ рационы, тамақтану режимдерін сақтау</a:t>
            </a:r>
            <a:r>
              <a:rPr lang="kk-KZ" sz="2000" b="1" dirty="0">
                <a:effectLst/>
                <a:latin typeface="Times New Roman" panose="02020603050405020304" pitchFamily="18" charset="0"/>
                <a:ea typeface="Times New Roman" panose="02020603050405020304" pitchFamily="18" charset="0"/>
              </a:rPr>
              <a:t>сақтау</a:t>
            </a:r>
            <a:endParaRPr lang="ru-RU" sz="2000" b="1" dirty="0">
              <a:solidFill>
                <a:schemeClr val="tx1"/>
              </a:solidFill>
              <a:latin typeface="Arial" panose="020B0604020202020204" pitchFamily="34" charset="0"/>
              <a:cs typeface="Arial" panose="020B0604020202020204" pitchFamily="34" charset="0"/>
            </a:endParaRPr>
          </a:p>
        </p:txBody>
      </p:sp>
      <p:sp>
        <p:nvSpPr>
          <p:cNvPr id="8" name="Скругленный прямоугольник 9">
            <a:extLst>
              <a:ext uri="{FF2B5EF4-FFF2-40B4-BE49-F238E27FC236}">
                <a16:creationId xmlns:a16="http://schemas.microsoft.com/office/drawing/2014/main" id="{B82C0BFA-7FDA-4BF4-9C7B-396DF8D574EF}"/>
              </a:ext>
            </a:extLst>
          </p:cNvPr>
          <p:cNvSpPr/>
          <p:nvPr/>
        </p:nvSpPr>
        <p:spPr>
          <a:xfrm>
            <a:off x="1173124" y="2808809"/>
            <a:ext cx="4369547" cy="777837"/>
          </a:xfrm>
          <a:prstGeom prst="roundRect">
            <a:avLst>
              <a:gd name="adj" fmla="val 40519"/>
            </a:avLst>
          </a:prstGeom>
          <a:solidFill>
            <a:schemeClr val="bg1"/>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k-KZ" b="1" dirty="0">
              <a:solidFill>
                <a:schemeClr val="tx1"/>
              </a:solidFill>
              <a:latin typeface="Times New Roman" panose="02020603050405020304" pitchFamily="18" charset="0"/>
              <a:ea typeface="Times New Roman" panose="02020603050405020304" pitchFamily="18" charset="0"/>
            </a:endParaRPr>
          </a:p>
          <a:p>
            <a:pPr algn="ctr"/>
            <a:r>
              <a:rPr lang="kk-KZ" sz="2000" b="1" dirty="0">
                <a:solidFill>
                  <a:schemeClr val="tx1"/>
                </a:solidFill>
                <a:effectLst/>
                <a:latin typeface="Times New Roman" panose="02020603050405020304" pitchFamily="18" charset="0"/>
                <a:ea typeface="Times New Roman" panose="02020603050405020304" pitchFamily="18" charset="0"/>
              </a:rPr>
              <a:t>Тамақты белгілі бір уақытта                   қабылдау</a:t>
            </a:r>
            <a:endParaRPr lang="ru-RU" sz="2000" b="1" dirty="0">
              <a:solidFill>
                <a:schemeClr val="tx1"/>
              </a:solidFill>
              <a:latin typeface="Arial" panose="020B0604020202020204" pitchFamily="34" charset="0"/>
              <a:cs typeface="Arial" panose="020B0604020202020204" pitchFamily="34" charset="0"/>
            </a:endParaRPr>
          </a:p>
        </p:txBody>
      </p:sp>
      <p:sp>
        <p:nvSpPr>
          <p:cNvPr id="9" name="Скругленный прямоугольник 11">
            <a:extLst>
              <a:ext uri="{FF2B5EF4-FFF2-40B4-BE49-F238E27FC236}">
                <a16:creationId xmlns:a16="http://schemas.microsoft.com/office/drawing/2014/main" id="{10D2D435-1E95-41C8-9CE1-FCA2650DC125}"/>
              </a:ext>
            </a:extLst>
          </p:cNvPr>
          <p:cNvSpPr/>
          <p:nvPr/>
        </p:nvSpPr>
        <p:spPr>
          <a:xfrm>
            <a:off x="3800664" y="4045918"/>
            <a:ext cx="4369547" cy="777837"/>
          </a:xfrm>
          <a:prstGeom prst="roundRect">
            <a:avLst/>
          </a:prstGeom>
          <a:solidFill>
            <a:schemeClr val="bg1"/>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b="1" dirty="0">
                <a:solidFill>
                  <a:schemeClr val="tx1"/>
                </a:solidFill>
                <a:effectLst/>
                <a:latin typeface="Times New Roman" panose="02020603050405020304" pitchFamily="18" charset="0"/>
                <a:ea typeface="Times New Roman" panose="02020603050405020304" pitchFamily="18" charset="0"/>
              </a:rPr>
              <a:t>Дұрыс тамақтану – денсаулық кепілі</a:t>
            </a:r>
            <a:endParaRPr lang="ru-RU" sz="2000" b="1" dirty="0">
              <a:solidFill>
                <a:schemeClr val="tx1"/>
              </a:solidFill>
              <a:latin typeface="Arial" panose="020B0604020202020204" pitchFamily="34" charset="0"/>
              <a:cs typeface="Arial" panose="020B0604020202020204" pitchFamily="34" charset="0"/>
            </a:endParaRPr>
          </a:p>
        </p:txBody>
      </p:sp>
      <p:sp>
        <p:nvSpPr>
          <p:cNvPr id="10" name="Скругленный прямоугольник 11">
            <a:extLst>
              <a:ext uri="{FF2B5EF4-FFF2-40B4-BE49-F238E27FC236}">
                <a16:creationId xmlns:a16="http://schemas.microsoft.com/office/drawing/2014/main" id="{130C2172-F0C3-4260-864A-51311847EBC8}"/>
              </a:ext>
            </a:extLst>
          </p:cNvPr>
          <p:cNvSpPr/>
          <p:nvPr/>
        </p:nvSpPr>
        <p:spPr>
          <a:xfrm>
            <a:off x="6568616" y="1584269"/>
            <a:ext cx="4369547" cy="777837"/>
          </a:xfrm>
          <a:prstGeom prst="roundRect">
            <a:avLst/>
          </a:prstGeom>
          <a:solidFill>
            <a:schemeClr val="bg1"/>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b="1" dirty="0">
                <a:solidFill>
                  <a:schemeClr val="tx1"/>
                </a:solidFill>
                <a:effectLst/>
                <a:latin typeface="Times New Roman" panose="02020603050405020304" pitchFamily="18" charset="0"/>
                <a:ea typeface="Times New Roman" panose="02020603050405020304" pitchFamily="18" charset="0"/>
              </a:rPr>
              <a:t>Күнделікті аста ақуыз, май, көмірсу сынды қоректік заттарды қолдану</a:t>
            </a:r>
            <a:endParaRPr lang="ru-RU" sz="2000" b="1" dirty="0">
              <a:solidFill>
                <a:schemeClr val="tx1"/>
              </a:solidFill>
              <a:latin typeface="Arial" panose="020B0604020202020204" pitchFamily="34" charset="0"/>
              <a:cs typeface="Arial" panose="020B0604020202020204" pitchFamily="34" charset="0"/>
            </a:endParaRPr>
          </a:p>
        </p:txBody>
      </p:sp>
      <p:sp>
        <p:nvSpPr>
          <p:cNvPr id="11" name="Скругленный прямоугольник 11">
            <a:extLst>
              <a:ext uri="{FF2B5EF4-FFF2-40B4-BE49-F238E27FC236}">
                <a16:creationId xmlns:a16="http://schemas.microsoft.com/office/drawing/2014/main" id="{85258A9A-3A5C-46F5-A860-36CEB37766A1}"/>
              </a:ext>
            </a:extLst>
          </p:cNvPr>
          <p:cNvSpPr/>
          <p:nvPr/>
        </p:nvSpPr>
        <p:spPr>
          <a:xfrm>
            <a:off x="6649331" y="2808808"/>
            <a:ext cx="4369547" cy="777837"/>
          </a:xfrm>
          <a:prstGeom prst="roundRect">
            <a:avLst/>
          </a:prstGeom>
          <a:solidFill>
            <a:schemeClr val="bg1"/>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b="1" dirty="0">
                <a:solidFill>
                  <a:schemeClr val="tx1"/>
                </a:solidFill>
                <a:effectLst/>
                <a:latin typeface="Times New Roman" panose="02020603050405020304" pitchFamily="18" charset="0"/>
                <a:ea typeface="Times New Roman" panose="02020603050405020304" pitchFamily="18" charset="0"/>
              </a:rPr>
              <a:t>Жеміс-жидектер мен көгөністерді молынан қолдану</a:t>
            </a:r>
            <a:endParaRPr lang="ru-RU" sz="20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713649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Шестиугольник 50">
            <a:extLst>
              <a:ext uri="{FF2B5EF4-FFF2-40B4-BE49-F238E27FC236}">
                <a16:creationId xmlns:a16="http://schemas.microsoft.com/office/drawing/2014/main" id="{1EF166DA-0EB0-43FF-A163-C7FE5151CCB1}"/>
              </a:ext>
            </a:extLst>
          </p:cNvPr>
          <p:cNvSpPr/>
          <p:nvPr/>
        </p:nvSpPr>
        <p:spPr>
          <a:xfrm>
            <a:off x="397566" y="86735"/>
            <a:ext cx="2358886" cy="104897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a:solidFill>
                  <a:schemeClr val="tx1"/>
                </a:solidFill>
              </a:rPr>
              <a:t>ТАПСЫРМА</a:t>
            </a:r>
            <a:endParaRPr lang="ru-RU" dirty="0">
              <a:solidFill>
                <a:schemeClr val="tx1"/>
              </a:solidFill>
            </a:endParaRPr>
          </a:p>
        </p:txBody>
      </p:sp>
      <p:graphicFrame>
        <p:nvGraphicFramePr>
          <p:cNvPr id="2" name="Таблица 1">
            <a:extLst>
              <a:ext uri="{FF2B5EF4-FFF2-40B4-BE49-F238E27FC236}">
                <a16:creationId xmlns:a16="http://schemas.microsoft.com/office/drawing/2014/main" id="{3BFA92AF-BD01-43F8-BDB2-11726E2520C8}"/>
              </a:ext>
            </a:extLst>
          </p:cNvPr>
          <p:cNvGraphicFramePr>
            <a:graphicFrameLocks noGrp="1"/>
          </p:cNvGraphicFramePr>
          <p:nvPr>
            <p:extLst>
              <p:ext uri="{D42A27DB-BD31-4B8C-83A1-F6EECF244321}">
                <p14:modId xmlns:p14="http://schemas.microsoft.com/office/powerpoint/2010/main" val="2268343681"/>
              </p:ext>
            </p:extLst>
          </p:nvPr>
        </p:nvGraphicFramePr>
        <p:xfrm>
          <a:off x="2808227" y="319227"/>
          <a:ext cx="9210750" cy="901976"/>
        </p:xfrm>
        <a:graphic>
          <a:graphicData uri="http://schemas.openxmlformats.org/drawingml/2006/table">
            <a:tbl>
              <a:tblPr>
                <a:tableStyleId>{5C22544A-7EE6-4342-B048-85BDC9FD1C3A}</a:tableStyleId>
              </a:tblPr>
              <a:tblGrid>
                <a:gridCol w="9210750">
                  <a:extLst>
                    <a:ext uri="{9D8B030D-6E8A-4147-A177-3AD203B41FA5}">
                      <a16:colId xmlns:a16="http://schemas.microsoft.com/office/drawing/2014/main" val="157155055"/>
                    </a:ext>
                  </a:extLst>
                </a:gridCol>
              </a:tblGrid>
              <a:tr h="901976">
                <a:tc>
                  <a:txBody>
                    <a:bodyPr/>
                    <a:lstStyle/>
                    <a:p>
                      <a:pPr algn="l">
                        <a:lnSpc>
                          <a:spcPct val="115000"/>
                        </a:lnSpc>
                        <a:spcAft>
                          <a:spcPts val="1000"/>
                        </a:spcAft>
                      </a:pPr>
                      <a:r>
                        <a:rPr lang="kk-KZ" sz="2800" b="1" kern="1200" dirty="0">
                          <a:solidFill>
                            <a:srgbClr val="002060"/>
                          </a:solidFill>
                          <a:effectLst/>
                          <a:latin typeface="+mn-lt"/>
                          <a:ea typeface="+mn-ea"/>
                          <a:cs typeface="+mn-cs"/>
                        </a:rPr>
                        <a:t>МӘТІННЕН ФАКТІ МЕН КӨЗҚАРАСТЫ АЖЫРАТЫҢЫЗ.</a:t>
                      </a:r>
                      <a:endParaRPr lang="ru-RU" sz="2800" b="1" dirty="0">
                        <a:solidFill>
                          <a:srgbClr val="00206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114300" marR="1143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38979935"/>
                  </a:ext>
                </a:extLst>
              </a:tr>
            </a:tbl>
          </a:graphicData>
        </a:graphic>
      </p:graphicFrame>
      <p:graphicFrame>
        <p:nvGraphicFramePr>
          <p:cNvPr id="4" name="Таблица 3">
            <a:extLst>
              <a:ext uri="{FF2B5EF4-FFF2-40B4-BE49-F238E27FC236}">
                <a16:creationId xmlns:a16="http://schemas.microsoft.com/office/drawing/2014/main" id="{B0ED878B-9760-4DFA-B21F-B04C4BB19596}"/>
              </a:ext>
            </a:extLst>
          </p:cNvPr>
          <p:cNvGraphicFramePr>
            <a:graphicFrameLocks noGrp="1"/>
          </p:cNvGraphicFramePr>
          <p:nvPr>
            <p:extLst>
              <p:ext uri="{D42A27DB-BD31-4B8C-83A1-F6EECF244321}">
                <p14:modId xmlns:p14="http://schemas.microsoft.com/office/powerpoint/2010/main" val="2893056105"/>
              </p:ext>
            </p:extLst>
          </p:nvPr>
        </p:nvGraphicFramePr>
        <p:xfrm>
          <a:off x="1088680" y="2598122"/>
          <a:ext cx="8596312" cy="330772"/>
        </p:xfrm>
        <a:graphic>
          <a:graphicData uri="http://schemas.openxmlformats.org/drawingml/2006/table">
            <a:tbl>
              <a:tblPr>
                <a:tableStyleId>{5C22544A-7EE6-4342-B048-85BDC9FD1C3A}</a:tableStyleId>
              </a:tblPr>
              <a:tblGrid>
                <a:gridCol w="8596312">
                  <a:extLst>
                    <a:ext uri="{9D8B030D-6E8A-4147-A177-3AD203B41FA5}">
                      <a16:colId xmlns:a16="http://schemas.microsoft.com/office/drawing/2014/main" val="1962457256"/>
                    </a:ext>
                  </a:extLst>
                </a:gridCol>
              </a:tblGrid>
              <a:tr h="0">
                <a:tc>
                  <a:txBody>
                    <a:bodyPr/>
                    <a:lstStyle/>
                    <a:p>
                      <a:pPr algn="l">
                        <a:lnSpc>
                          <a:spcPct val="115000"/>
                        </a:lnSpc>
                        <a:spcAft>
                          <a:spcPts val="1000"/>
                        </a:spcAft>
                      </a:pPr>
                      <a:endParaRPr lang="ru-RU" sz="2000" i="1" dirty="0">
                        <a:effectLst/>
                        <a:latin typeface="DengXian" panose="02010600030101010101" pitchFamily="2" charset="-122"/>
                        <a:ea typeface="DengXian" panose="02010600030101010101" pitchFamily="2" charset="-122"/>
                        <a:cs typeface="Times New Roman" panose="02020603050405020304" pitchFamily="18" charset="0"/>
                      </a:endParaRPr>
                    </a:p>
                  </a:txBody>
                  <a:tcPr marL="114300" marR="1143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880238822"/>
                  </a:ext>
                </a:extLst>
              </a:tr>
            </a:tbl>
          </a:graphicData>
        </a:graphic>
      </p:graphicFrame>
      <p:graphicFrame>
        <p:nvGraphicFramePr>
          <p:cNvPr id="7" name="Таблица 6">
            <a:extLst>
              <a:ext uri="{FF2B5EF4-FFF2-40B4-BE49-F238E27FC236}">
                <a16:creationId xmlns:a16="http://schemas.microsoft.com/office/drawing/2014/main" id="{1CB739DD-F114-4B1C-96FA-FC377E57C352}"/>
              </a:ext>
            </a:extLst>
          </p:cNvPr>
          <p:cNvGraphicFramePr>
            <a:graphicFrameLocks noGrp="1"/>
          </p:cNvGraphicFramePr>
          <p:nvPr>
            <p:extLst>
              <p:ext uri="{D42A27DB-BD31-4B8C-83A1-F6EECF244321}">
                <p14:modId xmlns:p14="http://schemas.microsoft.com/office/powerpoint/2010/main" val="1260183016"/>
              </p:ext>
            </p:extLst>
          </p:nvPr>
        </p:nvGraphicFramePr>
        <p:xfrm>
          <a:off x="1088680" y="4851958"/>
          <a:ext cx="8596312" cy="1558131"/>
        </p:xfrm>
        <a:graphic>
          <a:graphicData uri="http://schemas.openxmlformats.org/drawingml/2006/table">
            <a:tbl>
              <a:tblPr>
                <a:tableStyleId>{5C22544A-7EE6-4342-B048-85BDC9FD1C3A}</a:tableStyleId>
              </a:tblPr>
              <a:tblGrid>
                <a:gridCol w="8596312">
                  <a:extLst>
                    <a:ext uri="{9D8B030D-6E8A-4147-A177-3AD203B41FA5}">
                      <a16:colId xmlns:a16="http://schemas.microsoft.com/office/drawing/2014/main" val="1225272008"/>
                    </a:ext>
                  </a:extLst>
                </a:gridCol>
              </a:tblGrid>
              <a:tr h="1558131">
                <a:tc>
                  <a:txBody>
                    <a:bodyPr/>
                    <a:lstStyle/>
                    <a:p>
                      <a:pPr algn="l">
                        <a:lnSpc>
                          <a:spcPct val="115000"/>
                        </a:lnSpc>
                        <a:spcAft>
                          <a:spcPts val="1000"/>
                        </a:spcAft>
                      </a:pPr>
                      <a:r>
                        <a:rPr lang="kk-KZ" sz="2800" b="1" dirty="0">
                          <a:effectLst/>
                          <a:latin typeface="Times New Roman" panose="02020603050405020304" pitchFamily="18" charset="0"/>
                          <a:cs typeface="Times New Roman" panose="02020603050405020304" pitchFamily="18" charset="0"/>
                        </a:rPr>
                        <a:t>Дескриптор:</a:t>
                      </a:r>
                      <a:endParaRPr lang="ru-RU" sz="2800" b="1" dirty="0">
                        <a:effectLst/>
                        <a:latin typeface="Times New Roman" panose="02020603050405020304" pitchFamily="18" charset="0"/>
                        <a:cs typeface="Times New Roman" panose="02020603050405020304" pitchFamily="18" charset="0"/>
                      </a:endParaRPr>
                    </a:p>
                    <a:p>
                      <a:pPr algn="l">
                        <a:lnSpc>
                          <a:spcPct val="115000"/>
                        </a:lnSpc>
                        <a:spcAft>
                          <a:spcPts val="1000"/>
                        </a:spcAft>
                      </a:pPr>
                      <a:r>
                        <a:rPr lang="kk-KZ" sz="2800" dirty="0">
                          <a:effectLst/>
                          <a:latin typeface="Times New Roman" panose="02020603050405020304" pitchFamily="18" charset="0"/>
                          <a:cs typeface="Times New Roman" panose="02020603050405020304" pitchFamily="18" charset="0"/>
                        </a:rPr>
                        <a:t>-</a:t>
                      </a:r>
                      <a:r>
                        <a:rPr lang="kk-KZ" sz="2800" kern="1200" dirty="0">
                          <a:solidFill>
                            <a:schemeClr val="dk1"/>
                          </a:solidFill>
                          <a:effectLst/>
                          <a:latin typeface="Times New Roman" panose="02020603050405020304" pitchFamily="18" charset="0"/>
                          <a:ea typeface="+mn-ea"/>
                          <a:cs typeface="Times New Roman" panose="02020603050405020304" pitchFamily="18" charset="0"/>
                        </a:rPr>
                        <a:t>Мәтіннен факті мен көзқарасты ажыратады.</a:t>
                      </a:r>
                    </a:p>
                  </a:txBody>
                  <a:tcPr marL="114300" marR="1143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0840090"/>
                  </a:ext>
                </a:extLst>
              </a:tr>
            </a:tbl>
          </a:graphicData>
        </a:graphic>
      </p:graphicFrame>
      <p:graphicFrame>
        <p:nvGraphicFramePr>
          <p:cNvPr id="3" name="Таблица 4">
            <a:extLst>
              <a:ext uri="{FF2B5EF4-FFF2-40B4-BE49-F238E27FC236}">
                <a16:creationId xmlns:a16="http://schemas.microsoft.com/office/drawing/2014/main" id="{4B4158A5-649F-4C0C-ADC7-E34734543A81}"/>
              </a:ext>
            </a:extLst>
          </p:cNvPr>
          <p:cNvGraphicFramePr>
            <a:graphicFrameLocks noGrp="1"/>
          </p:cNvGraphicFramePr>
          <p:nvPr>
            <p:extLst>
              <p:ext uri="{D42A27DB-BD31-4B8C-83A1-F6EECF244321}">
                <p14:modId xmlns:p14="http://schemas.microsoft.com/office/powerpoint/2010/main" val="1582590280"/>
              </p:ext>
            </p:extLst>
          </p:nvPr>
        </p:nvGraphicFramePr>
        <p:xfrm>
          <a:off x="1819965" y="1941934"/>
          <a:ext cx="8128000" cy="238252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435171350"/>
                    </a:ext>
                  </a:extLst>
                </a:gridCol>
                <a:gridCol w="4064000">
                  <a:extLst>
                    <a:ext uri="{9D8B030D-6E8A-4147-A177-3AD203B41FA5}">
                      <a16:colId xmlns:a16="http://schemas.microsoft.com/office/drawing/2014/main" val="1456809576"/>
                    </a:ext>
                  </a:extLst>
                </a:gridCol>
              </a:tblGrid>
              <a:tr h="370840">
                <a:tc>
                  <a:txBody>
                    <a:bodyPr/>
                    <a:lstStyle/>
                    <a:p>
                      <a:r>
                        <a:rPr lang="kk-KZ" dirty="0"/>
                        <a:t>ФАКТ </a:t>
                      </a:r>
                      <a:endParaRPr lang="ru-RU" dirty="0"/>
                    </a:p>
                  </a:txBody>
                  <a:tcPr/>
                </a:tc>
                <a:tc>
                  <a:txBody>
                    <a:bodyPr/>
                    <a:lstStyle/>
                    <a:p>
                      <a:r>
                        <a:rPr lang="kk-KZ" dirty="0"/>
                        <a:t>КӨЗҚАРАС</a:t>
                      </a:r>
                      <a:endParaRPr lang="ru-RU" dirty="0"/>
                    </a:p>
                  </a:txBody>
                  <a:tcPr/>
                </a:tc>
                <a:extLst>
                  <a:ext uri="{0D108BD9-81ED-4DB2-BD59-A6C34878D82A}">
                    <a16:rowId xmlns:a16="http://schemas.microsoft.com/office/drawing/2014/main" val="1606688713"/>
                  </a:ext>
                </a:extLst>
              </a:tr>
              <a:tr h="370840">
                <a:tc>
                  <a:txBody>
                    <a:bodyPr/>
                    <a:lstStyle/>
                    <a:p>
                      <a:endParaRPr lang="kk-KZ" dirty="0"/>
                    </a:p>
                    <a:p>
                      <a:endParaRPr lang="ru-RU" dirty="0"/>
                    </a:p>
                    <a:p>
                      <a:endParaRPr lang="ru-RU" dirty="0"/>
                    </a:p>
                    <a:p>
                      <a:endParaRPr lang="ru-RU" dirty="0"/>
                    </a:p>
                    <a:p>
                      <a:endParaRPr lang="ru-RU" dirty="0"/>
                    </a:p>
                    <a:p>
                      <a:endParaRPr lang="ru-RU" dirty="0"/>
                    </a:p>
                    <a:p>
                      <a:endParaRPr lang="ru-RU" dirty="0"/>
                    </a:p>
                  </a:txBody>
                  <a:tcPr/>
                </a:tc>
                <a:tc>
                  <a:txBody>
                    <a:bodyPr/>
                    <a:lstStyle/>
                    <a:p>
                      <a:endParaRPr lang="ru-RU" dirty="0"/>
                    </a:p>
                  </a:txBody>
                  <a:tcPr/>
                </a:tc>
                <a:extLst>
                  <a:ext uri="{0D108BD9-81ED-4DB2-BD59-A6C34878D82A}">
                    <a16:rowId xmlns:a16="http://schemas.microsoft.com/office/drawing/2014/main" val="3826662780"/>
                  </a:ext>
                </a:extLst>
              </a:tr>
            </a:tbl>
          </a:graphicData>
        </a:graphic>
      </p:graphicFrame>
    </p:spTree>
    <p:extLst>
      <p:ext uri="{BB962C8B-B14F-4D97-AF65-F5344CB8AC3E}">
        <p14:creationId xmlns:p14="http://schemas.microsoft.com/office/powerpoint/2010/main" val="2067869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Шестиугольник 50">
            <a:extLst>
              <a:ext uri="{FF2B5EF4-FFF2-40B4-BE49-F238E27FC236}">
                <a16:creationId xmlns:a16="http://schemas.microsoft.com/office/drawing/2014/main" id="{BD1C207F-46D0-4095-8D43-E05DE48FDA3F}"/>
              </a:ext>
            </a:extLst>
          </p:cNvPr>
          <p:cNvSpPr/>
          <p:nvPr/>
        </p:nvSpPr>
        <p:spPr>
          <a:xfrm>
            <a:off x="397566" y="86735"/>
            <a:ext cx="1901687" cy="1205948"/>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a:solidFill>
                  <a:schemeClr val="tx1"/>
                </a:solidFill>
              </a:rPr>
              <a:t>ЖАУАП ҮЛГІСІ</a:t>
            </a:r>
            <a:endParaRPr lang="ru-RU" sz="2400" dirty="0">
              <a:solidFill>
                <a:schemeClr val="tx1"/>
              </a:solidFill>
            </a:endParaRPr>
          </a:p>
        </p:txBody>
      </p:sp>
      <p:graphicFrame>
        <p:nvGraphicFramePr>
          <p:cNvPr id="3" name="Таблица 2">
            <a:extLst>
              <a:ext uri="{FF2B5EF4-FFF2-40B4-BE49-F238E27FC236}">
                <a16:creationId xmlns:a16="http://schemas.microsoft.com/office/drawing/2014/main" id="{C36947D4-50E8-4011-8605-BC5232336724}"/>
              </a:ext>
            </a:extLst>
          </p:cNvPr>
          <p:cNvGraphicFramePr>
            <a:graphicFrameLocks noGrp="1"/>
          </p:cNvGraphicFramePr>
          <p:nvPr>
            <p:extLst>
              <p:ext uri="{D42A27DB-BD31-4B8C-83A1-F6EECF244321}">
                <p14:modId xmlns:p14="http://schemas.microsoft.com/office/powerpoint/2010/main" val="397160200"/>
              </p:ext>
            </p:extLst>
          </p:nvPr>
        </p:nvGraphicFramePr>
        <p:xfrm>
          <a:off x="1616765" y="1590261"/>
          <a:ext cx="8560906" cy="4525363"/>
        </p:xfrm>
        <a:graphic>
          <a:graphicData uri="http://schemas.openxmlformats.org/drawingml/2006/table">
            <a:tbl>
              <a:tblPr firstRow="1" firstCol="1" bandRow="1"/>
              <a:tblGrid>
                <a:gridCol w="4280453">
                  <a:extLst>
                    <a:ext uri="{9D8B030D-6E8A-4147-A177-3AD203B41FA5}">
                      <a16:colId xmlns:a16="http://schemas.microsoft.com/office/drawing/2014/main" val="3025345306"/>
                    </a:ext>
                  </a:extLst>
                </a:gridCol>
                <a:gridCol w="4280453">
                  <a:extLst>
                    <a:ext uri="{9D8B030D-6E8A-4147-A177-3AD203B41FA5}">
                      <a16:colId xmlns:a16="http://schemas.microsoft.com/office/drawing/2014/main" val="3098175409"/>
                    </a:ext>
                  </a:extLst>
                </a:gridCol>
              </a:tblGrid>
              <a:tr h="502003">
                <a:tc>
                  <a:txBody>
                    <a:bodyPr/>
                    <a:lstStyle/>
                    <a:p>
                      <a:pPr algn="just"/>
                      <a:r>
                        <a:rPr lang="kk-KZ" sz="24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ФАКТ</a:t>
                      </a:r>
                      <a:endParaRPr lang="ru-RU" sz="2400" b="1" dirty="0">
                        <a:solidFill>
                          <a:srgbClr val="002060"/>
                        </a:solidFill>
                        <a:effectLst/>
                        <a:latin typeface="DengXian" panose="02010600030101010101" pitchFamily="2" charset="-122"/>
                        <a:ea typeface="DengXia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kk-KZ" sz="24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КӨЗҚАРАС</a:t>
                      </a:r>
                      <a:endParaRPr lang="ru-RU" sz="2400" b="1" dirty="0">
                        <a:solidFill>
                          <a:srgbClr val="002060"/>
                        </a:solidFill>
                        <a:effectLst/>
                        <a:latin typeface="DengXian" panose="02010600030101010101" pitchFamily="2" charset="-122"/>
                        <a:ea typeface="DengXia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2045803"/>
                  </a:ext>
                </a:extLst>
              </a:tr>
              <a:tr h="3929456">
                <a:tc>
                  <a:txBody>
                    <a:bodyPr/>
                    <a:lstStyle/>
                    <a:p>
                      <a:pPr algn="just"/>
                      <a:r>
                        <a:rPr lang="kk-KZ" sz="2400" dirty="0">
                          <a:effectLst/>
                          <a:latin typeface="Times New Roman" panose="02020603050405020304" pitchFamily="18" charset="0"/>
                          <a:ea typeface="DengXian" panose="02010600030101010101" pitchFamily="2" charset="-122"/>
                          <a:cs typeface="Times New Roman" panose="02020603050405020304" pitchFamily="18" charset="0"/>
                        </a:rPr>
                        <a:t>1.Дүниежүзілік денсаулық сақтау ұйымының мәліметі бойынша, шамамен сырқаттың 80 пайыздан астамы  дұрыс тамақтанбаудан болады.</a:t>
                      </a:r>
                      <a:endParaRPr lang="ru-RU" sz="2400" dirty="0">
                        <a:effectLst/>
                        <a:latin typeface="DengXian" panose="02010600030101010101" pitchFamily="2" charset="-122"/>
                        <a:ea typeface="DengXian" panose="02010600030101010101" pitchFamily="2" charset="-122"/>
                        <a:cs typeface="Times New Roman" panose="02020603050405020304" pitchFamily="18" charset="0"/>
                      </a:endParaRPr>
                    </a:p>
                    <a:p>
                      <a:pPr algn="just"/>
                      <a:r>
                        <a:rPr lang="kk-KZ" sz="2400" dirty="0">
                          <a:effectLst/>
                          <a:latin typeface="Times New Roman" panose="02020603050405020304" pitchFamily="18" charset="0"/>
                          <a:ea typeface="DengXian" panose="02010600030101010101" pitchFamily="2" charset="-122"/>
                          <a:cs typeface="Times New Roman" panose="02020603050405020304" pitchFamily="18" charset="0"/>
                        </a:rPr>
                        <a:t>2.Таңғы ас рационның 30-35 пайызын, түскі ас  – 40 пайызын, кешкі ас – 25-30 пайызын құрауы қажет.</a:t>
                      </a:r>
                    </a:p>
                    <a:p>
                      <a:pPr algn="just"/>
                      <a:r>
                        <a:rPr lang="kk-KZ" sz="2400" dirty="0">
                          <a:effectLst/>
                          <a:latin typeface="Times New Roman" panose="02020603050405020304" pitchFamily="18" charset="0"/>
                          <a:ea typeface="DengXian" panose="02010600030101010101" pitchFamily="2" charset="-122"/>
                          <a:cs typeface="Times New Roman" panose="02020603050405020304" pitchFamily="18" charset="0"/>
                        </a:rPr>
                        <a:t>3.</a:t>
                      </a:r>
                    </a:p>
                    <a:p>
                      <a:pPr algn="just"/>
                      <a:r>
                        <a:rPr lang="kk-KZ" sz="2400" dirty="0">
                          <a:effectLst/>
                          <a:latin typeface="Times New Roman" panose="02020603050405020304" pitchFamily="18" charset="0"/>
                          <a:ea typeface="DengXian" panose="02010600030101010101" pitchFamily="2" charset="-122"/>
                          <a:cs typeface="Times New Roman" panose="02020603050405020304" pitchFamily="18" charset="0"/>
                        </a:rPr>
                        <a:t>4.</a:t>
                      </a:r>
                      <a:endParaRPr lang="ru-RU" sz="2400" dirty="0">
                        <a:effectLst/>
                        <a:latin typeface="DengXian" panose="02010600030101010101" pitchFamily="2" charset="-122"/>
                        <a:ea typeface="DengXia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1.Мүмкіндік болса, тағамды белгілі бір уақытта ғана қабылдау қажет.</a:t>
                      </a:r>
                      <a:endParaRPr lang="ru-RU" sz="2400" dirty="0">
                        <a:effectLst/>
                        <a:latin typeface="DengXian" panose="02010600030101010101" pitchFamily="2" charset="-122"/>
                        <a:ea typeface="DengXian" panose="02010600030101010101" pitchFamily="2" charset="-122"/>
                        <a:cs typeface="Times New Roman" panose="02020603050405020304" pitchFamily="18" charset="0"/>
                      </a:endParaRPr>
                    </a:p>
                    <a:p>
                      <a:pPr algn="just"/>
                      <a:r>
                        <a:rPr lang="kk-KZ" sz="2400" dirty="0">
                          <a:effectLst/>
                          <a:latin typeface="Times New Roman" panose="02020603050405020304" pitchFamily="18" charset="0"/>
                          <a:ea typeface="Times New Roman" panose="02020603050405020304" pitchFamily="18" charset="0"/>
                          <a:cs typeface="Times New Roman" panose="02020603050405020304" pitchFamily="18" charset="0"/>
                        </a:rPr>
                        <a:t>2.Салмақ төмендетудің дұрыс тәсілін таңдау үшін алдымен дәрігермен кеңесу қажет.</a:t>
                      </a:r>
                      <a:endParaRPr lang="ru-RU" sz="2400" dirty="0">
                        <a:effectLst/>
                        <a:latin typeface="DengXian" panose="02010600030101010101" pitchFamily="2" charset="-122"/>
                        <a:ea typeface="DengXian" panose="02010600030101010101" pitchFamily="2" charset="-122"/>
                        <a:cs typeface="Times New Roman" panose="02020603050405020304" pitchFamily="18" charset="0"/>
                      </a:endParaRPr>
                    </a:p>
                    <a:p>
                      <a:pPr algn="just"/>
                      <a:r>
                        <a:rPr lang="kk-KZ" sz="2400" dirty="0">
                          <a:effectLst/>
                          <a:latin typeface="Times New Roman" panose="02020603050405020304" pitchFamily="18" charset="0"/>
                          <a:ea typeface="DengXian" panose="02010600030101010101" pitchFamily="2" charset="-122"/>
                          <a:cs typeface="Times New Roman" panose="02020603050405020304" pitchFamily="18" charset="0"/>
                        </a:rPr>
                        <a:t>3.</a:t>
                      </a:r>
                    </a:p>
                    <a:p>
                      <a:pPr algn="just"/>
                      <a:r>
                        <a:rPr lang="kk-KZ" sz="2400" dirty="0">
                          <a:effectLst/>
                          <a:latin typeface="Times New Roman" panose="02020603050405020304" pitchFamily="18" charset="0"/>
                          <a:ea typeface="DengXian" panose="02010600030101010101" pitchFamily="2" charset="-122"/>
                          <a:cs typeface="Times New Roman" panose="02020603050405020304" pitchFamily="18" charset="0"/>
                        </a:rPr>
                        <a:t>4.</a:t>
                      </a:r>
                      <a:endParaRPr lang="ru-RU" sz="2400" dirty="0">
                        <a:effectLst/>
                        <a:latin typeface="DengXian" panose="02010600030101010101" pitchFamily="2" charset="-122"/>
                        <a:ea typeface="DengXia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6654418"/>
                  </a:ext>
                </a:extLst>
              </a:tr>
            </a:tbl>
          </a:graphicData>
        </a:graphic>
      </p:graphicFrame>
    </p:spTree>
    <p:extLst>
      <p:ext uri="{BB962C8B-B14F-4D97-AF65-F5344CB8AC3E}">
        <p14:creationId xmlns:p14="http://schemas.microsoft.com/office/powerpoint/2010/main" val="3708680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Шестиугольник 50">
            <a:extLst>
              <a:ext uri="{FF2B5EF4-FFF2-40B4-BE49-F238E27FC236}">
                <a16:creationId xmlns:a16="http://schemas.microsoft.com/office/drawing/2014/main" id="{1EF166DA-0EB0-43FF-A163-C7FE5151CCB1}"/>
              </a:ext>
            </a:extLst>
          </p:cNvPr>
          <p:cNvSpPr/>
          <p:nvPr/>
        </p:nvSpPr>
        <p:spPr>
          <a:xfrm>
            <a:off x="397566" y="86735"/>
            <a:ext cx="2358886" cy="1048976"/>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a:solidFill>
                  <a:schemeClr val="tx1"/>
                </a:solidFill>
              </a:rPr>
              <a:t>ТАПСЫРМА</a:t>
            </a:r>
            <a:endParaRPr lang="ru-RU" dirty="0">
              <a:solidFill>
                <a:schemeClr val="tx1"/>
              </a:solidFill>
            </a:endParaRPr>
          </a:p>
        </p:txBody>
      </p:sp>
      <p:graphicFrame>
        <p:nvGraphicFramePr>
          <p:cNvPr id="2" name="Таблица 1">
            <a:extLst>
              <a:ext uri="{FF2B5EF4-FFF2-40B4-BE49-F238E27FC236}">
                <a16:creationId xmlns:a16="http://schemas.microsoft.com/office/drawing/2014/main" id="{3BFA92AF-BD01-43F8-BDB2-11726E2520C8}"/>
              </a:ext>
            </a:extLst>
          </p:cNvPr>
          <p:cNvGraphicFramePr>
            <a:graphicFrameLocks noGrp="1"/>
          </p:cNvGraphicFramePr>
          <p:nvPr>
            <p:extLst>
              <p:ext uri="{D42A27DB-BD31-4B8C-83A1-F6EECF244321}">
                <p14:modId xmlns:p14="http://schemas.microsoft.com/office/powerpoint/2010/main" val="2973767422"/>
              </p:ext>
            </p:extLst>
          </p:nvPr>
        </p:nvGraphicFramePr>
        <p:xfrm>
          <a:off x="2808227" y="319227"/>
          <a:ext cx="9210750" cy="1235266"/>
        </p:xfrm>
        <a:graphic>
          <a:graphicData uri="http://schemas.openxmlformats.org/drawingml/2006/table">
            <a:tbl>
              <a:tblPr>
                <a:tableStyleId>{5C22544A-7EE6-4342-B048-85BDC9FD1C3A}</a:tableStyleId>
              </a:tblPr>
              <a:tblGrid>
                <a:gridCol w="9210750">
                  <a:extLst>
                    <a:ext uri="{9D8B030D-6E8A-4147-A177-3AD203B41FA5}">
                      <a16:colId xmlns:a16="http://schemas.microsoft.com/office/drawing/2014/main" val="157155055"/>
                    </a:ext>
                  </a:extLst>
                </a:gridCol>
              </a:tblGrid>
              <a:tr h="901976">
                <a:tc>
                  <a:txBody>
                    <a:bodyPr/>
                    <a:lstStyle/>
                    <a:p>
                      <a:pPr algn="l">
                        <a:lnSpc>
                          <a:spcPct val="115000"/>
                        </a:lnSpc>
                        <a:spcAft>
                          <a:spcPts val="1000"/>
                        </a:spcAft>
                      </a:pPr>
                      <a:r>
                        <a:rPr lang="kk-KZ" sz="2400" b="1" kern="1200" dirty="0">
                          <a:solidFill>
                            <a:srgbClr val="002060"/>
                          </a:solidFill>
                          <a:effectLst/>
                          <a:latin typeface="+mn-lt"/>
                          <a:ea typeface="+mn-ea"/>
                          <a:cs typeface="+mn-cs"/>
                        </a:rPr>
                        <a:t> БЕРІЛГЕН АҚПАРАТТЫ НЕГІЗГЕ АЛА ОТЫРЫП, «ДҰРЫС ТАМАҚТАНУ – ДЕНСАУЛЫҚ КЕПІЛІ» ТАҚЫРЫБЫНДА СЫНЫПТАСЫҢЫЗҒА ҰСЫНЫСТАР, КЕҢЕСТЕР ЖАЗЫҢЫЗ. </a:t>
                      </a:r>
                      <a:endParaRPr lang="ru-RU" sz="2400" b="1" dirty="0">
                        <a:solidFill>
                          <a:srgbClr val="002060"/>
                        </a:solidFill>
                        <a:effectLst/>
                        <a:latin typeface="Times New Roman" panose="02020603050405020304" pitchFamily="18" charset="0"/>
                        <a:ea typeface="DengXian" panose="02010600030101010101" pitchFamily="2" charset="-122"/>
                        <a:cs typeface="Times New Roman" panose="02020603050405020304" pitchFamily="18" charset="0"/>
                      </a:endParaRPr>
                    </a:p>
                  </a:txBody>
                  <a:tcPr marL="114300" marR="1143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38979935"/>
                  </a:ext>
                </a:extLst>
              </a:tr>
            </a:tbl>
          </a:graphicData>
        </a:graphic>
      </p:graphicFrame>
      <p:graphicFrame>
        <p:nvGraphicFramePr>
          <p:cNvPr id="7" name="Таблица 6">
            <a:extLst>
              <a:ext uri="{FF2B5EF4-FFF2-40B4-BE49-F238E27FC236}">
                <a16:creationId xmlns:a16="http://schemas.microsoft.com/office/drawing/2014/main" id="{1CB739DD-F114-4B1C-96FA-FC377E57C352}"/>
              </a:ext>
            </a:extLst>
          </p:cNvPr>
          <p:cNvGraphicFramePr>
            <a:graphicFrameLocks noGrp="1"/>
          </p:cNvGraphicFramePr>
          <p:nvPr>
            <p:extLst>
              <p:ext uri="{D42A27DB-BD31-4B8C-83A1-F6EECF244321}">
                <p14:modId xmlns:p14="http://schemas.microsoft.com/office/powerpoint/2010/main" val="2337080542"/>
              </p:ext>
            </p:extLst>
          </p:nvPr>
        </p:nvGraphicFramePr>
        <p:xfrm>
          <a:off x="1088680" y="4851958"/>
          <a:ext cx="8596312" cy="1558131"/>
        </p:xfrm>
        <a:graphic>
          <a:graphicData uri="http://schemas.openxmlformats.org/drawingml/2006/table">
            <a:tbl>
              <a:tblPr>
                <a:tableStyleId>{5C22544A-7EE6-4342-B048-85BDC9FD1C3A}</a:tableStyleId>
              </a:tblPr>
              <a:tblGrid>
                <a:gridCol w="8596312">
                  <a:extLst>
                    <a:ext uri="{9D8B030D-6E8A-4147-A177-3AD203B41FA5}">
                      <a16:colId xmlns:a16="http://schemas.microsoft.com/office/drawing/2014/main" val="1225272008"/>
                    </a:ext>
                  </a:extLst>
                </a:gridCol>
              </a:tblGrid>
              <a:tr h="15581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kk-KZ" sz="2800" b="1" dirty="0">
                          <a:effectLst/>
                          <a:latin typeface="Times New Roman" panose="02020603050405020304" pitchFamily="18" charset="0"/>
                          <a:cs typeface="Times New Roman" panose="02020603050405020304" pitchFamily="18" charset="0"/>
                        </a:rPr>
                        <a:t>Дескриптор:</a:t>
                      </a:r>
                      <a:endParaRPr lang="ru-RU" sz="2800" b="1" dirty="0">
                        <a:effectLst/>
                        <a:latin typeface="Times New Roman" panose="02020603050405020304" pitchFamily="18" charset="0"/>
                        <a:cs typeface="Times New Roman" panose="02020603050405020304" pitchFamily="18" charset="0"/>
                      </a:endParaRPr>
                    </a:p>
                    <a:p>
                      <a:pPr algn="l"/>
                      <a:r>
                        <a:rPr lang="kk-KZ"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-Мәтіндегі ақпараттарды қолданады;</a:t>
                      </a:r>
                    </a:p>
                    <a:p>
                      <a:pPr algn="l"/>
                      <a:r>
                        <a:rPr lang="kk-KZ"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-Ұсыныс, кеңес жазады. </a:t>
                      </a:r>
                      <a:endParaRPr lang="ru-RU" sz="2800" dirty="0">
                        <a:solidFill>
                          <a:schemeClr val="tx1"/>
                        </a:solidFill>
                        <a:effectLst/>
                        <a:latin typeface="DengXian" panose="02010600030101010101" pitchFamily="2" charset="-122"/>
                        <a:ea typeface="DengXian" panose="02010600030101010101" pitchFamily="2" charset="-122"/>
                        <a:cs typeface="Times New Roman" panose="02020603050405020304" pitchFamily="18" charset="0"/>
                      </a:endParaRPr>
                    </a:p>
                  </a:txBody>
                  <a:tcPr marL="114300" marR="11430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0840090"/>
                  </a:ext>
                </a:extLst>
              </a:tr>
            </a:tbl>
          </a:graphicData>
        </a:graphic>
      </p:graphicFrame>
      <p:pic>
        <p:nvPicPr>
          <p:cNvPr id="9" name="Рисунок 8" descr="Изображение выглядит как стол, еда, внутренний, фрукт&#10;&#10;Автоматически созданное описание">
            <a:extLst>
              <a:ext uri="{FF2B5EF4-FFF2-40B4-BE49-F238E27FC236}">
                <a16:creationId xmlns:a16="http://schemas.microsoft.com/office/drawing/2014/main" id="{0E36C849-AE54-40B2-B50E-C482A89BC6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86539" y="1815548"/>
            <a:ext cx="5565913" cy="2907726"/>
          </a:xfrm>
          <a:prstGeom prst="rect">
            <a:avLst/>
          </a:prstGeom>
        </p:spPr>
      </p:pic>
    </p:spTree>
    <p:extLst>
      <p:ext uri="{BB962C8B-B14F-4D97-AF65-F5344CB8AC3E}">
        <p14:creationId xmlns:p14="http://schemas.microsoft.com/office/powerpoint/2010/main" val="263556253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1633</TotalTime>
  <Words>1548</Words>
  <Application>Microsoft Office PowerPoint</Application>
  <PresentationFormat>Широкоэкранный</PresentationFormat>
  <Paragraphs>123</Paragraphs>
  <Slides>15</Slides>
  <Notes>11</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15</vt:i4>
      </vt:variant>
    </vt:vector>
  </HeadingPairs>
  <TitlesOfParts>
    <vt:vector size="24" baseType="lpstr">
      <vt:lpstr>DengXian</vt:lpstr>
      <vt:lpstr>Arial</vt:lpstr>
      <vt:lpstr>Calibri</vt:lpstr>
      <vt:lpstr>Calibri Light</vt:lpstr>
      <vt:lpstr>Cambria</vt:lpstr>
      <vt:lpstr>Tahoma</vt:lpstr>
      <vt:lpstr>Times New Roman</vt:lpstr>
      <vt:lpstr>Wingdings 3</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ww</dc:creator>
  <cp:lastModifiedBy>ww</cp:lastModifiedBy>
  <cp:revision>245</cp:revision>
  <dcterms:created xsi:type="dcterms:W3CDTF">2020-09-12T17:21:11Z</dcterms:created>
  <dcterms:modified xsi:type="dcterms:W3CDTF">2021-01-08T09:07:07Z</dcterms:modified>
</cp:coreProperties>
</file>