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6"/>
  </p:notesMasterIdLst>
  <p:handoutMasterIdLst>
    <p:handoutMasterId r:id="rId17"/>
  </p:handoutMasterIdLst>
  <p:sldIdLst>
    <p:sldId id="260" r:id="rId2"/>
    <p:sldId id="381" r:id="rId3"/>
    <p:sldId id="372" r:id="rId4"/>
    <p:sldId id="306" r:id="rId5"/>
    <p:sldId id="373" r:id="rId6"/>
    <p:sldId id="365" r:id="rId7"/>
    <p:sldId id="375" r:id="rId8"/>
    <p:sldId id="369" r:id="rId9"/>
    <p:sldId id="378" r:id="rId10"/>
    <p:sldId id="324" r:id="rId11"/>
    <p:sldId id="379" r:id="rId12"/>
    <p:sldId id="380" r:id="rId13"/>
    <p:sldId id="382" r:id="rId14"/>
    <p:sldId id="3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ziz Azi" initials="A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C5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41" autoAdjust="0"/>
    <p:restoredTop sz="95226" autoAdjust="0"/>
  </p:normalViewPr>
  <p:slideViewPr>
    <p:cSldViewPr snapToGrid="0" showGuides="1">
      <p:cViewPr varScale="1">
        <p:scale>
          <a:sx n="72" d="100"/>
          <a:sy n="72" d="100"/>
        </p:scale>
        <p:origin x="540" y="66"/>
      </p:cViewPr>
      <p:guideLst>
        <p:guide orient="horz" pos="2183"/>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8" d="100"/>
          <a:sy n="88" d="100"/>
        </p:scale>
        <p:origin x="-382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B9A8C55-0C4F-40BB-9F99-5F31E305482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4" name="Footer Placeholder 3">
            <a:extLst>
              <a:ext uri="{FF2B5EF4-FFF2-40B4-BE49-F238E27FC236}">
                <a16:creationId xmlns:a16="http://schemas.microsoft.com/office/drawing/2014/main" id="{15585356-880D-4B4F-931D-BBC9E4665E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5" name="Slide Number Placeholder 4">
            <a:extLst>
              <a:ext uri="{FF2B5EF4-FFF2-40B4-BE49-F238E27FC236}">
                <a16:creationId xmlns:a16="http://schemas.microsoft.com/office/drawing/2014/main" id="{33618BE5-F755-4EC7-8913-ED860531EC1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759BD0D-08DD-43E5-AD72-BB64A5D8EE76}" type="slidenum">
              <a:rPr lang="en-ID" smtClean="0"/>
              <a:t>‹#›</a:t>
            </a:fld>
            <a:endParaRPr lang="en-ID"/>
          </a:p>
        </p:txBody>
      </p:sp>
      <p:sp>
        <p:nvSpPr>
          <p:cNvPr id="3" name="Date Placeholder 2">
            <a:extLst>
              <a:ext uri="{FF2B5EF4-FFF2-40B4-BE49-F238E27FC236}">
                <a16:creationId xmlns:a16="http://schemas.microsoft.com/office/drawing/2014/main" id="{655361D2-F044-4A78-BD0F-51EFE46052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3343C4A-49E8-45E3-8518-FBFCD6640E5B}" type="datetimeFigureOut">
              <a:rPr lang="en-ID" smtClean="0"/>
              <a:t>08/01/2021</a:t>
            </a:fld>
            <a:endParaRPr lang="en-ID"/>
          </a:p>
        </p:txBody>
      </p:sp>
    </p:spTree>
    <p:extLst>
      <p:ext uri="{BB962C8B-B14F-4D97-AF65-F5344CB8AC3E}">
        <p14:creationId xmlns:p14="http://schemas.microsoft.com/office/powerpoint/2010/main" val="3642170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4660AB-C737-4725-A59E-73096A219B67}" type="datetimeFigureOut">
              <a:rPr lang="en-US" smtClean="0"/>
              <a:t>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B9867-A8D7-43CA-B62E-65ACB63F0B12}" type="slidenum">
              <a:rPr lang="en-US" smtClean="0"/>
              <a:t>‹#›</a:t>
            </a:fld>
            <a:endParaRPr lang="en-US"/>
          </a:p>
        </p:txBody>
      </p:sp>
    </p:spTree>
    <p:extLst>
      <p:ext uri="{BB962C8B-B14F-4D97-AF65-F5344CB8AC3E}">
        <p14:creationId xmlns:p14="http://schemas.microsoft.com/office/powerpoint/2010/main" val="2334178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4</a:t>
            </a:fld>
            <a:endParaRPr lang="en-US" dirty="0"/>
          </a:p>
        </p:txBody>
      </p:sp>
    </p:spTree>
    <p:extLst>
      <p:ext uri="{BB962C8B-B14F-4D97-AF65-F5344CB8AC3E}">
        <p14:creationId xmlns:p14="http://schemas.microsoft.com/office/powerpoint/2010/main" val="3207355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14</a:t>
            </a:fld>
            <a:endParaRPr lang="en-US" dirty="0"/>
          </a:p>
        </p:txBody>
      </p:sp>
    </p:spTree>
    <p:extLst>
      <p:ext uri="{BB962C8B-B14F-4D97-AF65-F5344CB8AC3E}">
        <p14:creationId xmlns:p14="http://schemas.microsoft.com/office/powerpoint/2010/main" val="3308465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6</a:t>
            </a:fld>
            <a:endParaRPr lang="en-US" dirty="0"/>
          </a:p>
        </p:txBody>
      </p:sp>
    </p:spTree>
    <p:extLst>
      <p:ext uri="{BB962C8B-B14F-4D97-AF65-F5344CB8AC3E}">
        <p14:creationId xmlns:p14="http://schemas.microsoft.com/office/powerpoint/2010/main" val="318396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7</a:t>
            </a:fld>
            <a:endParaRPr lang="en-US" dirty="0"/>
          </a:p>
        </p:txBody>
      </p:sp>
    </p:spTree>
    <p:extLst>
      <p:ext uri="{BB962C8B-B14F-4D97-AF65-F5344CB8AC3E}">
        <p14:creationId xmlns:p14="http://schemas.microsoft.com/office/powerpoint/2010/main" val="2369617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8</a:t>
            </a:fld>
            <a:endParaRPr lang="en-US" dirty="0"/>
          </a:p>
        </p:txBody>
      </p:sp>
    </p:spTree>
    <p:extLst>
      <p:ext uri="{BB962C8B-B14F-4D97-AF65-F5344CB8AC3E}">
        <p14:creationId xmlns:p14="http://schemas.microsoft.com/office/powerpoint/2010/main" val="4155133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9</a:t>
            </a:fld>
            <a:endParaRPr lang="en-US" dirty="0"/>
          </a:p>
        </p:txBody>
      </p:sp>
    </p:spTree>
    <p:extLst>
      <p:ext uri="{BB962C8B-B14F-4D97-AF65-F5344CB8AC3E}">
        <p14:creationId xmlns:p14="http://schemas.microsoft.com/office/powerpoint/2010/main" val="334167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10</a:t>
            </a:fld>
            <a:endParaRPr lang="en-US" dirty="0"/>
          </a:p>
        </p:txBody>
      </p:sp>
    </p:spTree>
    <p:extLst>
      <p:ext uri="{BB962C8B-B14F-4D97-AF65-F5344CB8AC3E}">
        <p14:creationId xmlns:p14="http://schemas.microsoft.com/office/powerpoint/2010/main" val="3674718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11</a:t>
            </a:fld>
            <a:endParaRPr lang="en-US" dirty="0"/>
          </a:p>
        </p:txBody>
      </p:sp>
    </p:spTree>
    <p:extLst>
      <p:ext uri="{BB962C8B-B14F-4D97-AF65-F5344CB8AC3E}">
        <p14:creationId xmlns:p14="http://schemas.microsoft.com/office/powerpoint/2010/main" val="3074276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12</a:t>
            </a:fld>
            <a:endParaRPr lang="en-US" dirty="0"/>
          </a:p>
        </p:txBody>
      </p:sp>
    </p:spTree>
    <p:extLst>
      <p:ext uri="{BB962C8B-B14F-4D97-AF65-F5344CB8AC3E}">
        <p14:creationId xmlns:p14="http://schemas.microsoft.com/office/powerpoint/2010/main" val="1606510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13</a:t>
            </a:fld>
            <a:endParaRPr lang="en-US" dirty="0"/>
          </a:p>
        </p:txBody>
      </p:sp>
    </p:spTree>
    <p:extLst>
      <p:ext uri="{BB962C8B-B14F-4D97-AF65-F5344CB8AC3E}">
        <p14:creationId xmlns:p14="http://schemas.microsoft.com/office/powerpoint/2010/main" val="2623385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13493607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71691670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7409268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419427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507243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1303743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3503957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78578548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9874694"/>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4" name="Title 1">
            <a:extLst>
              <a:ext uri="{FF2B5EF4-FFF2-40B4-BE49-F238E27FC236}">
                <a16:creationId xmlns:a16="http://schemas.microsoft.com/office/drawing/2014/main" id="{A295FCD4-B2C3-4812-AFF4-AD5767FB02B2}"/>
              </a:ext>
            </a:extLst>
          </p:cNvPr>
          <p:cNvSpPr>
            <a:spLocks noGrp="1"/>
          </p:cNvSpPr>
          <p:nvPr>
            <p:ph type="ctrTitle" hasCustomPrompt="1"/>
          </p:nvPr>
        </p:nvSpPr>
        <p:spPr>
          <a:xfrm>
            <a:off x="835196" y="1120817"/>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7"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179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F9C600F0-E9B4-4C11-BCCD-C017FE3112EE}"/>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Slide Number Placeholder 5">
            <a:extLst>
              <a:ext uri="{FF2B5EF4-FFF2-40B4-BE49-F238E27FC236}">
                <a16:creationId xmlns:a16="http://schemas.microsoft.com/office/drawing/2014/main" id="{2A7A2521-5E3D-4CDC-95AF-3A7C1C87EF6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2" name="Rectangle: Rounded Corners 11">
            <a:extLst>
              <a:ext uri="{FF2B5EF4-FFF2-40B4-BE49-F238E27FC236}">
                <a16:creationId xmlns:a16="http://schemas.microsoft.com/office/drawing/2014/main" id="{538B31A2-DB6C-4D55-9AFA-121C1E3BEC26}"/>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Title 1">
            <a:extLst>
              <a:ext uri="{FF2B5EF4-FFF2-40B4-BE49-F238E27FC236}">
                <a16:creationId xmlns:a16="http://schemas.microsoft.com/office/drawing/2014/main" id="{A1425586-1B77-4F1D-A056-35C60C7DCEB0}"/>
              </a:ext>
            </a:extLst>
          </p:cNvPr>
          <p:cNvSpPr>
            <a:spLocks noGrp="1"/>
          </p:cNvSpPr>
          <p:nvPr>
            <p:ph type="ctrTitle" hasCustomPrompt="1"/>
          </p:nvPr>
        </p:nvSpPr>
        <p:spPr>
          <a:xfrm>
            <a:off x="6394366" y="76502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178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21050178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Title 1">
            <a:extLst>
              <a:ext uri="{FF2B5EF4-FFF2-40B4-BE49-F238E27FC236}">
                <a16:creationId xmlns:a16="http://schemas.microsoft.com/office/drawing/2014/main" id="{716292C9-F964-4725-A8D5-4B9F699EB5C7}"/>
              </a:ext>
            </a:extLst>
          </p:cNvPr>
          <p:cNvSpPr>
            <a:spLocks noGrp="1"/>
          </p:cNvSpPr>
          <p:nvPr>
            <p:ph type="ctrTitle" hasCustomPrompt="1"/>
          </p:nvPr>
        </p:nvSpPr>
        <p:spPr>
          <a:xfrm>
            <a:off x="835196" y="83582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34561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0" name="Rectangle: Rounded Corners 9">
            <a:extLst>
              <a:ext uri="{FF2B5EF4-FFF2-40B4-BE49-F238E27FC236}">
                <a16:creationId xmlns:a16="http://schemas.microsoft.com/office/drawing/2014/main" id="{08A5E99A-9DDC-4DE9-8A55-49CF8CAE29F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Title 1">
            <a:extLst>
              <a:ext uri="{FF2B5EF4-FFF2-40B4-BE49-F238E27FC236}">
                <a16:creationId xmlns:a16="http://schemas.microsoft.com/office/drawing/2014/main" id="{A30FFE61-70DA-44E8-80B5-C704ACDD7155}"/>
              </a:ext>
            </a:extLst>
          </p:cNvPr>
          <p:cNvSpPr>
            <a:spLocks noGrp="1"/>
          </p:cNvSpPr>
          <p:nvPr>
            <p:ph type="ctrTitle" hasCustomPrompt="1"/>
          </p:nvPr>
        </p:nvSpPr>
        <p:spPr>
          <a:xfrm>
            <a:off x="6262286" y="84501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86242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4" name="Title 1">
            <a:extLst>
              <a:ext uri="{FF2B5EF4-FFF2-40B4-BE49-F238E27FC236}">
                <a16:creationId xmlns:a16="http://schemas.microsoft.com/office/drawing/2014/main" id="{153D02E3-A946-4936-832A-826C3B7072AB}"/>
              </a:ext>
            </a:extLst>
          </p:cNvPr>
          <p:cNvSpPr>
            <a:spLocks noGrp="1"/>
          </p:cNvSpPr>
          <p:nvPr>
            <p:ph type="ctrTitle" hasCustomPrompt="1"/>
          </p:nvPr>
        </p:nvSpPr>
        <p:spPr>
          <a:xfrm>
            <a:off x="987206" y="668801"/>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2406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4EF66F0-DC35-4E9A-B665-1FA6E36D57CC}"/>
              </a:ext>
            </a:extLst>
          </p:cNvPr>
          <p:cNvSpPr>
            <a:spLocks noGrp="1"/>
          </p:cNvSpPr>
          <p:nvPr>
            <p:ph type="pic" sz="quarter" idx="13"/>
          </p:nvPr>
        </p:nvSpPr>
        <p:spPr>
          <a:xfrm>
            <a:off x="0" y="-15237"/>
            <a:ext cx="5419544" cy="6883224"/>
          </a:xfrm>
          <a:custGeom>
            <a:avLst/>
            <a:gdLst>
              <a:gd name="connsiteX0" fmla="*/ 0 w 5419544"/>
              <a:gd name="connsiteY0" fmla="*/ 0 h 6883224"/>
              <a:gd name="connsiteX1" fmla="*/ 4804859 w 5419544"/>
              <a:gd name="connsiteY1" fmla="*/ 0 h 6883224"/>
              <a:gd name="connsiteX2" fmla="*/ 5419544 w 5419544"/>
              <a:gd name="connsiteY2" fmla="*/ 614685 h 6883224"/>
              <a:gd name="connsiteX3" fmla="*/ 5419544 w 5419544"/>
              <a:gd name="connsiteY3" fmla="*/ 6883224 h 6883224"/>
              <a:gd name="connsiteX4" fmla="*/ 0 w 5419544"/>
              <a:gd name="connsiteY4" fmla="*/ 6883224 h 6883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9544" h="6883224">
                <a:moveTo>
                  <a:pt x="0" y="0"/>
                </a:moveTo>
                <a:lnTo>
                  <a:pt x="4804859" y="0"/>
                </a:lnTo>
                <a:cubicBezTo>
                  <a:pt x="5144340" y="0"/>
                  <a:pt x="5419544" y="275204"/>
                  <a:pt x="5419544" y="614685"/>
                </a:cubicBezTo>
                <a:lnTo>
                  <a:pt x="5419544" y="6883224"/>
                </a:lnTo>
                <a:lnTo>
                  <a:pt x="0" y="6883224"/>
                </a:lnTo>
                <a:close/>
              </a:path>
            </a:pathLst>
          </a:custGeom>
          <a:solidFill>
            <a:schemeClr val="bg2">
              <a:lumMod val="75000"/>
            </a:schemeClr>
          </a:solidFill>
        </p:spPr>
        <p:txBody>
          <a:bodyPr wrap="square" anchor="ctr">
            <a:noAutofit/>
          </a:bodyPr>
          <a:lstStyle>
            <a:lvl1pPr algn="ctr">
              <a:defRPr sz="1800"/>
            </a:lvl1pPr>
          </a:lstStyle>
          <a:p>
            <a:endParaRPr lang="en-ID"/>
          </a:p>
        </p:txBody>
      </p:sp>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5" name="Title 1">
            <a:extLst>
              <a:ext uri="{FF2B5EF4-FFF2-40B4-BE49-F238E27FC236}">
                <a16:creationId xmlns:a16="http://schemas.microsoft.com/office/drawing/2014/main" id="{ED55A0B3-B3F0-4205-8582-AD37A15F704D}"/>
              </a:ext>
            </a:extLst>
          </p:cNvPr>
          <p:cNvSpPr>
            <a:spLocks noGrp="1"/>
          </p:cNvSpPr>
          <p:nvPr>
            <p:ph type="ctrTitle" hasCustomPrompt="1"/>
          </p:nvPr>
        </p:nvSpPr>
        <p:spPr>
          <a:xfrm>
            <a:off x="6237452" y="98326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19415697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9E4B32B-5183-4CB7-9BC7-ABD8C34773E9}"/>
              </a:ext>
            </a:extLst>
          </p:cNvPr>
          <p:cNvSpPr>
            <a:spLocks noGrp="1"/>
          </p:cNvSpPr>
          <p:nvPr>
            <p:ph type="pic" sz="quarter" idx="13"/>
          </p:nvPr>
        </p:nvSpPr>
        <p:spPr>
          <a:xfrm>
            <a:off x="0" y="-15237"/>
            <a:ext cx="5419544" cy="6883224"/>
          </a:xfrm>
          <a:custGeom>
            <a:avLst/>
            <a:gdLst>
              <a:gd name="connsiteX0" fmla="*/ 0 w 5419544"/>
              <a:gd name="connsiteY0" fmla="*/ 0 h 6883224"/>
              <a:gd name="connsiteX1" fmla="*/ 5419544 w 5419544"/>
              <a:gd name="connsiteY1" fmla="*/ 0 h 6883224"/>
              <a:gd name="connsiteX2" fmla="*/ 5419544 w 5419544"/>
              <a:gd name="connsiteY2" fmla="*/ 6268539 h 6883224"/>
              <a:gd name="connsiteX3" fmla="*/ 4804859 w 5419544"/>
              <a:gd name="connsiteY3" fmla="*/ 6883224 h 6883224"/>
              <a:gd name="connsiteX4" fmla="*/ 0 w 5419544"/>
              <a:gd name="connsiteY4" fmla="*/ 6883224 h 6883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9544" h="6883224">
                <a:moveTo>
                  <a:pt x="0" y="0"/>
                </a:moveTo>
                <a:lnTo>
                  <a:pt x="5419544" y="0"/>
                </a:lnTo>
                <a:lnTo>
                  <a:pt x="5419544" y="6268539"/>
                </a:lnTo>
                <a:cubicBezTo>
                  <a:pt x="5419544" y="6608020"/>
                  <a:pt x="5144340" y="6883224"/>
                  <a:pt x="4804859" y="6883224"/>
                </a:cubicBezTo>
                <a:lnTo>
                  <a:pt x="0" y="6883224"/>
                </a:lnTo>
                <a:close/>
              </a:path>
            </a:pathLst>
          </a:custGeom>
          <a:solidFill>
            <a:schemeClr val="bg2">
              <a:lumMod val="75000"/>
            </a:schemeClr>
          </a:solidFill>
        </p:spPr>
        <p:txBody>
          <a:bodyPr wrap="square" anchor="ctr">
            <a:noAutofit/>
          </a:bodyPr>
          <a:lstStyle>
            <a:lvl1pPr algn="ctr">
              <a:defRPr sz="1800"/>
            </a:lvl1pPr>
          </a:lstStyle>
          <a:p>
            <a:endParaRPr lang="en-ID"/>
          </a:p>
        </p:txBody>
      </p:sp>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5" name="Title 1">
            <a:extLst>
              <a:ext uri="{FF2B5EF4-FFF2-40B4-BE49-F238E27FC236}">
                <a16:creationId xmlns:a16="http://schemas.microsoft.com/office/drawing/2014/main" id="{ED55A0B3-B3F0-4205-8582-AD37A15F704D}"/>
              </a:ext>
            </a:extLst>
          </p:cNvPr>
          <p:cNvSpPr>
            <a:spLocks noGrp="1"/>
          </p:cNvSpPr>
          <p:nvPr>
            <p:ph type="ctrTitle" hasCustomPrompt="1"/>
          </p:nvPr>
        </p:nvSpPr>
        <p:spPr>
          <a:xfrm>
            <a:off x="6237452" y="98326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2140663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0" name="Rectangle: Rounded Corners 9">
            <a:extLst>
              <a:ext uri="{FF2B5EF4-FFF2-40B4-BE49-F238E27FC236}">
                <a16:creationId xmlns:a16="http://schemas.microsoft.com/office/drawing/2014/main" id="{08A5E99A-9DDC-4DE9-8A55-49CF8CAE29F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2" name="Title 1">
            <a:extLst>
              <a:ext uri="{FF2B5EF4-FFF2-40B4-BE49-F238E27FC236}">
                <a16:creationId xmlns:a16="http://schemas.microsoft.com/office/drawing/2014/main" id="{F8C38F88-B935-4484-825B-1317F7115979}"/>
              </a:ext>
            </a:extLst>
          </p:cNvPr>
          <p:cNvSpPr>
            <a:spLocks noGrp="1"/>
          </p:cNvSpPr>
          <p:nvPr>
            <p:ph type="ctrTitle" hasCustomPrompt="1"/>
          </p:nvPr>
        </p:nvSpPr>
        <p:spPr>
          <a:xfrm>
            <a:off x="6383057" y="58664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5783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Title 1">
            <a:extLst>
              <a:ext uri="{FF2B5EF4-FFF2-40B4-BE49-F238E27FC236}">
                <a16:creationId xmlns:a16="http://schemas.microsoft.com/office/drawing/2014/main" id="{0A335B13-64DC-434F-A109-D43A41E8DD74}"/>
              </a:ext>
            </a:extLst>
          </p:cNvPr>
          <p:cNvSpPr>
            <a:spLocks noGrp="1"/>
          </p:cNvSpPr>
          <p:nvPr>
            <p:ph type="ctrTitle" hasCustomPrompt="1"/>
          </p:nvPr>
        </p:nvSpPr>
        <p:spPr>
          <a:xfrm>
            <a:off x="6575596" y="111052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Picture Placeholder 6">
            <a:extLst>
              <a:ext uri="{FF2B5EF4-FFF2-40B4-BE49-F238E27FC236}">
                <a16:creationId xmlns:a16="http://schemas.microsoft.com/office/drawing/2014/main" id="{9F75258C-901B-47AE-A254-21F0DFFD5F2D}"/>
              </a:ext>
            </a:extLst>
          </p:cNvPr>
          <p:cNvSpPr>
            <a:spLocks noGrp="1"/>
          </p:cNvSpPr>
          <p:nvPr>
            <p:ph type="pic" sz="quarter" idx="13"/>
          </p:nvPr>
        </p:nvSpPr>
        <p:spPr>
          <a:xfrm>
            <a:off x="968673" y="1051031"/>
            <a:ext cx="4881083" cy="517146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95480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AD05432-4B70-4E73-BAF1-E3DED0C6DDD4}"/>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FC9D7BB-9178-4DCB-97FC-0D6FDA11474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E4EADB7E-DD59-4404-BD1A-569B06338DFB}"/>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Picture Placeholder 9">
            <a:extLst>
              <a:ext uri="{FF2B5EF4-FFF2-40B4-BE49-F238E27FC236}">
                <a16:creationId xmlns:a16="http://schemas.microsoft.com/office/drawing/2014/main" id="{21A36352-01F6-498C-8E1D-F0BC2021EDA6}"/>
              </a:ext>
            </a:extLst>
          </p:cNvPr>
          <p:cNvSpPr>
            <a:spLocks noGrp="1"/>
          </p:cNvSpPr>
          <p:nvPr>
            <p:ph type="pic" sz="quarter" idx="13"/>
          </p:nvPr>
        </p:nvSpPr>
        <p:spPr>
          <a:xfrm>
            <a:off x="5955086" y="117483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1" name="Picture Placeholder 10">
            <a:extLst>
              <a:ext uri="{FF2B5EF4-FFF2-40B4-BE49-F238E27FC236}">
                <a16:creationId xmlns:a16="http://schemas.microsoft.com/office/drawing/2014/main" id="{2D45CE94-76F3-4435-9141-AE9B896BD56B}"/>
              </a:ext>
            </a:extLst>
          </p:cNvPr>
          <p:cNvSpPr>
            <a:spLocks noGrp="1"/>
          </p:cNvSpPr>
          <p:nvPr>
            <p:ph type="pic" sz="quarter" idx="14"/>
          </p:nvPr>
        </p:nvSpPr>
        <p:spPr>
          <a:xfrm>
            <a:off x="5955086"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2" name="Title 1">
            <a:extLst>
              <a:ext uri="{FF2B5EF4-FFF2-40B4-BE49-F238E27FC236}">
                <a16:creationId xmlns:a16="http://schemas.microsoft.com/office/drawing/2014/main" id="{9CE34D4E-09A7-40E0-B75F-365D1BEA885E}"/>
              </a:ext>
            </a:extLst>
          </p:cNvPr>
          <p:cNvSpPr>
            <a:spLocks noGrp="1"/>
          </p:cNvSpPr>
          <p:nvPr>
            <p:ph type="ctrTitle" hasCustomPrompt="1"/>
          </p:nvPr>
        </p:nvSpPr>
        <p:spPr>
          <a:xfrm>
            <a:off x="942716" y="1082110"/>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6861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9C7FD82-7F33-40B4-8043-7F05F3727B04}"/>
              </a:ext>
            </a:extLst>
          </p:cNvPr>
          <p:cNvSpPr>
            <a:spLocks noGrp="1"/>
          </p:cNvSpPr>
          <p:nvPr>
            <p:ph type="pic" sz="quarter" idx="16"/>
          </p:nvPr>
        </p:nvSpPr>
        <p:spPr>
          <a:xfrm>
            <a:off x="942716"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AAD05432-4B70-4E73-BAF1-E3DED0C6DDD4}"/>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FC9D7BB-9178-4DCB-97FC-0D6FDA11474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E4EADB7E-DD59-4404-BD1A-569B06338DFB}"/>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2" name="Title 1">
            <a:extLst>
              <a:ext uri="{FF2B5EF4-FFF2-40B4-BE49-F238E27FC236}">
                <a16:creationId xmlns:a16="http://schemas.microsoft.com/office/drawing/2014/main" id="{9CE34D4E-09A7-40E0-B75F-365D1BEA885E}"/>
              </a:ext>
            </a:extLst>
          </p:cNvPr>
          <p:cNvSpPr>
            <a:spLocks noGrp="1"/>
          </p:cNvSpPr>
          <p:nvPr>
            <p:ph type="ctrTitle" hasCustomPrompt="1"/>
          </p:nvPr>
        </p:nvSpPr>
        <p:spPr>
          <a:xfrm>
            <a:off x="942716" y="977938"/>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4" name="Picture Placeholder 13">
            <a:extLst>
              <a:ext uri="{FF2B5EF4-FFF2-40B4-BE49-F238E27FC236}">
                <a16:creationId xmlns:a16="http://schemas.microsoft.com/office/drawing/2014/main" id="{F2B13A89-47B9-47C0-82C5-EF69E144570B}"/>
              </a:ext>
            </a:extLst>
          </p:cNvPr>
          <p:cNvSpPr>
            <a:spLocks noGrp="1"/>
          </p:cNvSpPr>
          <p:nvPr>
            <p:ph type="pic" sz="quarter" idx="13"/>
          </p:nvPr>
        </p:nvSpPr>
        <p:spPr>
          <a:xfrm>
            <a:off x="6383351" y="117483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5" name="Picture Placeholder 14">
            <a:extLst>
              <a:ext uri="{FF2B5EF4-FFF2-40B4-BE49-F238E27FC236}">
                <a16:creationId xmlns:a16="http://schemas.microsoft.com/office/drawing/2014/main" id="{088ABD45-FF79-487C-91F5-BDEF8D54A8EA}"/>
              </a:ext>
            </a:extLst>
          </p:cNvPr>
          <p:cNvSpPr>
            <a:spLocks noGrp="1"/>
          </p:cNvSpPr>
          <p:nvPr>
            <p:ph type="pic" sz="quarter" idx="14"/>
          </p:nvPr>
        </p:nvSpPr>
        <p:spPr>
          <a:xfrm>
            <a:off x="6383351"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0195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10" name="Picture Placeholder 15">
            <a:extLst>
              <a:ext uri="{FF2B5EF4-FFF2-40B4-BE49-F238E27FC236}">
                <a16:creationId xmlns:a16="http://schemas.microsoft.com/office/drawing/2014/main" id="{40FB3B7B-E82C-4D07-BF23-26DA8F42CD5E}"/>
              </a:ext>
            </a:extLst>
          </p:cNvPr>
          <p:cNvSpPr>
            <a:spLocks noGrp="1"/>
          </p:cNvSpPr>
          <p:nvPr>
            <p:ph type="pic" sz="quarter" idx="16"/>
          </p:nvPr>
        </p:nvSpPr>
        <p:spPr>
          <a:xfrm>
            <a:off x="0" y="0"/>
            <a:ext cx="5760720" cy="6858000"/>
          </a:xfrm>
          <a:prstGeom prst="rect">
            <a:avLst/>
          </a:prstGeom>
          <a:solidFill>
            <a:schemeClr val="bg2">
              <a:lumMod val="75000"/>
            </a:schemeClr>
          </a:solidFill>
        </p:spPr>
        <p:txBody>
          <a:bodyPr wrap="square" anchor="ctr">
            <a:noAutofit/>
          </a:bodyPr>
          <a:lstStyle>
            <a:lvl1pPr algn="ctr">
              <a:defRPr/>
            </a:lvl1pPr>
          </a:lstStyle>
          <a:p>
            <a:endParaRPr lang="en-ID"/>
          </a:p>
        </p:txBody>
      </p:sp>
      <p:sp>
        <p:nvSpPr>
          <p:cNvPr id="11" name="Title 1">
            <a:extLst>
              <a:ext uri="{FF2B5EF4-FFF2-40B4-BE49-F238E27FC236}">
                <a16:creationId xmlns:a16="http://schemas.microsoft.com/office/drawing/2014/main" id="{D219FE39-30ED-428F-BAD8-39CD85C52EB1}"/>
              </a:ext>
            </a:extLst>
          </p:cNvPr>
          <p:cNvSpPr>
            <a:spLocks noGrp="1"/>
          </p:cNvSpPr>
          <p:nvPr>
            <p:ph type="ctrTitle" hasCustomPrompt="1"/>
          </p:nvPr>
        </p:nvSpPr>
        <p:spPr>
          <a:xfrm>
            <a:off x="6434904" y="791200"/>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2" name="Rectangle: Rounded Corners 11">
            <a:extLst>
              <a:ext uri="{FF2B5EF4-FFF2-40B4-BE49-F238E27FC236}">
                <a16:creationId xmlns:a16="http://schemas.microsoft.com/office/drawing/2014/main" id="{663046CB-42C8-48A3-96D4-7C9D15D26F01}"/>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Slide Number Placeholder 5">
            <a:extLst>
              <a:ext uri="{FF2B5EF4-FFF2-40B4-BE49-F238E27FC236}">
                <a16:creationId xmlns:a16="http://schemas.microsoft.com/office/drawing/2014/main" id="{C7AB48BC-3FDA-4C08-8531-BBB6D23DDEF8}"/>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Tree>
    <p:extLst>
      <p:ext uri="{BB962C8B-B14F-4D97-AF65-F5344CB8AC3E}">
        <p14:creationId xmlns:p14="http://schemas.microsoft.com/office/powerpoint/2010/main" val="108789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875741036"/>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16" name="Picture Placeholder 9">
            <a:extLst>
              <a:ext uri="{FF2B5EF4-FFF2-40B4-BE49-F238E27FC236}">
                <a16:creationId xmlns:a16="http://schemas.microsoft.com/office/drawing/2014/main" id="{E8F9B0B5-E5BC-421A-9F49-1EA8AE36496C}"/>
              </a:ext>
            </a:extLst>
          </p:cNvPr>
          <p:cNvSpPr>
            <a:spLocks noGrp="1"/>
          </p:cNvSpPr>
          <p:nvPr>
            <p:ph type="pic" sz="quarter" idx="18"/>
          </p:nvPr>
        </p:nvSpPr>
        <p:spPr>
          <a:xfrm>
            <a:off x="6300488" y="2951545"/>
            <a:ext cx="4948798" cy="3259534"/>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5" name="Picture Placeholder 9">
            <a:extLst>
              <a:ext uri="{FF2B5EF4-FFF2-40B4-BE49-F238E27FC236}">
                <a16:creationId xmlns:a16="http://schemas.microsoft.com/office/drawing/2014/main" id="{8E8120B0-9FBE-4C78-A7DA-85D7DA82E3C0}"/>
              </a:ext>
            </a:extLst>
          </p:cNvPr>
          <p:cNvSpPr>
            <a:spLocks noGrp="1"/>
          </p:cNvSpPr>
          <p:nvPr>
            <p:ph type="pic" sz="quarter" idx="13"/>
          </p:nvPr>
        </p:nvSpPr>
        <p:spPr>
          <a:xfrm>
            <a:off x="942714" y="2951545"/>
            <a:ext cx="4948798" cy="3259534"/>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7" name="Rectangle: Rounded Corners 6">
            <a:extLst>
              <a:ext uri="{FF2B5EF4-FFF2-40B4-BE49-F238E27FC236}">
                <a16:creationId xmlns:a16="http://schemas.microsoft.com/office/drawing/2014/main" id="{2EF8EDDF-7B4E-4028-8400-48063DC54FE9}"/>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56C96727-1ADA-4D1C-8DBD-AA624DE0208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Rectangle: Rounded Corners 8">
            <a:extLst>
              <a:ext uri="{FF2B5EF4-FFF2-40B4-BE49-F238E27FC236}">
                <a16:creationId xmlns:a16="http://schemas.microsoft.com/office/drawing/2014/main" id="{38889F2A-88FC-417C-8A5A-90C4585C98B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FB5144F3-59CC-4E8E-81F3-413EB3A51E74}"/>
              </a:ext>
            </a:extLst>
          </p:cNvPr>
          <p:cNvSpPr>
            <a:spLocks noGrp="1"/>
          </p:cNvSpPr>
          <p:nvPr>
            <p:ph type="ctrTitle" hasCustomPrompt="1"/>
          </p:nvPr>
        </p:nvSpPr>
        <p:spPr>
          <a:xfrm>
            <a:off x="942716" y="89691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0"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07124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7" name="Picture Placeholder 9">
            <a:extLst>
              <a:ext uri="{FF2B5EF4-FFF2-40B4-BE49-F238E27FC236}">
                <a16:creationId xmlns:a16="http://schemas.microsoft.com/office/drawing/2014/main" id="{F4767D20-668F-40A0-BCA8-2B03579DE66D}"/>
              </a:ext>
            </a:extLst>
          </p:cNvPr>
          <p:cNvSpPr>
            <a:spLocks noGrp="1"/>
          </p:cNvSpPr>
          <p:nvPr>
            <p:ph type="pic" sz="quarter" idx="16"/>
          </p:nvPr>
        </p:nvSpPr>
        <p:spPr>
          <a:xfrm>
            <a:off x="505756" y="867163"/>
            <a:ext cx="5248792" cy="2848310"/>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664A6AC4-5C21-4ABF-BC0E-7273CD95C0EC}"/>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4DE370FB-46A6-4A5E-827A-F9CE2510DC65}"/>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E2DCC27-BDEB-4B58-B30E-D64B645ECF75}"/>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8DBB746C-0ADC-4E71-BA37-D4378CAE29E8}"/>
              </a:ext>
            </a:extLst>
          </p:cNvPr>
          <p:cNvSpPr>
            <a:spLocks noGrp="1"/>
          </p:cNvSpPr>
          <p:nvPr>
            <p:ph type="ctrTitle" hasCustomPrompt="1"/>
          </p:nvPr>
        </p:nvSpPr>
        <p:spPr>
          <a:xfrm>
            <a:off x="6437454" y="88008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8" name="Picture Placeholder 9">
            <a:extLst>
              <a:ext uri="{FF2B5EF4-FFF2-40B4-BE49-F238E27FC236}">
                <a16:creationId xmlns:a16="http://schemas.microsoft.com/office/drawing/2014/main" id="{B8DFB98F-1E0E-41D1-87AB-F45AF6C46693}"/>
              </a:ext>
            </a:extLst>
          </p:cNvPr>
          <p:cNvSpPr>
            <a:spLocks noGrp="1"/>
          </p:cNvSpPr>
          <p:nvPr>
            <p:ph type="pic" sz="quarter" idx="17"/>
          </p:nvPr>
        </p:nvSpPr>
        <p:spPr>
          <a:xfrm>
            <a:off x="505757" y="3831220"/>
            <a:ext cx="2568251" cy="2725557"/>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22" name="Picture Placeholder 9">
            <a:extLst>
              <a:ext uri="{FF2B5EF4-FFF2-40B4-BE49-F238E27FC236}">
                <a16:creationId xmlns:a16="http://schemas.microsoft.com/office/drawing/2014/main" id="{B93F1C18-14EE-4396-BAE5-DBFAD47C7E12}"/>
              </a:ext>
            </a:extLst>
          </p:cNvPr>
          <p:cNvSpPr>
            <a:spLocks noGrp="1"/>
          </p:cNvSpPr>
          <p:nvPr>
            <p:ph type="pic" sz="quarter" idx="18"/>
          </p:nvPr>
        </p:nvSpPr>
        <p:spPr>
          <a:xfrm>
            <a:off x="3186297" y="3831220"/>
            <a:ext cx="2568251" cy="2725557"/>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872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19" name="Picture Placeholder 9">
            <a:extLst>
              <a:ext uri="{FF2B5EF4-FFF2-40B4-BE49-F238E27FC236}">
                <a16:creationId xmlns:a16="http://schemas.microsoft.com/office/drawing/2014/main" id="{47909367-C9B0-4EBB-A3FC-EC2057361685}"/>
              </a:ext>
            </a:extLst>
          </p:cNvPr>
          <p:cNvSpPr>
            <a:spLocks noGrp="1"/>
          </p:cNvSpPr>
          <p:nvPr>
            <p:ph type="pic" sz="quarter" idx="17"/>
          </p:nvPr>
        </p:nvSpPr>
        <p:spPr>
          <a:xfrm>
            <a:off x="8916567" y="1537563"/>
            <a:ext cx="2190695" cy="4614315"/>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8" name="Picture Placeholder 9">
            <a:extLst>
              <a:ext uri="{FF2B5EF4-FFF2-40B4-BE49-F238E27FC236}">
                <a16:creationId xmlns:a16="http://schemas.microsoft.com/office/drawing/2014/main" id="{5E4C9993-4434-439D-B3FB-76B01407A250}"/>
              </a:ext>
            </a:extLst>
          </p:cNvPr>
          <p:cNvSpPr>
            <a:spLocks noGrp="1"/>
          </p:cNvSpPr>
          <p:nvPr>
            <p:ph type="pic" sz="quarter" idx="16"/>
          </p:nvPr>
        </p:nvSpPr>
        <p:spPr>
          <a:xfrm>
            <a:off x="7027358" y="1125503"/>
            <a:ext cx="2190695" cy="4614315"/>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8E03AF48-BA90-4513-B7E5-262FA08AF789}"/>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13F9EBB4-5CF9-49FF-8765-2F603B86760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C922ECF5-C542-4E0F-8448-945426B64EB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96815EBE-4EAF-4A3E-B0B5-49AE35A2D1A8}"/>
              </a:ext>
            </a:extLst>
          </p:cNvPr>
          <p:cNvSpPr>
            <a:spLocks noGrp="1"/>
          </p:cNvSpPr>
          <p:nvPr>
            <p:ph type="ctrTitle" hasCustomPrompt="1"/>
          </p:nvPr>
        </p:nvSpPr>
        <p:spPr>
          <a:xfrm>
            <a:off x="942716" y="1024236"/>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39888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3AF2A65-410F-4A54-8399-6A8D14C52CC1}"/>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5576989E-9AC5-4F74-9A3F-818735E009C9}"/>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30ECDBF7-FE9A-4C2D-9C60-9F319A7344E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58B0E6FA-785B-4140-91AD-DF0BEBF583D5}"/>
              </a:ext>
            </a:extLst>
          </p:cNvPr>
          <p:cNvSpPr>
            <a:spLocks noGrp="1"/>
          </p:cNvSpPr>
          <p:nvPr>
            <p:ph type="ctrTitle" hasCustomPrompt="1"/>
          </p:nvPr>
        </p:nvSpPr>
        <p:spPr>
          <a:xfrm>
            <a:off x="6506903" y="750658"/>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3" name="Picture Placeholder 9">
            <a:extLst>
              <a:ext uri="{FF2B5EF4-FFF2-40B4-BE49-F238E27FC236}">
                <a16:creationId xmlns:a16="http://schemas.microsoft.com/office/drawing/2014/main" id="{C1C954D3-21FB-4B97-9EE8-81A09B68BB95}"/>
              </a:ext>
            </a:extLst>
          </p:cNvPr>
          <p:cNvSpPr>
            <a:spLocks noGrp="1"/>
          </p:cNvSpPr>
          <p:nvPr>
            <p:ph type="pic" sz="quarter" idx="13"/>
          </p:nvPr>
        </p:nvSpPr>
        <p:spPr>
          <a:xfrm>
            <a:off x="-46299" y="1747778"/>
            <a:ext cx="5347504" cy="3368233"/>
          </a:xfrm>
          <a:prstGeom prst="rect">
            <a:avLst/>
          </a:prstGeom>
          <a:solidFill>
            <a:schemeClr val="bg2">
              <a:lumMod val="75000"/>
            </a:schemeClr>
          </a:solidFill>
        </p:spPr>
        <p:txBody>
          <a:bodyPr wrap="square" anchor="ctr">
            <a:noAutofit/>
          </a:bodyPr>
          <a:lstStyle>
            <a:lvl1pPr algn="ctr">
              <a:defRPr/>
            </a:lvl1pPr>
          </a:lstStyle>
          <a:p>
            <a:endParaRPr lang="en-ID"/>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6856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F3A3B6A2-681D-47D2-B99D-0A0ACC9412EE}"/>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CEECE9A8-3E2A-43A6-BA05-F714D884F02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Rectangle: Rounded Corners 8">
            <a:extLst>
              <a:ext uri="{FF2B5EF4-FFF2-40B4-BE49-F238E27FC236}">
                <a16:creationId xmlns:a16="http://schemas.microsoft.com/office/drawing/2014/main" id="{157DE4C7-3319-4475-809B-ED428F297C42}"/>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C3839D2A-4AB5-4CB1-A7D9-3E6AA48BDFE2}"/>
              </a:ext>
            </a:extLst>
          </p:cNvPr>
          <p:cNvSpPr>
            <a:spLocks noGrp="1"/>
          </p:cNvSpPr>
          <p:nvPr>
            <p:ph type="ctrTitle" hasCustomPrompt="1"/>
          </p:nvPr>
        </p:nvSpPr>
        <p:spPr>
          <a:xfrm>
            <a:off x="2665862" y="682491"/>
            <a:ext cx="6860276" cy="1146309"/>
          </a:xfrm>
          <a:prstGeom prst="rect">
            <a:avLst/>
          </a:prstGeom>
        </p:spPr>
        <p:txBody>
          <a:bodyPr anchor="ctr">
            <a:noAutofit/>
          </a:bodyPr>
          <a:lstStyle>
            <a:lvl1pPr algn="ctr">
              <a:defRPr sz="4400" b="1">
                <a:solidFill>
                  <a:schemeClr val="tx1"/>
                </a:solidFill>
              </a:defRPr>
            </a:lvl1pPr>
          </a:lstStyle>
          <a:p>
            <a:r>
              <a:rPr lang="en-US" dirty="0"/>
              <a:t>Click to edit title</a:t>
            </a:r>
          </a:p>
        </p:txBody>
      </p:sp>
      <p:pic>
        <p:nvPicPr>
          <p:cNvPr id="10"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8059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87F0840-6516-4401-855E-E7509A6A4CC3}"/>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8AA41A2A-F54C-488B-9841-0748FE651F70}"/>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3C5D532-AC8F-43A7-A56B-B1CFBB96A45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FFCB548A-524F-42B6-B0F1-9018EE4B2028}"/>
              </a:ext>
            </a:extLst>
          </p:cNvPr>
          <p:cNvSpPr>
            <a:spLocks noGrp="1"/>
          </p:cNvSpPr>
          <p:nvPr>
            <p:ph type="ctrTitle" hasCustomPrompt="1"/>
          </p:nvPr>
        </p:nvSpPr>
        <p:spPr>
          <a:xfrm>
            <a:off x="6825670" y="66753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22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59184B1-BBB6-4ADA-A748-20977C70C4F6}"/>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331A58F2-814F-46E3-AA2C-BBDE9E431F6C}"/>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629805F4-D703-41B1-86C7-034DE53A41C6}"/>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48B6A3C5-7DBA-441A-96FB-AE700F5D0285}"/>
              </a:ext>
            </a:extLst>
          </p:cNvPr>
          <p:cNvSpPr>
            <a:spLocks noGrp="1"/>
          </p:cNvSpPr>
          <p:nvPr>
            <p:ph type="ctrTitle" hasCustomPrompt="1"/>
          </p:nvPr>
        </p:nvSpPr>
        <p:spPr>
          <a:xfrm>
            <a:off x="942716" y="110618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4343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87F0840-6516-4401-855E-E7509A6A4CC3}"/>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8AA41A2A-F54C-488B-9841-0748FE651F70}"/>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3C5D532-AC8F-43A7-A56B-B1CFBB96A45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FFCB548A-524F-42B6-B0F1-9018EE4B2028}"/>
              </a:ext>
            </a:extLst>
          </p:cNvPr>
          <p:cNvSpPr>
            <a:spLocks noGrp="1"/>
          </p:cNvSpPr>
          <p:nvPr>
            <p:ph type="ctrTitle" hasCustomPrompt="1"/>
          </p:nvPr>
        </p:nvSpPr>
        <p:spPr>
          <a:xfrm>
            <a:off x="6513152" y="74045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9932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FDF4D62-2398-4AE4-82EB-F08B0C70024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2D700F2E-E8DD-4E58-9F5F-10C35AC5F6BB}"/>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CE2A551-C44B-42F7-8246-A83B9633E38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7ACAC7CE-A7D2-4CA3-98C8-A5831619AC2D}"/>
              </a:ext>
            </a:extLst>
          </p:cNvPr>
          <p:cNvSpPr>
            <a:spLocks noGrp="1"/>
          </p:cNvSpPr>
          <p:nvPr>
            <p:ph type="ctrTitle" hasCustomPrompt="1"/>
          </p:nvPr>
        </p:nvSpPr>
        <p:spPr>
          <a:xfrm>
            <a:off x="850119" y="119878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5803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5" name="Picture Placeholder 15">
            <a:extLst>
              <a:ext uri="{FF2B5EF4-FFF2-40B4-BE49-F238E27FC236}">
                <a16:creationId xmlns:a16="http://schemas.microsoft.com/office/drawing/2014/main" id="{56E58034-299F-43C5-BADE-3D7C7C130C6F}"/>
              </a:ext>
            </a:extLst>
          </p:cNvPr>
          <p:cNvSpPr>
            <a:spLocks noGrp="1"/>
          </p:cNvSpPr>
          <p:nvPr>
            <p:ph type="pic" sz="quarter" idx="16"/>
          </p:nvPr>
        </p:nvSpPr>
        <p:spPr>
          <a:xfrm>
            <a:off x="496380" y="946327"/>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19" name="Picture Placeholder 15">
            <a:extLst>
              <a:ext uri="{FF2B5EF4-FFF2-40B4-BE49-F238E27FC236}">
                <a16:creationId xmlns:a16="http://schemas.microsoft.com/office/drawing/2014/main" id="{AB530C88-3238-4E45-AC4F-0738E0ECBAEF}"/>
              </a:ext>
            </a:extLst>
          </p:cNvPr>
          <p:cNvSpPr>
            <a:spLocks noGrp="1"/>
          </p:cNvSpPr>
          <p:nvPr>
            <p:ph type="pic" sz="quarter" idx="17"/>
          </p:nvPr>
        </p:nvSpPr>
        <p:spPr>
          <a:xfrm>
            <a:off x="3381228" y="946326"/>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0" name="Picture Placeholder 15">
            <a:extLst>
              <a:ext uri="{FF2B5EF4-FFF2-40B4-BE49-F238E27FC236}">
                <a16:creationId xmlns:a16="http://schemas.microsoft.com/office/drawing/2014/main" id="{C7287904-DA84-4FDD-969C-ACF5203C88D8}"/>
              </a:ext>
            </a:extLst>
          </p:cNvPr>
          <p:cNvSpPr>
            <a:spLocks noGrp="1"/>
          </p:cNvSpPr>
          <p:nvPr>
            <p:ph type="pic" sz="quarter" idx="18"/>
          </p:nvPr>
        </p:nvSpPr>
        <p:spPr>
          <a:xfrm>
            <a:off x="483352" y="3777470"/>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1" name="Picture Placeholder 15">
            <a:extLst>
              <a:ext uri="{FF2B5EF4-FFF2-40B4-BE49-F238E27FC236}">
                <a16:creationId xmlns:a16="http://schemas.microsoft.com/office/drawing/2014/main" id="{F282FC72-C668-4CD9-A6E8-D3414D04BF29}"/>
              </a:ext>
            </a:extLst>
          </p:cNvPr>
          <p:cNvSpPr>
            <a:spLocks noGrp="1"/>
          </p:cNvSpPr>
          <p:nvPr>
            <p:ph type="pic" sz="quarter" idx="19"/>
          </p:nvPr>
        </p:nvSpPr>
        <p:spPr>
          <a:xfrm>
            <a:off x="3368200" y="3777469"/>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6" name="Rectangle: Rounded Corners 5">
            <a:extLst>
              <a:ext uri="{FF2B5EF4-FFF2-40B4-BE49-F238E27FC236}">
                <a16:creationId xmlns:a16="http://schemas.microsoft.com/office/drawing/2014/main" id="{62264CF1-88C3-419C-AB5F-0C7AA585EF8D}"/>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0265EAF-8697-4908-AFAC-20E5C9D44326}"/>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589500ED-8EFC-4A83-9782-9325EEC0BA12}"/>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31CF62FD-3C11-47E6-B1AB-C001BD9B0748}"/>
              </a:ext>
            </a:extLst>
          </p:cNvPr>
          <p:cNvSpPr>
            <a:spLocks noGrp="1"/>
          </p:cNvSpPr>
          <p:nvPr>
            <p:ph type="ctrTitle" hasCustomPrompt="1"/>
          </p:nvPr>
        </p:nvSpPr>
        <p:spPr>
          <a:xfrm>
            <a:off x="6563952" y="113669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955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012039193"/>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FDF4D62-2398-4AE4-82EB-F08B0C70024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2D700F2E-E8DD-4E58-9F5F-10C35AC5F6BB}"/>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CE2A551-C44B-42F7-8246-A83B9633E38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7ACAC7CE-A7D2-4CA3-98C8-A5831619AC2D}"/>
              </a:ext>
            </a:extLst>
          </p:cNvPr>
          <p:cNvSpPr>
            <a:spLocks noGrp="1"/>
          </p:cNvSpPr>
          <p:nvPr>
            <p:ph type="ctrTitle" hasCustomPrompt="1"/>
          </p:nvPr>
        </p:nvSpPr>
        <p:spPr>
          <a:xfrm>
            <a:off x="2757184" y="135329"/>
            <a:ext cx="6860276" cy="1926532"/>
          </a:xfrm>
          <a:prstGeom prst="rect">
            <a:avLst/>
          </a:prstGeom>
        </p:spPr>
        <p:txBody>
          <a:bodyPr anchor="ctr">
            <a:noAutofit/>
          </a:bodyPr>
          <a:lstStyle>
            <a:lvl1pPr algn="ctr">
              <a:defRPr sz="4400" b="1">
                <a:solidFill>
                  <a:schemeClr val="tx1"/>
                </a:solidFill>
              </a:defRPr>
            </a:lvl1pPr>
          </a:lstStyle>
          <a:p>
            <a:r>
              <a:rPr lang="en-US" dirty="0"/>
              <a:t>Click to edit title</a:t>
            </a:r>
          </a:p>
        </p:txBody>
      </p:sp>
      <p:sp>
        <p:nvSpPr>
          <p:cNvPr id="11" name="Picture Placeholder 15">
            <a:extLst>
              <a:ext uri="{FF2B5EF4-FFF2-40B4-BE49-F238E27FC236}">
                <a16:creationId xmlns:a16="http://schemas.microsoft.com/office/drawing/2014/main" id="{55C637F5-D1EC-40F8-B892-3041F157E681}"/>
              </a:ext>
            </a:extLst>
          </p:cNvPr>
          <p:cNvSpPr>
            <a:spLocks noGrp="1"/>
          </p:cNvSpPr>
          <p:nvPr>
            <p:ph type="pic" sz="quarter" idx="16"/>
          </p:nvPr>
        </p:nvSpPr>
        <p:spPr>
          <a:xfrm>
            <a:off x="643004"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9" name="Picture Placeholder 15">
            <a:extLst>
              <a:ext uri="{FF2B5EF4-FFF2-40B4-BE49-F238E27FC236}">
                <a16:creationId xmlns:a16="http://schemas.microsoft.com/office/drawing/2014/main" id="{7B6584BF-A5F0-4D14-AB3C-251B01128D9F}"/>
              </a:ext>
            </a:extLst>
          </p:cNvPr>
          <p:cNvSpPr>
            <a:spLocks noGrp="1"/>
          </p:cNvSpPr>
          <p:nvPr>
            <p:ph type="pic" sz="quarter" idx="17"/>
          </p:nvPr>
        </p:nvSpPr>
        <p:spPr>
          <a:xfrm>
            <a:off x="4555401"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30" name="Picture Placeholder 15">
            <a:extLst>
              <a:ext uri="{FF2B5EF4-FFF2-40B4-BE49-F238E27FC236}">
                <a16:creationId xmlns:a16="http://schemas.microsoft.com/office/drawing/2014/main" id="{19FEFA85-2B2D-4508-A193-8A3EC8B397C7}"/>
              </a:ext>
            </a:extLst>
          </p:cNvPr>
          <p:cNvSpPr>
            <a:spLocks noGrp="1"/>
          </p:cNvSpPr>
          <p:nvPr>
            <p:ph type="pic" sz="quarter" idx="18"/>
          </p:nvPr>
        </p:nvSpPr>
        <p:spPr>
          <a:xfrm>
            <a:off x="8430289"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pic>
        <p:nvPicPr>
          <p:cNvPr id="13"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13110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6" name="Picture Placeholder 12">
            <a:extLst>
              <a:ext uri="{FF2B5EF4-FFF2-40B4-BE49-F238E27FC236}">
                <a16:creationId xmlns:a16="http://schemas.microsoft.com/office/drawing/2014/main" id="{4EF08015-1653-43D1-95DF-E7251BBDBEF9}"/>
              </a:ext>
            </a:extLst>
          </p:cNvPr>
          <p:cNvSpPr>
            <a:spLocks noGrp="1"/>
          </p:cNvSpPr>
          <p:nvPr>
            <p:ph type="pic" sz="quarter" idx="13"/>
          </p:nvPr>
        </p:nvSpPr>
        <p:spPr>
          <a:xfrm>
            <a:off x="-5450" y="0"/>
            <a:ext cx="5374640" cy="6858000"/>
          </a:xfrm>
          <a:custGeom>
            <a:avLst/>
            <a:gdLst>
              <a:gd name="connsiteX0" fmla="*/ 0 w 5374640"/>
              <a:gd name="connsiteY0" fmla="*/ 0 h 6858000"/>
              <a:gd name="connsiteX1" fmla="*/ 4829383 w 5374640"/>
              <a:gd name="connsiteY1" fmla="*/ 0 h 6858000"/>
              <a:gd name="connsiteX2" fmla="*/ 5374640 w 5374640"/>
              <a:gd name="connsiteY2" fmla="*/ 545257 h 6858000"/>
              <a:gd name="connsiteX3" fmla="*/ 5374640 w 5374640"/>
              <a:gd name="connsiteY3" fmla="*/ 6312743 h 6858000"/>
              <a:gd name="connsiteX4" fmla="*/ 4829383 w 5374640"/>
              <a:gd name="connsiteY4" fmla="*/ 6858000 h 6858000"/>
              <a:gd name="connsiteX5" fmla="*/ 0 w 537464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4640" h="6858000">
                <a:moveTo>
                  <a:pt x="0" y="0"/>
                </a:moveTo>
                <a:lnTo>
                  <a:pt x="4829383" y="0"/>
                </a:lnTo>
                <a:cubicBezTo>
                  <a:pt x="5130520" y="0"/>
                  <a:pt x="5374640" y="244120"/>
                  <a:pt x="5374640" y="545257"/>
                </a:cubicBezTo>
                <a:lnTo>
                  <a:pt x="5374640" y="6312743"/>
                </a:lnTo>
                <a:cubicBezTo>
                  <a:pt x="5374640" y="6613880"/>
                  <a:pt x="5130520" y="6858000"/>
                  <a:pt x="4829383" y="6858000"/>
                </a:cubicBezTo>
                <a:lnTo>
                  <a:pt x="0" y="6858000"/>
                </a:lnTo>
                <a:close/>
              </a:path>
            </a:pathLst>
          </a:custGeom>
          <a:solidFill>
            <a:schemeClr val="bg2">
              <a:lumMod val="75000"/>
            </a:schemeClr>
          </a:solidFill>
        </p:spPr>
        <p:txBody>
          <a:bodyPr wrap="square" anchor="ctr">
            <a:noAutofit/>
          </a:bodyPr>
          <a:lstStyle>
            <a:lvl1pPr algn="ctr">
              <a:defRPr/>
            </a:lvl1pPr>
          </a:lstStyle>
          <a:p>
            <a:endParaRPr lang="en-ID"/>
          </a:p>
        </p:txBody>
      </p:sp>
      <p:sp>
        <p:nvSpPr>
          <p:cNvPr id="7" name="Rectangle: Rounded Corners 6">
            <a:extLst>
              <a:ext uri="{FF2B5EF4-FFF2-40B4-BE49-F238E27FC236}">
                <a16:creationId xmlns:a16="http://schemas.microsoft.com/office/drawing/2014/main" id="{86910759-EE82-4C8B-AE68-FBF361268B18}"/>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4C2660FE-8BCA-4E09-BC3B-0B0E26D53155}"/>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Title 1">
            <a:extLst>
              <a:ext uri="{FF2B5EF4-FFF2-40B4-BE49-F238E27FC236}">
                <a16:creationId xmlns:a16="http://schemas.microsoft.com/office/drawing/2014/main" id="{058A68AA-1F01-4DB5-AD86-AACE390EF6BB}"/>
              </a:ext>
            </a:extLst>
          </p:cNvPr>
          <p:cNvSpPr>
            <a:spLocks noGrp="1"/>
          </p:cNvSpPr>
          <p:nvPr>
            <p:ph type="ctrTitle" hasCustomPrompt="1"/>
          </p:nvPr>
        </p:nvSpPr>
        <p:spPr>
          <a:xfrm>
            <a:off x="5963403" y="957076"/>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118858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07172615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73482713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0153582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167710038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543282064"/>
      </p:ext>
    </p:extLst>
  </p:cSld>
  <p:clrMapOvr>
    <a:masterClrMapping/>
  </p:clrMapOvr>
  <p:hf hdr="0" ftr="0" dt="0"/>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813BF9-5145-4417-B95D-FA8627973885}" type="slidenum">
              <a:rPr lang="en-US" smtClean="0"/>
              <a:t>‹#›</a:t>
            </a:fld>
            <a:endParaRPr lang="en-US"/>
          </a:p>
        </p:txBody>
      </p:sp>
    </p:spTree>
    <p:extLst>
      <p:ext uri="{BB962C8B-B14F-4D97-AF65-F5344CB8AC3E}">
        <p14:creationId xmlns:p14="http://schemas.microsoft.com/office/powerpoint/2010/main" val="350966917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 id="2147483653" r:id="rId18"/>
    <p:sldLayoutId id="2147483654" r:id="rId19"/>
    <p:sldLayoutId id="2147483663" r:id="rId20"/>
    <p:sldLayoutId id="2147483656" r:id="rId21"/>
    <p:sldLayoutId id="2147483657" r:id="rId22"/>
    <p:sldLayoutId id="2147483661" r:id="rId23"/>
    <p:sldLayoutId id="2147483680" r:id="rId24"/>
    <p:sldLayoutId id="2147483658" r:id="rId25"/>
    <p:sldLayoutId id="2147483664" r:id="rId26"/>
    <p:sldLayoutId id="2147483665" r:id="rId27"/>
    <p:sldLayoutId id="2147483666" r:id="rId28"/>
    <p:sldLayoutId id="2147483667" r:id="rId29"/>
    <p:sldLayoutId id="2147483668" r:id="rId30"/>
    <p:sldLayoutId id="2147483669" r:id="rId31"/>
    <p:sldLayoutId id="2147483670" r:id="rId32"/>
    <p:sldLayoutId id="2147483671" r:id="rId33"/>
    <p:sldLayoutId id="2147483672" r:id="rId34"/>
    <p:sldLayoutId id="2147483673" r:id="rId35"/>
    <p:sldLayoutId id="2147483674" r:id="rId36"/>
    <p:sldLayoutId id="2147483675" r:id="rId37"/>
    <p:sldLayoutId id="2147483676" r:id="rId38"/>
    <p:sldLayoutId id="2147483677" r:id="rId39"/>
    <p:sldLayoutId id="2147483678" r:id="rId40"/>
    <p:sldLayoutId id="2147483679" r:id="rId41"/>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Right Triangle 284">
            <a:extLst>
              <a:ext uri="{FF2B5EF4-FFF2-40B4-BE49-F238E27FC236}">
                <a16:creationId xmlns:a16="http://schemas.microsoft.com/office/drawing/2014/main" id="{8AF2E57F-0E8D-4FE3-85EA-8AD803B08C69}"/>
              </a:ext>
            </a:extLst>
          </p:cNvPr>
          <p:cNvSpPr/>
          <p:nvPr/>
        </p:nvSpPr>
        <p:spPr>
          <a:xfrm rot="5400000" flipH="1" flipV="1">
            <a:off x="8623855" y="3289852"/>
            <a:ext cx="2299252" cy="483704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D" dirty="0"/>
          </a:p>
        </p:txBody>
      </p:sp>
      <p:sp>
        <p:nvSpPr>
          <p:cNvPr id="34819" name="TextBox 268">
            <a:extLst>
              <a:ext uri="{FF2B5EF4-FFF2-40B4-BE49-F238E27FC236}">
                <a16:creationId xmlns:a16="http://schemas.microsoft.com/office/drawing/2014/main" id="{E87A9706-D9D8-4F83-970F-027222EAC2A3}"/>
              </a:ext>
            </a:extLst>
          </p:cNvPr>
          <p:cNvSpPr txBox="1">
            <a:spLocks noChangeArrowheads="1"/>
          </p:cNvSpPr>
          <p:nvPr/>
        </p:nvSpPr>
        <p:spPr bwMode="auto">
          <a:xfrm>
            <a:off x="1352912" y="1651779"/>
            <a:ext cx="9486176" cy="1874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lnSpc>
                <a:spcPct val="115000"/>
              </a:lnSpc>
              <a:spcBef>
                <a:spcPct val="0"/>
              </a:spcBef>
              <a:spcAft>
                <a:spcPts val="1000"/>
              </a:spcAft>
              <a:buClrTx/>
              <a:buSzTx/>
              <a:buNone/>
            </a:pPr>
            <a:r>
              <a:rPr lang="kk-KZ" altLang="ru-RU" sz="32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БӨЛІМ АТАУЫ: </a:t>
            </a:r>
          </a:p>
          <a:p>
            <a:pPr algn="ctr">
              <a:lnSpc>
                <a:spcPct val="115000"/>
              </a:lnSpc>
              <a:spcBef>
                <a:spcPct val="0"/>
              </a:spcBef>
              <a:spcAft>
                <a:spcPts val="1000"/>
              </a:spcAft>
              <a:buClrTx/>
              <a:buSzTx/>
              <a:buNone/>
            </a:pPr>
            <a:r>
              <a:rPr lang="kk-KZ" sz="3200" dirty="0">
                <a:solidFill>
                  <a:srgbClr val="0070C0"/>
                </a:solidFill>
                <a:latin typeface="Times New Roman" panose="02020603050405020304" pitchFamily="18" charset="0"/>
                <a:cs typeface="Times New Roman" panose="02020603050405020304" pitchFamily="18" charset="0"/>
              </a:rPr>
              <a:t>Дұрыс тамақтану. Гендік өзгеріске ұшыраған тағамдар. </a:t>
            </a:r>
            <a:endParaRPr lang="ru-RU" altLang="ru-RU" sz="32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92ED02C2-1F88-4464-8C9B-10D98A317049}"/>
              </a:ext>
            </a:extLst>
          </p:cNvPr>
          <p:cNvSpPr txBox="1"/>
          <p:nvPr/>
        </p:nvSpPr>
        <p:spPr>
          <a:xfrm>
            <a:off x="1285461" y="424070"/>
            <a:ext cx="9117496" cy="1077218"/>
          </a:xfrm>
          <a:prstGeom prst="rect">
            <a:avLst/>
          </a:prstGeom>
          <a:noFill/>
        </p:spPr>
        <p:txBody>
          <a:bodyPr wrap="square" rtlCol="0">
            <a:spAutoFit/>
          </a:bodyPr>
          <a:lstStyle/>
          <a:p>
            <a:pPr algn="ctr"/>
            <a:r>
              <a:rPr lang="kk-KZ" sz="3200" b="1" dirty="0">
                <a:latin typeface="Times New Roman" panose="02020603050405020304" pitchFamily="18" charset="0"/>
                <a:cs typeface="Times New Roman" panose="02020603050405020304" pitchFamily="18" charset="0"/>
              </a:rPr>
              <a:t>7-СЫНЫП. </a:t>
            </a:r>
          </a:p>
          <a:p>
            <a:pPr algn="ctr"/>
            <a:r>
              <a:rPr lang="kk-KZ" sz="3200" b="1" dirty="0">
                <a:latin typeface="Times New Roman" panose="02020603050405020304" pitchFamily="18" charset="0"/>
                <a:cs typeface="Times New Roman" panose="02020603050405020304" pitchFamily="18" charset="0"/>
              </a:rPr>
              <a:t>ҚАЗАҚ ТІЛІ </a:t>
            </a:r>
            <a:endParaRPr lang="ru-RU" sz="3200" b="1" dirty="0">
              <a:latin typeface="Times New Roman" panose="02020603050405020304" pitchFamily="18" charset="0"/>
              <a:cs typeface="Times New Roman" panose="02020603050405020304" pitchFamily="18" charset="0"/>
            </a:endParaRPr>
          </a:p>
        </p:txBody>
      </p:sp>
      <p:pic>
        <p:nvPicPr>
          <p:cNvPr id="5" name="Рисунок 4" descr="Изображение выглядит как еда, стол, тарелка, внутренний&#10;&#10;Автоматически созданное описание">
            <a:extLst>
              <a:ext uri="{FF2B5EF4-FFF2-40B4-BE49-F238E27FC236}">
                <a16:creationId xmlns:a16="http://schemas.microsoft.com/office/drawing/2014/main" id="{C6E00706-B55B-46E9-85D1-0B0819A561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3375" y="3676373"/>
            <a:ext cx="4837042" cy="244613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C968869-D9FD-4F05-A158-DC671E2552F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endParaRPr>
          </a:p>
        </p:txBody>
      </p:sp>
      <p:grpSp>
        <p:nvGrpSpPr>
          <p:cNvPr id="14" name="Graphic 1">
            <a:extLst>
              <a:ext uri="{FF2B5EF4-FFF2-40B4-BE49-F238E27FC236}">
                <a16:creationId xmlns:a16="http://schemas.microsoft.com/office/drawing/2014/main" id="{3C894E6F-E510-4C31-B3A3-F2339FC643C3}"/>
              </a:ext>
            </a:extLst>
          </p:cNvPr>
          <p:cNvGrpSpPr/>
          <p:nvPr/>
        </p:nvGrpSpPr>
        <p:grpSpPr>
          <a:xfrm>
            <a:off x="10508975" y="-124273"/>
            <a:ext cx="1683025" cy="1470992"/>
            <a:chOff x="6338076" y="222744"/>
            <a:chExt cx="754592" cy="601627"/>
          </a:xfrm>
          <a:solidFill>
            <a:schemeClr val="accent1"/>
          </a:solidFill>
        </p:grpSpPr>
        <p:sp>
          <p:nvSpPr>
            <p:cNvPr id="16" name="Freeform: Shape 48">
              <a:extLst>
                <a:ext uri="{FF2B5EF4-FFF2-40B4-BE49-F238E27FC236}">
                  <a16:creationId xmlns:a16="http://schemas.microsoft.com/office/drawing/2014/main" id="{79B1351A-5844-41BF-9403-495DCE700E88}"/>
                </a:ext>
              </a:extLst>
            </p:cNvPr>
            <p:cNvSpPr/>
            <p:nvPr/>
          </p:nvSpPr>
          <p:spPr>
            <a:xfrm>
              <a:off x="6724720" y="233398"/>
              <a:ext cx="352778" cy="522111"/>
            </a:xfrm>
            <a:custGeom>
              <a:avLst/>
              <a:gdLst>
                <a:gd name="connsiteX0" fmla="*/ 356729 w 352777"/>
                <a:gd name="connsiteY0" fmla="*/ 199108 h 522111"/>
                <a:gd name="connsiteX1" fmla="*/ 246662 w 352777"/>
                <a:gd name="connsiteY1" fmla="*/ 507577 h 522111"/>
                <a:gd name="connsiteX2" fmla="*/ 240947 w 352777"/>
                <a:gd name="connsiteY2" fmla="*/ 523593 h 522111"/>
                <a:gd name="connsiteX3" fmla="*/ 223520 w 352777"/>
                <a:gd name="connsiteY3" fmla="*/ 513503 h 522111"/>
                <a:gd name="connsiteX4" fmla="*/ 231140 w 352777"/>
                <a:gd name="connsiteY4" fmla="*/ 508988 h 522111"/>
                <a:gd name="connsiteX5" fmla="*/ 234174 w 352777"/>
                <a:gd name="connsiteY5" fmla="*/ 500309 h 522111"/>
                <a:gd name="connsiteX6" fmla="*/ 339019 w 352777"/>
                <a:gd name="connsiteY6" fmla="*/ 203976 h 522111"/>
                <a:gd name="connsiteX7" fmla="*/ 13758 w 352777"/>
                <a:gd name="connsiteY7" fmla="*/ 16933 h 522111"/>
                <a:gd name="connsiteX8" fmla="*/ 0 w 352777"/>
                <a:gd name="connsiteY8" fmla="*/ 26035 h 522111"/>
                <a:gd name="connsiteX9" fmla="*/ 12771 w 352777"/>
                <a:gd name="connsiteY9" fmla="*/ 0 h 522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2777" h="522111">
                  <a:moveTo>
                    <a:pt x="356729" y="199108"/>
                  </a:moveTo>
                  <a:lnTo>
                    <a:pt x="246662" y="507577"/>
                  </a:lnTo>
                  <a:lnTo>
                    <a:pt x="240947" y="523593"/>
                  </a:lnTo>
                  <a:lnTo>
                    <a:pt x="223520" y="513503"/>
                  </a:lnTo>
                  <a:lnTo>
                    <a:pt x="231140" y="508988"/>
                  </a:lnTo>
                  <a:lnTo>
                    <a:pt x="234174" y="500309"/>
                  </a:lnTo>
                  <a:lnTo>
                    <a:pt x="339019" y="203976"/>
                  </a:lnTo>
                  <a:lnTo>
                    <a:pt x="13758" y="16933"/>
                  </a:lnTo>
                  <a:lnTo>
                    <a:pt x="0" y="26035"/>
                  </a:lnTo>
                  <a:lnTo>
                    <a:pt x="12771" y="0"/>
                  </a:lnTo>
                  <a:close/>
                </a:path>
              </a:pathLst>
            </a:custGeom>
            <a:solidFill>
              <a:schemeClr val="accent4"/>
            </a:solidFill>
            <a:ln w="7047" cap="flat">
              <a:noFill/>
              <a:prstDash val="solid"/>
              <a:miter/>
            </a:ln>
          </p:spPr>
          <p:txBody>
            <a:bodyPr rtlCol="0" anchor="ctr"/>
            <a:lstStyle/>
            <a:p>
              <a:endParaRPr lang="en-ID" dirty="0"/>
            </a:p>
          </p:txBody>
        </p:sp>
        <p:sp>
          <p:nvSpPr>
            <p:cNvPr id="17" name="Freeform: Shape 49">
              <a:extLst>
                <a:ext uri="{FF2B5EF4-FFF2-40B4-BE49-F238E27FC236}">
                  <a16:creationId xmlns:a16="http://schemas.microsoft.com/office/drawing/2014/main" id="{2CBCD4C8-5C10-4D4E-8D15-55485642CE14}"/>
                </a:ext>
              </a:extLst>
            </p:cNvPr>
            <p:cNvSpPr/>
            <p:nvPr/>
          </p:nvSpPr>
          <p:spPr>
            <a:xfrm>
              <a:off x="6621639" y="547229"/>
              <a:ext cx="331611" cy="197556"/>
            </a:xfrm>
            <a:custGeom>
              <a:avLst/>
              <a:gdLst>
                <a:gd name="connsiteX0" fmla="*/ 301554 w 331611"/>
                <a:gd name="connsiteY0" fmla="*/ 165594 h 197555"/>
                <a:gd name="connsiteX1" fmla="*/ 337255 w 331611"/>
                <a:gd name="connsiteY1" fmla="*/ 186478 h 197555"/>
                <a:gd name="connsiteX2" fmla="*/ 334222 w 331611"/>
                <a:gd name="connsiteY2" fmla="*/ 195157 h 197555"/>
                <a:gd name="connsiteX3" fmla="*/ 326602 w 331611"/>
                <a:gd name="connsiteY3" fmla="*/ 199672 h 197555"/>
                <a:gd name="connsiteX4" fmla="*/ 295769 w 331611"/>
                <a:gd name="connsiteY4" fmla="*/ 181822 h 197555"/>
                <a:gd name="connsiteX5" fmla="*/ 126859 w 331611"/>
                <a:gd name="connsiteY5" fmla="*/ 84102 h 197555"/>
                <a:gd name="connsiteX6" fmla="*/ 0 w 331611"/>
                <a:gd name="connsiteY6" fmla="*/ 10654 h 197555"/>
                <a:gd name="connsiteX7" fmla="*/ 3034 w 331611"/>
                <a:gd name="connsiteY7" fmla="*/ 8819 h 197555"/>
                <a:gd name="connsiteX8" fmla="*/ 17568 w 331611"/>
                <a:gd name="connsiteY8" fmla="*/ 0 h 197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1611" h="197555">
                  <a:moveTo>
                    <a:pt x="301554" y="165594"/>
                  </a:moveTo>
                  <a:lnTo>
                    <a:pt x="337255" y="186478"/>
                  </a:lnTo>
                  <a:lnTo>
                    <a:pt x="334222" y="195157"/>
                  </a:lnTo>
                  <a:lnTo>
                    <a:pt x="326602" y="199672"/>
                  </a:lnTo>
                  <a:lnTo>
                    <a:pt x="295769" y="181822"/>
                  </a:lnTo>
                  <a:lnTo>
                    <a:pt x="126859" y="84102"/>
                  </a:lnTo>
                  <a:lnTo>
                    <a:pt x="0" y="10654"/>
                  </a:lnTo>
                  <a:lnTo>
                    <a:pt x="3034" y="8819"/>
                  </a:lnTo>
                  <a:lnTo>
                    <a:pt x="17568" y="0"/>
                  </a:lnTo>
                  <a:close/>
                </a:path>
              </a:pathLst>
            </a:custGeom>
            <a:solidFill>
              <a:srgbClr val="F091A4"/>
            </a:solidFill>
            <a:ln w="7047" cap="flat">
              <a:noFill/>
              <a:prstDash val="solid"/>
              <a:miter/>
            </a:ln>
          </p:spPr>
          <p:txBody>
            <a:bodyPr rtlCol="0" anchor="ctr"/>
            <a:lstStyle/>
            <a:p>
              <a:endParaRPr lang="en-ID" dirty="0"/>
            </a:p>
          </p:txBody>
        </p:sp>
        <p:sp>
          <p:nvSpPr>
            <p:cNvPr id="18" name="Freeform: Shape 50">
              <a:extLst>
                <a:ext uri="{FF2B5EF4-FFF2-40B4-BE49-F238E27FC236}">
                  <a16:creationId xmlns:a16="http://schemas.microsoft.com/office/drawing/2014/main" id="{14188744-1C26-4FC4-8372-F91ED5A1F7DB}"/>
                </a:ext>
              </a:extLst>
            </p:cNvPr>
            <p:cNvSpPr/>
            <p:nvPr/>
          </p:nvSpPr>
          <p:spPr>
            <a:xfrm>
              <a:off x="6965668" y="740974"/>
              <a:ext cx="14111" cy="14111"/>
            </a:xfrm>
            <a:custGeom>
              <a:avLst/>
              <a:gdLst>
                <a:gd name="connsiteX0" fmla="*/ 15593 w 14111"/>
                <a:gd name="connsiteY0" fmla="*/ 5786 h 14111"/>
                <a:gd name="connsiteX1" fmla="*/ 0 w 14111"/>
                <a:gd name="connsiteY1" fmla="*/ 16016 h 14111"/>
                <a:gd name="connsiteX2" fmla="*/ 5715 w 14111"/>
                <a:gd name="connsiteY2" fmla="*/ 0 h 14111"/>
              </a:gdLst>
              <a:ahLst/>
              <a:cxnLst>
                <a:cxn ang="0">
                  <a:pos x="connsiteX0" y="connsiteY0"/>
                </a:cxn>
                <a:cxn ang="0">
                  <a:pos x="connsiteX1" y="connsiteY1"/>
                </a:cxn>
                <a:cxn ang="0">
                  <a:pos x="connsiteX2" y="connsiteY2"/>
                </a:cxn>
              </a:cxnLst>
              <a:rect l="l" t="t" r="r" b="b"/>
              <a:pathLst>
                <a:path w="14111" h="14111">
                  <a:moveTo>
                    <a:pt x="15593" y="5786"/>
                  </a:moveTo>
                  <a:lnTo>
                    <a:pt x="0" y="16016"/>
                  </a:lnTo>
                  <a:lnTo>
                    <a:pt x="5715" y="0"/>
                  </a:lnTo>
                  <a:close/>
                </a:path>
              </a:pathLst>
            </a:custGeom>
            <a:solidFill>
              <a:srgbClr val="F091A4"/>
            </a:solidFill>
            <a:ln w="7047" cap="flat">
              <a:noFill/>
              <a:prstDash val="solid"/>
              <a:miter/>
            </a:ln>
          </p:spPr>
          <p:txBody>
            <a:bodyPr rtlCol="0" anchor="ctr"/>
            <a:lstStyle/>
            <a:p>
              <a:endParaRPr lang="en-ID" dirty="0"/>
            </a:p>
          </p:txBody>
        </p:sp>
        <p:sp>
          <p:nvSpPr>
            <p:cNvPr id="19" name="Freeform: Shape 51">
              <a:extLst>
                <a:ext uri="{FF2B5EF4-FFF2-40B4-BE49-F238E27FC236}">
                  <a16:creationId xmlns:a16="http://schemas.microsoft.com/office/drawing/2014/main" id="{9F937488-D51D-40B4-B018-DAE4F2D230E6}"/>
                </a:ext>
              </a:extLst>
            </p:cNvPr>
            <p:cNvSpPr/>
            <p:nvPr/>
          </p:nvSpPr>
          <p:spPr>
            <a:xfrm>
              <a:off x="6684716" y="620889"/>
              <a:ext cx="211667" cy="183444"/>
            </a:xfrm>
            <a:custGeom>
              <a:avLst/>
              <a:gdLst>
                <a:gd name="connsiteX0" fmla="*/ 216112 w 211666"/>
                <a:gd name="connsiteY0" fmla="*/ 154234 h 183444"/>
                <a:gd name="connsiteX1" fmla="*/ 166723 w 211666"/>
                <a:gd name="connsiteY1" fmla="*/ 183374 h 183444"/>
                <a:gd name="connsiteX2" fmla="*/ 163266 w 211666"/>
                <a:gd name="connsiteY2" fmla="*/ 185420 h 183444"/>
                <a:gd name="connsiteX3" fmla="*/ 163266 w 211666"/>
                <a:gd name="connsiteY3" fmla="*/ 185420 h 183444"/>
                <a:gd name="connsiteX4" fmla="*/ 9948 w 211666"/>
                <a:gd name="connsiteY4" fmla="*/ 40569 h 183444"/>
                <a:gd name="connsiteX5" fmla="*/ 0 w 211666"/>
                <a:gd name="connsiteY5" fmla="*/ 31186 h 183444"/>
                <a:gd name="connsiteX6" fmla="*/ 1059 w 211666"/>
                <a:gd name="connsiteY6" fmla="*/ 30551 h 183444"/>
                <a:gd name="connsiteX7" fmla="*/ 49318 w 211666"/>
                <a:gd name="connsiteY7" fmla="*/ 2046 h 183444"/>
                <a:gd name="connsiteX8" fmla="*/ 52775 w 211666"/>
                <a:gd name="connsiteY8" fmla="*/ 0 h 183444"/>
                <a:gd name="connsiteX9" fmla="*/ 63782 w 211666"/>
                <a:gd name="connsiteY9" fmla="*/ 10442 h 183444"/>
                <a:gd name="connsiteX10" fmla="*/ 63782 w 211666"/>
                <a:gd name="connsiteY10" fmla="*/ 10442 h 183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1666" h="183444">
                  <a:moveTo>
                    <a:pt x="216112" y="154234"/>
                  </a:moveTo>
                  <a:lnTo>
                    <a:pt x="166723" y="183374"/>
                  </a:lnTo>
                  <a:lnTo>
                    <a:pt x="163266" y="185420"/>
                  </a:lnTo>
                  <a:lnTo>
                    <a:pt x="163266" y="185420"/>
                  </a:lnTo>
                  <a:lnTo>
                    <a:pt x="9948" y="40569"/>
                  </a:lnTo>
                  <a:lnTo>
                    <a:pt x="0" y="31186"/>
                  </a:lnTo>
                  <a:lnTo>
                    <a:pt x="1059" y="30551"/>
                  </a:lnTo>
                  <a:lnTo>
                    <a:pt x="49318" y="2046"/>
                  </a:lnTo>
                  <a:lnTo>
                    <a:pt x="52775" y="0"/>
                  </a:lnTo>
                  <a:lnTo>
                    <a:pt x="63782" y="10442"/>
                  </a:lnTo>
                  <a:lnTo>
                    <a:pt x="63782" y="10442"/>
                  </a:lnTo>
                  <a:close/>
                </a:path>
              </a:pathLst>
            </a:custGeom>
            <a:solidFill>
              <a:schemeClr val="accent2">
                <a:lumMod val="75000"/>
              </a:schemeClr>
            </a:solidFill>
            <a:ln w="7047" cap="flat">
              <a:noFill/>
              <a:prstDash val="solid"/>
              <a:miter/>
            </a:ln>
          </p:spPr>
          <p:txBody>
            <a:bodyPr rtlCol="0" anchor="ctr"/>
            <a:lstStyle/>
            <a:p>
              <a:endParaRPr lang="en-ID" dirty="0"/>
            </a:p>
          </p:txBody>
        </p:sp>
        <p:sp>
          <p:nvSpPr>
            <p:cNvPr id="20" name="Freeform: Shape 52">
              <a:extLst>
                <a:ext uri="{FF2B5EF4-FFF2-40B4-BE49-F238E27FC236}">
                  <a16:creationId xmlns:a16="http://schemas.microsoft.com/office/drawing/2014/main" id="{E4BC1472-19CB-43D4-AA3B-3595548A8C00}"/>
                </a:ext>
              </a:extLst>
            </p:cNvPr>
            <p:cNvSpPr/>
            <p:nvPr/>
          </p:nvSpPr>
          <p:spPr>
            <a:xfrm>
              <a:off x="6364816" y="465314"/>
              <a:ext cx="479778" cy="338667"/>
            </a:xfrm>
            <a:custGeom>
              <a:avLst/>
              <a:gdLst>
                <a:gd name="connsiteX0" fmla="*/ 483165 w 479777"/>
                <a:gd name="connsiteY0" fmla="*/ 340995 h 338666"/>
                <a:gd name="connsiteX1" fmla="*/ 163336 w 479777"/>
                <a:gd name="connsiteY1" fmla="*/ 154234 h 338666"/>
                <a:gd name="connsiteX2" fmla="*/ 0 w 479777"/>
                <a:gd name="connsiteY2" fmla="*/ 0 h 338666"/>
                <a:gd name="connsiteX3" fmla="*/ 210609 w 479777"/>
                <a:gd name="connsiteY3" fmla="*/ 122978 h 338666"/>
                <a:gd name="connsiteX4" fmla="*/ 319899 w 479777"/>
                <a:gd name="connsiteY4" fmla="*/ 186761 h 338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77" h="338666">
                  <a:moveTo>
                    <a:pt x="483165" y="340995"/>
                  </a:moveTo>
                  <a:lnTo>
                    <a:pt x="163336" y="154234"/>
                  </a:lnTo>
                  <a:lnTo>
                    <a:pt x="0" y="0"/>
                  </a:lnTo>
                  <a:lnTo>
                    <a:pt x="210609" y="122978"/>
                  </a:lnTo>
                  <a:lnTo>
                    <a:pt x="319899" y="186761"/>
                  </a:lnTo>
                  <a:close/>
                </a:path>
              </a:pathLst>
            </a:custGeom>
            <a:solidFill>
              <a:srgbClr val="FDB511"/>
            </a:solidFill>
            <a:ln w="7047" cap="flat">
              <a:noFill/>
              <a:prstDash val="solid"/>
              <a:miter/>
            </a:ln>
          </p:spPr>
          <p:txBody>
            <a:bodyPr rtlCol="0" anchor="ctr"/>
            <a:lstStyle/>
            <a:p>
              <a:endParaRPr lang="en-ID" dirty="0"/>
            </a:p>
          </p:txBody>
        </p:sp>
        <p:sp>
          <p:nvSpPr>
            <p:cNvPr id="21" name="Freeform: Shape 53">
              <a:extLst>
                <a:ext uri="{FF2B5EF4-FFF2-40B4-BE49-F238E27FC236}">
                  <a16:creationId xmlns:a16="http://schemas.microsoft.com/office/drawing/2014/main" id="{2FEBED04-5B97-4FE6-983C-069DDF878A55}"/>
                </a:ext>
              </a:extLst>
            </p:cNvPr>
            <p:cNvSpPr/>
            <p:nvPr/>
          </p:nvSpPr>
          <p:spPr>
            <a:xfrm>
              <a:off x="6575425" y="588151"/>
              <a:ext cx="105833" cy="63500"/>
            </a:xfrm>
            <a:custGeom>
              <a:avLst/>
              <a:gdLst>
                <a:gd name="connsiteX0" fmla="*/ 110349 w 105833"/>
                <a:gd name="connsiteY0" fmla="*/ 63288 h 63500"/>
                <a:gd name="connsiteX1" fmla="*/ 109290 w 105833"/>
                <a:gd name="connsiteY1" fmla="*/ 63923 h 63500"/>
                <a:gd name="connsiteX2" fmla="*/ 0 w 105833"/>
                <a:gd name="connsiteY2" fmla="*/ 141 h 63500"/>
                <a:gd name="connsiteX3" fmla="*/ 141 w 105833"/>
                <a:gd name="connsiteY3" fmla="*/ 0 h 63500"/>
              </a:gdLst>
              <a:ahLst/>
              <a:cxnLst>
                <a:cxn ang="0">
                  <a:pos x="connsiteX0" y="connsiteY0"/>
                </a:cxn>
                <a:cxn ang="0">
                  <a:pos x="connsiteX1" y="connsiteY1"/>
                </a:cxn>
                <a:cxn ang="0">
                  <a:pos x="connsiteX2" y="connsiteY2"/>
                </a:cxn>
                <a:cxn ang="0">
                  <a:pos x="connsiteX3" y="connsiteY3"/>
                </a:cxn>
              </a:cxnLst>
              <a:rect l="l" t="t" r="r" b="b"/>
              <a:pathLst>
                <a:path w="105833" h="63500">
                  <a:moveTo>
                    <a:pt x="110349" y="63288"/>
                  </a:moveTo>
                  <a:lnTo>
                    <a:pt x="109290" y="63923"/>
                  </a:lnTo>
                  <a:lnTo>
                    <a:pt x="0" y="141"/>
                  </a:lnTo>
                  <a:lnTo>
                    <a:pt x="141" y="0"/>
                  </a:lnTo>
                  <a:close/>
                </a:path>
              </a:pathLst>
            </a:custGeom>
            <a:solidFill>
              <a:srgbClr val="FDAC00"/>
            </a:solidFill>
            <a:ln w="7047" cap="flat">
              <a:noFill/>
              <a:prstDash val="solid"/>
              <a:miter/>
            </a:ln>
          </p:spPr>
          <p:txBody>
            <a:bodyPr rtlCol="0" anchor="ctr"/>
            <a:lstStyle/>
            <a:p>
              <a:endParaRPr lang="en-ID" dirty="0"/>
            </a:p>
          </p:txBody>
        </p:sp>
        <p:sp>
          <p:nvSpPr>
            <p:cNvPr id="22" name="Freeform: Shape 54">
              <a:extLst>
                <a:ext uri="{FF2B5EF4-FFF2-40B4-BE49-F238E27FC236}">
                  <a16:creationId xmlns:a16="http://schemas.microsoft.com/office/drawing/2014/main" id="{C1533288-B9AA-4E53-B205-A23B553E227B}"/>
                </a:ext>
              </a:extLst>
            </p:cNvPr>
            <p:cNvSpPr/>
            <p:nvPr/>
          </p:nvSpPr>
          <p:spPr>
            <a:xfrm>
              <a:off x="6364816" y="433917"/>
              <a:ext cx="366889" cy="211667"/>
            </a:xfrm>
            <a:custGeom>
              <a:avLst/>
              <a:gdLst>
                <a:gd name="connsiteX0" fmla="*/ 372674 w 366888"/>
                <a:gd name="connsiteY0" fmla="*/ 186972 h 211666"/>
                <a:gd name="connsiteX1" fmla="*/ 320958 w 366888"/>
                <a:gd name="connsiteY1" fmla="*/ 217523 h 211666"/>
                <a:gd name="connsiteX2" fmla="*/ 319899 w 366888"/>
                <a:gd name="connsiteY2" fmla="*/ 218158 h 211666"/>
                <a:gd name="connsiteX3" fmla="*/ 210609 w 366888"/>
                <a:gd name="connsiteY3" fmla="*/ 154376 h 211666"/>
                <a:gd name="connsiteX4" fmla="*/ 0 w 366888"/>
                <a:gd name="connsiteY4" fmla="*/ 31397 h 211666"/>
                <a:gd name="connsiteX5" fmla="*/ 47484 w 366888"/>
                <a:gd name="connsiteY5" fmla="*/ 0 h 211666"/>
                <a:gd name="connsiteX6" fmla="*/ 241583 w 366888"/>
                <a:gd name="connsiteY6" fmla="*/ 111619 h 2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6888" h="211666">
                  <a:moveTo>
                    <a:pt x="372674" y="186972"/>
                  </a:moveTo>
                  <a:lnTo>
                    <a:pt x="320958" y="217523"/>
                  </a:lnTo>
                  <a:lnTo>
                    <a:pt x="319899" y="218158"/>
                  </a:lnTo>
                  <a:lnTo>
                    <a:pt x="210609" y="154376"/>
                  </a:lnTo>
                  <a:lnTo>
                    <a:pt x="0" y="31397"/>
                  </a:lnTo>
                  <a:lnTo>
                    <a:pt x="47484" y="0"/>
                  </a:lnTo>
                  <a:lnTo>
                    <a:pt x="241583" y="111619"/>
                  </a:lnTo>
                  <a:close/>
                </a:path>
              </a:pathLst>
            </a:custGeom>
            <a:solidFill>
              <a:schemeClr val="accent2">
                <a:lumMod val="60000"/>
                <a:lumOff val="40000"/>
              </a:schemeClr>
            </a:solidFill>
            <a:ln w="7047" cap="flat">
              <a:noFill/>
              <a:prstDash val="solid"/>
              <a:miter/>
            </a:ln>
          </p:spPr>
          <p:txBody>
            <a:bodyPr rtlCol="0" anchor="ctr"/>
            <a:lstStyle/>
            <a:p>
              <a:endParaRPr lang="en-ID" dirty="0"/>
            </a:p>
          </p:txBody>
        </p:sp>
        <p:sp>
          <p:nvSpPr>
            <p:cNvPr id="23" name="Freeform: Shape 55">
              <a:extLst>
                <a:ext uri="{FF2B5EF4-FFF2-40B4-BE49-F238E27FC236}">
                  <a16:creationId xmlns:a16="http://schemas.microsoft.com/office/drawing/2014/main" id="{B9105D90-02A2-43FD-990A-C512863F69B1}"/>
                </a:ext>
              </a:extLst>
            </p:cNvPr>
            <p:cNvSpPr/>
            <p:nvPr/>
          </p:nvSpPr>
          <p:spPr>
            <a:xfrm>
              <a:off x="6691066" y="250331"/>
              <a:ext cx="366889" cy="211667"/>
            </a:xfrm>
            <a:custGeom>
              <a:avLst/>
              <a:gdLst>
                <a:gd name="connsiteX0" fmla="*/ 372674 w 366888"/>
                <a:gd name="connsiteY0" fmla="*/ 187043 h 211666"/>
                <a:gd name="connsiteX1" fmla="*/ 319828 w 366888"/>
                <a:gd name="connsiteY1" fmla="*/ 218158 h 211666"/>
                <a:gd name="connsiteX2" fmla="*/ 210538 w 366888"/>
                <a:gd name="connsiteY2" fmla="*/ 154376 h 211666"/>
                <a:gd name="connsiteX3" fmla="*/ 0 w 366888"/>
                <a:gd name="connsiteY3" fmla="*/ 31397 h 211666"/>
                <a:gd name="connsiteX4" fmla="*/ 33655 w 366888"/>
                <a:gd name="connsiteY4" fmla="*/ 9102 h 211666"/>
                <a:gd name="connsiteX5" fmla="*/ 47413 w 366888"/>
                <a:gd name="connsiteY5" fmla="*/ 0 h 2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6888" h="211666">
                  <a:moveTo>
                    <a:pt x="372674" y="187043"/>
                  </a:moveTo>
                  <a:lnTo>
                    <a:pt x="319828" y="218158"/>
                  </a:lnTo>
                  <a:lnTo>
                    <a:pt x="210538" y="154376"/>
                  </a:lnTo>
                  <a:lnTo>
                    <a:pt x="0" y="31397"/>
                  </a:lnTo>
                  <a:lnTo>
                    <a:pt x="33655" y="9102"/>
                  </a:lnTo>
                  <a:lnTo>
                    <a:pt x="47413" y="0"/>
                  </a:lnTo>
                  <a:close/>
                </a:path>
              </a:pathLst>
            </a:custGeom>
            <a:solidFill>
              <a:schemeClr val="accent2">
                <a:lumMod val="60000"/>
                <a:lumOff val="40000"/>
              </a:schemeClr>
            </a:solidFill>
            <a:ln w="7047" cap="flat">
              <a:noFill/>
              <a:prstDash val="solid"/>
              <a:miter/>
            </a:ln>
          </p:spPr>
          <p:txBody>
            <a:bodyPr rtlCol="0" anchor="ctr"/>
            <a:lstStyle/>
            <a:p>
              <a:endParaRPr lang="en-ID" dirty="0"/>
            </a:p>
          </p:txBody>
        </p:sp>
        <p:sp>
          <p:nvSpPr>
            <p:cNvPr id="24" name="Freeform: Shape 56">
              <a:extLst>
                <a:ext uri="{FF2B5EF4-FFF2-40B4-BE49-F238E27FC236}">
                  <a16:creationId xmlns:a16="http://schemas.microsoft.com/office/drawing/2014/main" id="{A3011D20-A676-4073-A0E2-8EFC367FFA23}"/>
                </a:ext>
              </a:extLst>
            </p:cNvPr>
            <p:cNvSpPr/>
            <p:nvPr/>
          </p:nvSpPr>
          <p:spPr>
            <a:xfrm>
              <a:off x="6900827" y="437374"/>
              <a:ext cx="162278" cy="331611"/>
            </a:xfrm>
            <a:custGeom>
              <a:avLst/>
              <a:gdLst>
                <a:gd name="connsiteX0" fmla="*/ 162913 w 162277"/>
                <a:gd name="connsiteY0" fmla="*/ 0 h 331611"/>
                <a:gd name="connsiteX1" fmla="*/ 58067 w 162277"/>
                <a:gd name="connsiteY1" fmla="*/ 296333 h 331611"/>
                <a:gd name="connsiteX2" fmla="*/ 55033 w 162277"/>
                <a:gd name="connsiteY2" fmla="*/ 305012 h 331611"/>
                <a:gd name="connsiteX3" fmla="*/ 47413 w 162277"/>
                <a:gd name="connsiteY3" fmla="*/ 309527 h 331611"/>
                <a:gd name="connsiteX4" fmla="*/ 0 w 162277"/>
                <a:gd name="connsiteY4" fmla="*/ 337749 h 331611"/>
                <a:gd name="connsiteX5" fmla="*/ 16580 w 162277"/>
                <a:gd name="connsiteY5" fmla="*/ 291677 h 331611"/>
                <a:gd name="connsiteX6" fmla="*/ 22366 w 162277"/>
                <a:gd name="connsiteY6" fmla="*/ 275449 h 331611"/>
                <a:gd name="connsiteX7" fmla="*/ 110066 w 162277"/>
                <a:gd name="connsiteY7" fmla="*/ 31115 h 331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77" h="331611">
                  <a:moveTo>
                    <a:pt x="162913" y="0"/>
                  </a:moveTo>
                  <a:lnTo>
                    <a:pt x="58067" y="296333"/>
                  </a:lnTo>
                  <a:lnTo>
                    <a:pt x="55033" y="305012"/>
                  </a:lnTo>
                  <a:lnTo>
                    <a:pt x="47413" y="309527"/>
                  </a:lnTo>
                  <a:lnTo>
                    <a:pt x="0" y="337749"/>
                  </a:lnTo>
                  <a:lnTo>
                    <a:pt x="16580" y="291677"/>
                  </a:lnTo>
                  <a:lnTo>
                    <a:pt x="22366" y="275449"/>
                  </a:lnTo>
                  <a:lnTo>
                    <a:pt x="110066" y="31115"/>
                  </a:lnTo>
                  <a:close/>
                </a:path>
              </a:pathLst>
            </a:custGeom>
            <a:solidFill>
              <a:schemeClr val="accent2">
                <a:lumMod val="75000"/>
              </a:schemeClr>
            </a:solidFill>
            <a:ln w="7047" cap="flat">
              <a:noFill/>
              <a:prstDash val="solid"/>
              <a:miter/>
            </a:ln>
          </p:spPr>
          <p:txBody>
            <a:bodyPr rtlCol="0" anchor="ctr"/>
            <a:lstStyle/>
            <a:p>
              <a:endParaRPr lang="en-ID" dirty="0"/>
            </a:p>
          </p:txBody>
        </p:sp>
        <p:sp>
          <p:nvSpPr>
            <p:cNvPr id="25" name="Freeform: Shape 57">
              <a:extLst>
                <a:ext uri="{FF2B5EF4-FFF2-40B4-BE49-F238E27FC236}">
                  <a16:creationId xmlns:a16="http://schemas.microsoft.com/office/drawing/2014/main" id="{8606278A-72AC-470F-9E6F-BEEAA141F859}"/>
                </a:ext>
              </a:extLst>
            </p:cNvPr>
            <p:cNvSpPr/>
            <p:nvPr/>
          </p:nvSpPr>
          <p:spPr>
            <a:xfrm>
              <a:off x="6606399" y="281728"/>
              <a:ext cx="402167" cy="486833"/>
            </a:xfrm>
            <a:custGeom>
              <a:avLst/>
              <a:gdLst>
                <a:gd name="connsiteX0" fmla="*/ 404495 w 402166"/>
                <a:gd name="connsiteY0" fmla="*/ 186761 h 486833"/>
                <a:gd name="connsiteX1" fmla="*/ 294428 w 402166"/>
                <a:gd name="connsiteY1" fmla="*/ 493395 h 486833"/>
                <a:gd name="connsiteX2" fmla="*/ 131092 w 402166"/>
                <a:gd name="connsiteY2" fmla="*/ 339161 h 486833"/>
                <a:gd name="connsiteX3" fmla="*/ 0 w 402166"/>
                <a:gd name="connsiteY3" fmla="*/ 263807 h 486833"/>
                <a:gd name="connsiteX4" fmla="*/ 84667 w 402166"/>
                <a:gd name="connsiteY4" fmla="*/ 0 h 486833"/>
                <a:gd name="connsiteX5" fmla="*/ 295204 w 402166"/>
                <a:gd name="connsiteY5" fmla="*/ 122978 h 486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166" h="486833">
                  <a:moveTo>
                    <a:pt x="404495" y="186761"/>
                  </a:moveTo>
                  <a:lnTo>
                    <a:pt x="294428" y="493395"/>
                  </a:lnTo>
                  <a:lnTo>
                    <a:pt x="131092" y="339161"/>
                  </a:lnTo>
                  <a:lnTo>
                    <a:pt x="0" y="263807"/>
                  </a:lnTo>
                  <a:lnTo>
                    <a:pt x="84667" y="0"/>
                  </a:lnTo>
                  <a:lnTo>
                    <a:pt x="295204" y="122978"/>
                  </a:lnTo>
                  <a:close/>
                </a:path>
              </a:pathLst>
            </a:custGeom>
            <a:solidFill>
              <a:schemeClr val="accent2"/>
            </a:solidFill>
            <a:ln w="7047" cap="flat">
              <a:noFill/>
              <a:prstDash val="solid"/>
              <a:miter/>
            </a:ln>
          </p:spPr>
          <p:txBody>
            <a:bodyPr rtlCol="0" anchor="ctr"/>
            <a:lstStyle/>
            <a:p>
              <a:endParaRPr lang="en-ID" dirty="0"/>
            </a:p>
          </p:txBody>
        </p:sp>
        <p:sp>
          <p:nvSpPr>
            <p:cNvPr id="26" name="Freeform: Shape 58">
              <a:extLst>
                <a:ext uri="{FF2B5EF4-FFF2-40B4-BE49-F238E27FC236}">
                  <a16:creationId xmlns:a16="http://schemas.microsoft.com/office/drawing/2014/main" id="{9597063B-551D-43F4-B0FB-5203CE9C57B1}"/>
                </a:ext>
              </a:extLst>
            </p:cNvPr>
            <p:cNvSpPr/>
            <p:nvPr/>
          </p:nvSpPr>
          <p:spPr>
            <a:xfrm>
              <a:off x="6338076" y="459952"/>
              <a:ext cx="352778" cy="204611"/>
            </a:xfrm>
            <a:custGeom>
              <a:avLst/>
              <a:gdLst>
                <a:gd name="connsiteX0" fmla="*/ 17639 w 352777"/>
                <a:gd name="connsiteY0" fmla="*/ 0 h 204611"/>
                <a:gd name="connsiteX1" fmla="*/ 359622 w 352777"/>
                <a:gd name="connsiteY1" fmla="*/ 199531 h 204611"/>
                <a:gd name="connsiteX2" fmla="*/ 344029 w 352777"/>
                <a:gd name="connsiteY2" fmla="*/ 209762 h 204611"/>
                <a:gd name="connsiteX3" fmla="*/ 0 w 352777"/>
                <a:gd name="connsiteY3" fmla="*/ 10724 h 204611"/>
              </a:gdLst>
              <a:ahLst/>
              <a:cxnLst>
                <a:cxn ang="0">
                  <a:pos x="connsiteX0" y="connsiteY0"/>
                </a:cxn>
                <a:cxn ang="0">
                  <a:pos x="connsiteX1" y="connsiteY1"/>
                </a:cxn>
                <a:cxn ang="0">
                  <a:pos x="connsiteX2" y="connsiteY2"/>
                </a:cxn>
                <a:cxn ang="0">
                  <a:pos x="connsiteX3" y="connsiteY3"/>
                </a:cxn>
              </a:cxnLst>
              <a:rect l="l" t="t" r="r" b="b"/>
              <a:pathLst>
                <a:path w="352777" h="204611">
                  <a:moveTo>
                    <a:pt x="17639" y="0"/>
                  </a:moveTo>
                  <a:lnTo>
                    <a:pt x="359622" y="199531"/>
                  </a:lnTo>
                  <a:lnTo>
                    <a:pt x="344029" y="209762"/>
                  </a:lnTo>
                  <a:lnTo>
                    <a:pt x="0" y="10724"/>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27" name="Freeform: Shape 59">
              <a:extLst>
                <a:ext uri="{FF2B5EF4-FFF2-40B4-BE49-F238E27FC236}">
                  <a16:creationId xmlns:a16="http://schemas.microsoft.com/office/drawing/2014/main" id="{0B3F4717-A9EE-4A1E-BD92-EBA9E0837B30}"/>
                </a:ext>
              </a:extLst>
            </p:cNvPr>
            <p:cNvSpPr/>
            <p:nvPr/>
          </p:nvSpPr>
          <p:spPr>
            <a:xfrm>
              <a:off x="6737491" y="222744"/>
              <a:ext cx="352778" cy="204611"/>
            </a:xfrm>
            <a:custGeom>
              <a:avLst/>
              <a:gdLst>
                <a:gd name="connsiteX0" fmla="*/ 359622 w 352777"/>
                <a:gd name="connsiteY0" fmla="*/ 199531 h 204611"/>
                <a:gd name="connsiteX1" fmla="*/ 343958 w 352777"/>
                <a:gd name="connsiteY1" fmla="*/ 209762 h 204611"/>
                <a:gd name="connsiteX2" fmla="*/ 0 w 352777"/>
                <a:gd name="connsiteY2" fmla="*/ 10654 h 204611"/>
                <a:gd name="connsiteX3" fmla="*/ 17568 w 352777"/>
                <a:gd name="connsiteY3" fmla="*/ 0 h 204611"/>
              </a:gdLst>
              <a:ahLst/>
              <a:cxnLst>
                <a:cxn ang="0">
                  <a:pos x="connsiteX0" y="connsiteY0"/>
                </a:cxn>
                <a:cxn ang="0">
                  <a:pos x="connsiteX1" y="connsiteY1"/>
                </a:cxn>
                <a:cxn ang="0">
                  <a:pos x="connsiteX2" y="connsiteY2"/>
                </a:cxn>
                <a:cxn ang="0">
                  <a:pos x="connsiteX3" y="connsiteY3"/>
                </a:cxn>
              </a:cxnLst>
              <a:rect l="l" t="t" r="r" b="b"/>
              <a:pathLst>
                <a:path w="352777" h="204611">
                  <a:moveTo>
                    <a:pt x="359622" y="199531"/>
                  </a:moveTo>
                  <a:lnTo>
                    <a:pt x="343958" y="209762"/>
                  </a:lnTo>
                  <a:lnTo>
                    <a:pt x="0" y="10654"/>
                  </a:lnTo>
                  <a:lnTo>
                    <a:pt x="17568" y="0"/>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28" name="Freeform: Shape 60">
              <a:extLst>
                <a:ext uri="{FF2B5EF4-FFF2-40B4-BE49-F238E27FC236}">
                  <a16:creationId xmlns:a16="http://schemas.microsoft.com/office/drawing/2014/main" id="{38955B60-D30E-483C-B42E-8E41FA887C4E}"/>
                </a:ext>
              </a:extLst>
            </p:cNvPr>
            <p:cNvSpPr/>
            <p:nvPr/>
          </p:nvSpPr>
          <p:spPr>
            <a:xfrm>
              <a:off x="6503106" y="615386"/>
              <a:ext cx="352778" cy="204611"/>
            </a:xfrm>
            <a:custGeom>
              <a:avLst/>
              <a:gdLst>
                <a:gd name="connsiteX0" fmla="*/ 359551 w 352777"/>
                <a:gd name="connsiteY0" fmla="*/ 199461 h 204611"/>
                <a:gd name="connsiteX1" fmla="*/ 343958 w 352777"/>
                <a:gd name="connsiteY1" fmla="*/ 209762 h 204611"/>
                <a:gd name="connsiteX2" fmla="*/ 0 w 352777"/>
                <a:gd name="connsiteY2" fmla="*/ 10654 h 204611"/>
                <a:gd name="connsiteX3" fmla="*/ 17568 w 352777"/>
                <a:gd name="connsiteY3" fmla="*/ 0 h 204611"/>
                <a:gd name="connsiteX4" fmla="*/ 289983 w 352777"/>
                <a:gd name="connsiteY4" fmla="*/ 158891 h 204611"/>
                <a:gd name="connsiteX5" fmla="*/ 331258 w 352777"/>
                <a:gd name="connsiteY5" fmla="*/ 182951 h 204611"/>
                <a:gd name="connsiteX6" fmla="*/ 344876 w 352777"/>
                <a:gd name="connsiteY6" fmla="*/ 190923 h 204611"/>
                <a:gd name="connsiteX7" fmla="*/ 344876 w 352777"/>
                <a:gd name="connsiteY7" fmla="*/ 190923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2777" h="204611">
                  <a:moveTo>
                    <a:pt x="359551" y="199461"/>
                  </a:moveTo>
                  <a:lnTo>
                    <a:pt x="343958" y="209762"/>
                  </a:lnTo>
                  <a:lnTo>
                    <a:pt x="0" y="10654"/>
                  </a:lnTo>
                  <a:lnTo>
                    <a:pt x="17568" y="0"/>
                  </a:lnTo>
                  <a:lnTo>
                    <a:pt x="289983" y="158891"/>
                  </a:lnTo>
                  <a:lnTo>
                    <a:pt x="331258" y="182951"/>
                  </a:lnTo>
                  <a:lnTo>
                    <a:pt x="344876" y="190923"/>
                  </a:lnTo>
                  <a:lnTo>
                    <a:pt x="344876" y="190923"/>
                  </a:lnTo>
                  <a:close/>
                </a:path>
              </a:pathLst>
            </a:custGeom>
            <a:solidFill>
              <a:srgbClr val="FD9D00"/>
            </a:solidFill>
            <a:ln w="7047" cap="flat">
              <a:noFill/>
              <a:prstDash val="solid"/>
              <a:miter/>
            </a:ln>
          </p:spPr>
          <p:txBody>
            <a:bodyPr rtlCol="0" anchor="ctr"/>
            <a:lstStyle/>
            <a:p>
              <a:endParaRPr lang="en-ID" dirty="0"/>
            </a:p>
          </p:txBody>
        </p:sp>
        <p:sp>
          <p:nvSpPr>
            <p:cNvPr id="29" name="Freeform: Shape 61">
              <a:extLst>
                <a:ext uri="{FF2B5EF4-FFF2-40B4-BE49-F238E27FC236}">
                  <a16:creationId xmlns:a16="http://schemas.microsoft.com/office/drawing/2014/main" id="{5226D7ED-C664-478C-A469-4A04A9669943}"/>
                </a:ext>
              </a:extLst>
            </p:cNvPr>
            <p:cNvSpPr/>
            <p:nvPr/>
          </p:nvSpPr>
          <p:spPr>
            <a:xfrm>
              <a:off x="6682105" y="659483"/>
              <a:ext cx="176389" cy="162278"/>
            </a:xfrm>
            <a:custGeom>
              <a:avLst/>
              <a:gdLst>
                <a:gd name="connsiteX0" fmla="*/ 180551 w 176388"/>
                <a:gd name="connsiteY0" fmla="*/ 155363 h 162277"/>
                <a:gd name="connsiteX1" fmla="*/ 164959 w 176388"/>
                <a:gd name="connsiteY1" fmla="*/ 165664 h 162277"/>
                <a:gd name="connsiteX2" fmla="*/ 110984 w 176388"/>
                <a:gd name="connsiteY2" fmla="*/ 114794 h 162277"/>
                <a:gd name="connsiteX3" fmla="*/ 110984 w 176388"/>
                <a:gd name="connsiteY3" fmla="*/ 114794 h 162277"/>
                <a:gd name="connsiteX4" fmla="*/ 110913 w 176388"/>
                <a:gd name="connsiteY4" fmla="*/ 114723 h 162277"/>
                <a:gd name="connsiteX5" fmla="*/ 0 w 176388"/>
                <a:gd name="connsiteY5" fmla="*/ 10231 h 162277"/>
                <a:gd name="connsiteX6" fmla="*/ 12559 w 176388"/>
                <a:gd name="connsiteY6" fmla="*/ 1976 h 162277"/>
                <a:gd name="connsiteX7" fmla="*/ 15663 w 176388"/>
                <a:gd name="connsiteY7" fmla="*/ 0 h 162277"/>
                <a:gd name="connsiteX8" fmla="*/ 169333 w 176388"/>
                <a:gd name="connsiteY8" fmla="*/ 144780 h 162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388" h="162277">
                  <a:moveTo>
                    <a:pt x="180551" y="155363"/>
                  </a:moveTo>
                  <a:lnTo>
                    <a:pt x="164959" y="165664"/>
                  </a:lnTo>
                  <a:lnTo>
                    <a:pt x="110984" y="114794"/>
                  </a:lnTo>
                  <a:lnTo>
                    <a:pt x="110984" y="114794"/>
                  </a:lnTo>
                  <a:lnTo>
                    <a:pt x="110913" y="114723"/>
                  </a:lnTo>
                  <a:lnTo>
                    <a:pt x="0" y="10231"/>
                  </a:lnTo>
                  <a:lnTo>
                    <a:pt x="12559" y="1976"/>
                  </a:lnTo>
                  <a:lnTo>
                    <a:pt x="15663" y="0"/>
                  </a:lnTo>
                  <a:lnTo>
                    <a:pt x="169333" y="144780"/>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0" name="Freeform: Shape 62">
              <a:extLst>
                <a:ext uri="{FF2B5EF4-FFF2-40B4-BE49-F238E27FC236}">
                  <a16:creationId xmlns:a16="http://schemas.microsoft.com/office/drawing/2014/main" id="{399F39D0-EAFB-4FC5-B5AB-99874EF4FF4D}"/>
                </a:ext>
              </a:extLst>
            </p:cNvPr>
            <p:cNvSpPr/>
            <p:nvPr/>
          </p:nvSpPr>
          <p:spPr>
            <a:xfrm>
              <a:off x="6338076" y="470676"/>
              <a:ext cx="508000" cy="352778"/>
            </a:xfrm>
            <a:custGeom>
              <a:avLst/>
              <a:gdLst>
                <a:gd name="connsiteX0" fmla="*/ 0 w 507999"/>
                <a:gd name="connsiteY0" fmla="*/ 0 h 352777"/>
                <a:gd name="connsiteX1" fmla="*/ 164959 w 507999"/>
                <a:gd name="connsiteY1" fmla="*/ 155363 h 352777"/>
                <a:gd name="connsiteX2" fmla="*/ 508988 w 507999"/>
                <a:gd name="connsiteY2" fmla="*/ 354471 h 352777"/>
                <a:gd name="connsiteX3" fmla="*/ 344029 w 507999"/>
                <a:gd name="connsiteY3" fmla="*/ 199037 h 352777"/>
              </a:gdLst>
              <a:ahLst/>
              <a:cxnLst>
                <a:cxn ang="0">
                  <a:pos x="connsiteX0" y="connsiteY0"/>
                </a:cxn>
                <a:cxn ang="0">
                  <a:pos x="connsiteX1" y="connsiteY1"/>
                </a:cxn>
                <a:cxn ang="0">
                  <a:pos x="connsiteX2" y="connsiteY2"/>
                </a:cxn>
                <a:cxn ang="0">
                  <a:pos x="connsiteX3" y="connsiteY3"/>
                </a:cxn>
              </a:cxnLst>
              <a:rect l="l" t="t" r="r" b="b"/>
              <a:pathLst>
                <a:path w="507999" h="352777">
                  <a:moveTo>
                    <a:pt x="0" y="0"/>
                  </a:moveTo>
                  <a:lnTo>
                    <a:pt x="164959" y="155363"/>
                  </a:lnTo>
                  <a:lnTo>
                    <a:pt x="508988" y="354471"/>
                  </a:lnTo>
                  <a:lnTo>
                    <a:pt x="344029" y="199037"/>
                  </a:lnTo>
                  <a:close/>
                </a:path>
              </a:pathLst>
            </a:custGeom>
            <a:solidFill>
              <a:schemeClr val="accent4"/>
            </a:solidFill>
            <a:ln w="7047" cap="flat">
              <a:noFill/>
              <a:prstDash val="solid"/>
              <a:miter/>
            </a:ln>
          </p:spPr>
          <p:txBody>
            <a:bodyPr rtlCol="0" anchor="ctr"/>
            <a:lstStyle/>
            <a:p>
              <a:endParaRPr lang="en-ID" dirty="0"/>
            </a:p>
          </p:txBody>
        </p:sp>
        <p:sp>
          <p:nvSpPr>
            <p:cNvPr id="31" name="Freeform: Shape 63">
              <a:extLst>
                <a:ext uri="{FF2B5EF4-FFF2-40B4-BE49-F238E27FC236}">
                  <a16:creationId xmlns:a16="http://schemas.microsoft.com/office/drawing/2014/main" id="{442BAF45-9F3B-46D3-AAFE-442DECEB9DB8}"/>
                </a:ext>
              </a:extLst>
            </p:cNvPr>
            <p:cNvSpPr/>
            <p:nvPr/>
          </p:nvSpPr>
          <p:spPr>
            <a:xfrm>
              <a:off x="6965668" y="422275"/>
              <a:ext cx="127000" cy="331611"/>
            </a:xfrm>
            <a:custGeom>
              <a:avLst/>
              <a:gdLst>
                <a:gd name="connsiteX0" fmla="*/ 131445 w 126999"/>
                <a:gd name="connsiteY0" fmla="*/ 0 h 331611"/>
                <a:gd name="connsiteX1" fmla="*/ 15593 w 126999"/>
                <a:gd name="connsiteY1" fmla="*/ 324485 h 331611"/>
                <a:gd name="connsiteX2" fmla="*/ 0 w 126999"/>
                <a:gd name="connsiteY2" fmla="*/ 334716 h 331611"/>
                <a:gd name="connsiteX3" fmla="*/ 847 w 126999"/>
                <a:gd name="connsiteY3" fmla="*/ 332176 h 331611"/>
                <a:gd name="connsiteX4" fmla="*/ 2681 w 126999"/>
                <a:gd name="connsiteY4" fmla="*/ 327096 h 331611"/>
                <a:gd name="connsiteX5" fmla="*/ 5715 w 126999"/>
                <a:gd name="connsiteY5" fmla="*/ 318699 h 331611"/>
                <a:gd name="connsiteX6" fmla="*/ 115781 w 126999"/>
                <a:gd name="connsiteY6" fmla="*/ 10231 h 331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999" h="331611">
                  <a:moveTo>
                    <a:pt x="131445" y="0"/>
                  </a:moveTo>
                  <a:lnTo>
                    <a:pt x="15593" y="324485"/>
                  </a:lnTo>
                  <a:lnTo>
                    <a:pt x="0" y="334716"/>
                  </a:lnTo>
                  <a:lnTo>
                    <a:pt x="847" y="332176"/>
                  </a:lnTo>
                  <a:lnTo>
                    <a:pt x="2681" y="327096"/>
                  </a:lnTo>
                  <a:lnTo>
                    <a:pt x="5715" y="318699"/>
                  </a:lnTo>
                  <a:lnTo>
                    <a:pt x="115781" y="10231"/>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2" name="Freeform: Shape 64">
              <a:extLst>
                <a:ext uri="{FF2B5EF4-FFF2-40B4-BE49-F238E27FC236}">
                  <a16:creationId xmlns:a16="http://schemas.microsoft.com/office/drawing/2014/main" id="{FB2BC293-71EE-470C-AC25-264EA9D0A707}"/>
                </a:ext>
              </a:extLst>
            </p:cNvPr>
            <p:cNvSpPr/>
            <p:nvPr/>
          </p:nvSpPr>
          <p:spPr>
            <a:xfrm>
              <a:off x="6851438" y="742386"/>
              <a:ext cx="112889" cy="70556"/>
            </a:xfrm>
            <a:custGeom>
              <a:avLst/>
              <a:gdLst>
                <a:gd name="connsiteX0" fmla="*/ 116911 w 112888"/>
                <a:gd name="connsiteY0" fmla="*/ 6985 h 70555"/>
                <a:gd name="connsiteX1" fmla="*/ 115076 w 112888"/>
                <a:gd name="connsiteY1" fmla="*/ 12065 h 70555"/>
                <a:gd name="connsiteX2" fmla="*/ 11218 w 112888"/>
                <a:gd name="connsiteY2" fmla="*/ 72461 h 70555"/>
                <a:gd name="connsiteX3" fmla="*/ 0 w 112888"/>
                <a:gd name="connsiteY3" fmla="*/ 61877 h 70555"/>
                <a:gd name="connsiteX4" fmla="*/ 49389 w 112888"/>
                <a:gd name="connsiteY4" fmla="*/ 32738 h 70555"/>
                <a:gd name="connsiteX5" fmla="*/ 104422 w 112888"/>
                <a:gd name="connsiteY5" fmla="*/ 0 h 70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888" h="70555">
                  <a:moveTo>
                    <a:pt x="116911" y="6985"/>
                  </a:moveTo>
                  <a:lnTo>
                    <a:pt x="115076" y="12065"/>
                  </a:lnTo>
                  <a:lnTo>
                    <a:pt x="11218" y="72461"/>
                  </a:lnTo>
                  <a:lnTo>
                    <a:pt x="0" y="61877"/>
                  </a:lnTo>
                  <a:lnTo>
                    <a:pt x="49389" y="32738"/>
                  </a:lnTo>
                  <a:lnTo>
                    <a:pt x="104422" y="0"/>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33" name="Freeform: Shape 65">
              <a:extLst>
                <a:ext uri="{FF2B5EF4-FFF2-40B4-BE49-F238E27FC236}">
                  <a16:creationId xmlns:a16="http://schemas.microsoft.com/office/drawing/2014/main" id="{DCDC36FC-98E6-4C27-8AF0-AB12C73A6557}"/>
                </a:ext>
              </a:extLst>
            </p:cNvPr>
            <p:cNvSpPr/>
            <p:nvPr/>
          </p:nvSpPr>
          <p:spPr>
            <a:xfrm>
              <a:off x="6847135" y="746760"/>
              <a:ext cx="134056" cy="77611"/>
            </a:xfrm>
            <a:custGeom>
              <a:avLst/>
              <a:gdLst>
                <a:gd name="connsiteX0" fmla="*/ 134126 w 134055"/>
                <a:gd name="connsiteY0" fmla="*/ 0 h 77611"/>
                <a:gd name="connsiteX1" fmla="*/ 133773 w 134055"/>
                <a:gd name="connsiteY1" fmla="*/ 2611 h 77611"/>
                <a:gd name="connsiteX2" fmla="*/ 111619 w 134055"/>
                <a:gd name="connsiteY2" fmla="*/ 34854 h 77611"/>
                <a:gd name="connsiteX3" fmla="*/ 31538 w 134055"/>
                <a:gd name="connsiteY3" fmla="*/ 79375 h 77611"/>
                <a:gd name="connsiteX4" fmla="*/ 211 w 134055"/>
                <a:gd name="connsiteY4" fmla="*/ 78528 h 77611"/>
                <a:gd name="connsiteX5" fmla="*/ 0 w 134055"/>
                <a:gd name="connsiteY5" fmla="*/ 78387 h 77611"/>
                <a:gd name="connsiteX6" fmla="*/ 15663 w 134055"/>
                <a:gd name="connsiteY6" fmla="*/ 68157 h 77611"/>
                <a:gd name="connsiteX7" fmla="*/ 118604 w 134055"/>
                <a:gd name="connsiteY7" fmla="*/ 8255 h 77611"/>
                <a:gd name="connsiteX8" fmla="*/ 134126 w 134055"/>
                <a:gd name="connsiteY8" fmla="*/ 0 h 7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055" h="77611">
                  <a:moveTo>
                    <a:pt x="134126" y="0"/>
                  </a:moveTo>
                  <a:lnTo>
                    <a:pt x="133773" y="2611"/>
                  </a:lnTo>
                  <a:cubicBezTo>
                    <a:pt x="131868" y="16228"/>
                    <a:pt x="123613" y="28152"/>
                    <a:pt x="111619" y="34854"/>
                  </a:cubicBezTo>
                  <a:lnTo>
                    <a:pt x="31538" y="79375"/>
                  </a:lnTo>
                  <a:cubicBezTo>
                    <a:pt x="21731" y="84808"/>
                    <a:pt x="9737" y="84526"/>
                    <a:pt x="211" y="78528"/>
                  </a:cubicBezTo>
                  <a:lnTo>
                    <a:pt x="0" y="78387"/>
                  </a:lnTo>
                  <a:lnTo>
                    <a:pt x="15663" y="68157"/>
                  </a:lnTo>
                  <a:lnTo>
                    <a:pt x="118604" y="8255"/>
                  </a:lnTo>
                  <a:lnTo>
                    <a:pt x="134126" y="0"/>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4" name="Freeform: Shape 66">
              <a:extLst>
                <a:ext uri="{FF2B5EF4-FFF2-40B4-BE49-F238E27FC236}">
                  <a16:creationId xmlns:a16="http://schemas.microsoft.com/office/drawing/2014/main" id="{CFBD096F-4E4D-438A-8231-58211AACDFCA}"/>
                </a:ext>
              </a:extLst>
            </p:cNvPr>
            <p:cNvSpPr/>
            <p:nvPr/>
          </p:nvSpPr>
          <p:spPr>
            <a:xfrm>
              <a:off x="6655180" y="337212"/>
              <a:ext cx="63500" cy="162278"/>
            </a:xfrm>
            <a:custGeom>
              <a:avLst/>
              <a:gdLst>
                <a:gd name="connsiteX0" fmla="*/ 3924 w 63499"/>
                <a:gd name="connsiteY0" fmla="*/ 163873 h 162277"/>
                <a:gd name="connsiteX1" fmla="*/ 2583 w 63499"/>
                <a:gd name="connsiteY1" fmla="*/ 163662 h 162277"/>
                <a:gd name="connsiteX2" fmla="*/ 255 w 63499"/>
                <a:gd name="connsiteY2" fmla="*/ 158652 h 162277"/>
                <a:gd name="connsiteX3" fmla="*/ 56276 w 63499"/>
                <a:gd name="connsiteY3" fmla="*/ 2583 h 162277"/>
                <a:gd name="connsiteX4" fmla="*/ 61286 w 63499"/>
                <a:gd name="connsiteY4" fmla="*/ 255 h 162277"/>
                <a:gd name="connsiteX5" fmla="*/ 63614 w 63499"/>
                <a:gd name="connsiteY5" fmla="*/ 5264 h 162277"/>
                <a:gd name="connsiteX6" fmla="*/ 7593 w 63499"/>
                <a:gd name="connsiteY6" fmla="*/ 161333 h 162277"/>
                <a:gd name="connsiteX7" fmla="*/ 3924 w 63499"/>
                <a:gd name="connsiteY7" fmla="*/ 163873 h 162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499" h="162277">
                  <a:moveTo>
                    <a:pt x="3924" y="163873"/>
                  </a:moveTo>
                  <a:cubicBezTo>
                    <a:pt x="3501" y="163873"/>
                    <a:pt x="3007" y="163803"/>
                    <a:pt x="2583" y="163662"/>
                  </a:cubicBezTo>
                  <a:cubicBezTo>
                    <a:pt x="537" y="162956"/>
                    <a:pt x="-521" y="160698"/>
                    <a:pt x="255" y="158652"/>
                  </a:cubicBezTo>
                  <a:lnTo>
                    <a:pt x="56276" y="2583"/>
                  </a:lnTo>
                  <a:cubicBezTo>
                    <a:pt x="56982" y="537"/>
                    <a:pt x="59240" y="-521"/>
                    <a:pt x="61286" y="255"/>
                  </a:cubicBezTo>
                  <a:cubicBezTo>
                    <a:pt x="63332" y="960"/>
                    <a:pt x="64390" y="3218"/>
                    <a:pt x="63614" y="5264"/>
                  </a:cubicBezTo>
                  <a:lnTo>
                    <a:pt x="7593" y="161333"/>
                  </a:lnTo>
                  <a:cubicBezTo>
                    <a:pt x="7028" y="162885"/>
                    <a:pt x="5547" y="163873"/>
                    <a:pt x="3924" y="163873"/>
                  </a:cubicBezTo>
                  <a:close/>
                </a:path>
              </a:pathLst>
            </a:custGeom>
            <a:solidFill>
              <a:schemeClr val="bg2"/>
            </a:solidFill>
            <a:ln w="7047" cap="flat">
              <a:noFill/>
              <a:prstDash val="solid"/>
              <a:miter/>
            </a:ln>
          </p:spPr>
          <p:txBody>
            <a:bodyPr rtlCol="0" anchor="ctr"/>
            <a:lstStyle/>
            <a:p>
              <a:endParaRPr lang="en-ID" dirty="0"/>
            </a:p>
          </p:txBody>
        </p:sp>
        <p:sp>
          <p:nvSpPr>
            <p:cNvPr id="35" name="Freeform: Shape 67">
              <a:extLst>
                <a:ext uri="{FF2B5EF4-FFF2-40B4-BE49-F238E27FC236}">
                  <a16:creationId xmlns:a16="http://schemas.microsoft.com/office/drawing/2014/main" id="{61348D63-D3CD-40DD-8EBE-9AAFBC52699F}"/>
                </a:ext>
              </a:extLst>
            </p:cNvPr>
            <p:cNvSpPr/>
            <p:nvPr/>
          </p:nvSpPr>
          <p:spPr>
            <a:xfrm>
              <a:off x="6669080" y="355133"/>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053"/>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6" name="Freeform: Shape 68">
              <a:extLst>
                <a:ext uri="{FF2B5EF4-FFF2-40B4-BE49-F238E27FC236}">
                  <a16:creationId xmlns:a16="http://schemas.microsoft.com/office/drawing/2014/main" id="{B0AFCB36-599B-4B80-99F2-B4677977A1AB}"/>
                </a:ext>
              </a:extLst>
            </p:cNvPr>
            <p:cNvSpPr/>
            <p:nvPr/>
          </p:nvSpPr>
          <p:spPr>
            <a:xfrm>
              <a:off x="6699418" y="373055"/>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0"/>
                    <a:pt x="80829" y="3218"/>
                    <a:pt x="80053" y="5264"/>
                  </a:cubicBezTo>
                  <a:lnTo>
                    <a:pt x="7593" y="207053"/>
                  </a:lnTo>
                  <a:cubicBezTo>
                    <a:pt x="7028" y="208676"/>
                    <a:pt x="5476"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7" name="Freeform: Shape 69">
              <a:extLst>
                <a:ext uri="{FF2B5EF4-FFF2-40B4-BE49-F238E27FC236}">
                  <a16:creationId xmlns:a16="http://schemas.microsoft.com/office/drawing/2014/main" id="{543B977D-9AC3-44CC-BC43-04592E118D51}"/>
                </a:ext>
              </a:extLst>
            </p:cNvPr>
            <p:cNvSpPr/>
            <p:nvPr/>
          </p:nvSpPr>
          <p:spPr>
            <a:xfrm>
              <a:off x="6729687" y="390905"/>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664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0"/>
                    <a:pt x="80830" y="3218"/>
                    <a:pt x="80053" y="5264"/>
                  </a:cubicBezTo>
                  <a:lnTo>
                    <a:pt x="7664" y="207124"/>
                  </a:lnTo>
                  <a:cubicBezTo>
                    <a:pt x="7099"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8" name="Freeform: Shape 70">
              <a:extLst>
                <a:ext uri="{FF2B5EF4-FFF2-40B4-BE49-F238E27FC236}">
                  <a16:creationId xmlns:a16="http://schemas.microsoft.com/office/drawing/2014/main" id="{24E965BF-8EFE-4634-B303-C71F27FCD7F3}"/>
                </a:ext>
              </a:extLst>
            </p:cNvPr>
            <p:cNvSpPr/>
            <p:nvPr/>
          </p:nvSpPr>
          <p:spPr>
            <a:xfrm>
              <a:off x="6760026" y="408826"/>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6" y="209593"/>
                    <a:pt x="2583" y="209452"/>
                  </a:cubicBezTo>
                  <a:cubicBezTo>
                    <a:pt x="537" y="208747"/>
                    <a:pt x="-521" y="206489"/>
                    <a:pt x="255" y="204443"/>
                  </a:cubicBezTo>
                  <a:lnTo>
                    <a:pt x="72715" y="2583"/>
                  </a:lnTo>
                  <a:cubicBezTo>
                    <a:pt x="73421" y="537"/>
                    <a:pt x="75679" y="-521"/>
                    <a:pt x="77725" y="255"/>
                  </a:cubicBezTo>
                  <a:cubicBezTo>
                    <a:pt x="79771" y="961"/>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9" name="Freeform: Shape 71">
              <a:extLst>
                <a:ext uri="{FF2B5EF4-FFF2-40B4-BE49-F238E27FC236}">
                  <a16:creationId xmlns:a16="http://schemas.microsoft.com/office/drawing/2014/main" id="{7EB19A63-2665-4263-ADBB-7DF3201A93A5}"/>
                </a:ext>
              </a:extLst>
            </p:cNvPr>
            <p:cNvSpPr/>
            <p:nvPr/>
          </p:nvSpPr>
          <p:spPr>
            <a:xfrm>
              <a:off x="6790365" y="426677"/>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7" y="209593"/>
                    <a:pt x="2583" y="209452"/>
                  </a:cubicBezTo>
                  <a:cubicBezTo>
                    <a:pt x="537" y="208747"/>
                    <a:pt x="-521" y="206489"/>
                    <a:pt x="255" y="204443"/>
                  </a:cubicBezTo>
                  <a:lnTo>
                    <a:pt x="72715" y="2583"/>
                  </a:lnTo>
                  <a:cubicBezTo>
                    <a:pt x="73421" y="537"/>
                    <a:pt x="75679" y="-521"/>
                    <a:pt x="77725" y="255"/>
                  </a:cubicBezTo>
                  <a:cubicBezTo>
                    <a:pt x="79771" y="960"/>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0" name="Freeform: Shape 72">
              <a:extLst>
                <a:ext uri="{FF2B5EF4-FFF2-40B4-BE49-F238E27FC236}">
                  <a16:creationId xmlns:a16="http://schemas.microsoft.com/office/drawing/2014/main" id="{5210EAE3-A972-4D5F-A118-A2E09865D614}"/>
                </a:ext>
              </a:extLst>
            </p:cNvPr>
            <p:cNvSpPr/>
            <p:nvPr/>
          </p:nvSpPr>
          <p:spPr>
            <a:xfrm>
              <a:off x="6820703" y="444598"/>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1" name="Freeform: Shape 73">
              <a:extLst>
                <a:ext uri="{FF2B5EF4-FFF2-40B4-BE49-F238E27FC236}">
                  <a16:creationId xmlns:a16="http://schemas.microsoft.com/office/drawing/2014/main" id="{2EAC352D-36E7-476D-9A60-AC6C91C85A65}"/>
                </a:ext>
              </a:extLst>
            </p:cNvPr>
            <p:cNvSpPr/>
            <p:nvPr/>
          </p:nvSpPr>
          <p:spPr>
            <a:xfrm>
              <a:off x="6851042" y="462519"/>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053"/>
                  </a:lnTo>
                  <a:cubicBezTo>
                    <a:pt x="7028" y="208676"/>
                    <a:pt x="5476"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2" name="Freeform: Shape 74">
              <a:extLst>
                <a:ext uri="{FF2B5EF4-FFF2-40B4-BE49-F238E27FC236}">
                  <a16:creationId xmlns:a16="http://schemas.microsoft.com/office/drawing/2014/main" id="{5AEC1E8E-6749-44A7-87B0-EA1F6C617E60}"/>
                </a:ext>
              </a:extLst>
            </p:cNvPr>
            <p:cNvSpPr/>
            <p:nvPr/>
          </p:nvSpPr>
          <p:spPr>
            <a:xfrm>
              <a:off x="6881311" y="480370"/>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6" y="209593"/>
                    <a:pt x="2583" y="209452"/>
                  </a:cubicBezTo>
                  <a:cubicBezTo>
                    <a:pt x="537" y="208747"/>
                    <a:pt x="-521" y="206489"/>
                    <a:pt x="255" y="204443"/>
                  </a:cubicBezTo>
                  <a:lnTo>
                    <a:pt x="72715" y="2583"/>
                  </a:lnTo>
                  <a:cubicBezTo>
                    <a:pt x="73421" y="537"/>
                    <a:pt x="75679" y="-521"/>
                    <a:pt x="77725" y="255"/>
                  </a:cubicBezTo>
                  <a:cubicBezTo>
                    <a:pt x="79771" y="960"/>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grpSp>
      <p:graphicFrame>
        <p:nvGraphicFramePr>
          <p:cNvPr id="2" name="Таблица 1">
            <a:extLst>
              <a:ext uri="{FF2B5EF4-FFF2-40B4-BE49-F238E27FC236}">
                <a16:creationId xmlns:a16="http://schemas.microsoft.com/office/drawing/2014/main" id="{D09B35AA-A4F4-48CC-B5F7-940907E87657}"/>
              </a:ext>
            </a:extLst>
          </p:cNvPr>
          <p:cNvGraphicFramePr>
            <a:graphicFrameLocks noGrp="1"/>
          </p:cNvGraphicFramePr>
          <p:nvPr>
            <p:extLst>
              <p:ext uri="{D42A27DB-BD31-4B8C-83A1-F6EECF244321}">
                <p14:modId xmlns:p14="http://schemas.microsoft.com/office/powerpoint/2010/main" val="2474972045"/>
              </p:ext>
            </p:extLst>
          </p:nvPr>
        </p:nvGraphicFramePr>
        <p:xfrm>
          <a:off x="2620837" y="235305"/>
          <a:ext cx="8234342" cy="1487478"/>
        </p:xfrm>
        <a:graphic>
          <a:graphicData uri="http://schemas.openxmlformats.org/drawingml/2006/table">
            <a:tbl>
              <a:tblPr>
                <a:tableStyleId>{5C22544A-7EE6-4342-B048-85BDC9FD1C3A}</a:tableStyleId>
              </a:tblPr>
              <a:tblGrid>
                <a:gridCol w="8234342">
                  <a:extLst>
                    <a:ext uri="{9D8B030D-6E8A-4147-A177-3AD203B41FA5}">
                      <a16:colId xmlns:a16="http://schemas.microsoft.com/office/drawing/2014/main" val="3188166821"/>
                    </a:ext>
                  </a:extLst>
                </a:gridCol>
              </a:tblGrid>
              <a:tr h="1487478">
                <a:tc>
                  <a:txBody>
                    <a:bodyPr/>
                    <a:lstStyle/>
                    <a:p>
                      <a:pPr algn="l"/>
                      <a:r>
                        <a:rPr lang="kk-KZ" sz="1800" dirty="0">
                          <a:solidFill>
                            <a:srgbClr val="FF0000"/>
                          </a:solidFill>
                          <a:effectLst/>
                          <a:latin typeface="Times New Roman" panose="02020603050405020304" pitchFamily="18" charset="0"/>
                          <a:cs typeface="Times New Roman" panose="02020603050405020304" pitchFamily="18" charset="0"/>
                        </a:rPr>
                        <a:t>Шылау – сөз бен сөзді, сөйлем мен сөйлемді байланыстырады және өзі тіркескен сөзге қосымша мағына беретін сөз табы. Шылаудың белгілері:</a:t>
                      </a:r>
                      <a:endParaRPr lang="ru-RU" sz="1800" dirty="0">
                        <a:solidFill>
                          <a:srgbClr val="FF0000"/>
                        </a:solidFill>
                        <a:effectLst/>
                        <a:latin typeface="Times New Roman" panose="02020603050405020304" pitchFamily="18" charset="0"/>
                        <a:cs typeface="Times New Roman" panose="02020603050405020304" pitchFamily="18" charset="0"/>
                      </a:endParaRPr>
                    </a:p>
                    <a:p>
                      <a:pPr marL="342900" lvl="0" indent="-342900" algn="l">
                        <a:buFont typeface="+mj-lt"/>
                        <a:buAutoNum type="arabicParenR"/>
                      </a:pPr>
                      <a:r>
                        <a:rPr lang="kk-KZ" sz="1800" dirty="0">
                          <a:solidFill>
                            <a:srgbClr val="FF0000"/>
                          </a:solidFill>
                          <a:effectLst/>
                          <a:latin typeface="Times New Roman" panose="02020603050405020304" pitchFamily="18" charset="0"/>
                          <a:cs typeface="Times New Roman" panose="02020603050405020304" pitchFamily="18" charset="0"/>
                        </a:rPr>
                        <a:t>Шылаудың лексикалық мағынасы жоқ;</a:t>
                      </a:r>
                      <a:endParaRPr lang="ru-RU" sz="1800" dirty="0">
                        <a:solidFill>
                          <a:srgbClr val="FF0000"/>
                        </a:solidFill>
                        <a:effectLst/>
                        <a:latin typeface="Times New Roman" panose="02020603050405020304" pitchFamily="18" charset="0"/>
                        <a:cs typeface="Times New Roman" panose="02020603050405020304" pitchFamily="18" charset="0"/>
                      </a:endParaRPr>
                    </a:p>
                    <a:p>
                      <a:pPr marL="342900" lvl="0" indent="-342900" algn="l">
                        <a:buFont typeface="+mj-lt"/>
                        <a:buAutoNum type="arabicParenR"/>
                      </a:pPr>
                      <a:r>
                        <a:rPr lang="kk-KZ" sz="1800" dirty="0">
                          <a:solidFill>
                            <a:srgbClr val="FF0000"/>
                          </a:solidFill>
                          <a:effectLst/>
                          <a:latin typeface="Times New Roman" panose="02020603050405020304" pitchFamily="18" charset="0"/>
                          <a:cs typeface="Times New Roman" panose="02020603050405020304" pitchFamily="18" charset="0"/>
                        </a:rPr>
                        <a:t>Шылау сөйлем мүшесі бола алмайды;</a:t>
                      </a:r>
                      <a:endParaRPr lang="ru-RU" sz="1800" dirty="0">
                        <a:solidFill>
                          <a:srgbClr val="FF0000"/>
                        </a:solidFill>
                        <a:effectLst/>
                        <a:latin typeface="Times New Roman" panose="02020603050405020304" pitchFamily="18" charset="0"/>
                        <a:cs typeface="Times New Roman" panose="02020603050405020304" pitchFamily="18" charset="0"/>
                      </a:endParaRPr>
                    </a:p>
                    <a:p>
                      <a:pPr marL="342900" lvl="0" indent="-342900" algn="l">
                        <a:buFont typeface="+mj-lt"/>
                        <a:buAutoNum type="arabicParenR"/>
                      </a:pPr>
                      <a:r>
                        <a:rPr lang="kk-KZ" sz="1800" dirty="0">
                          <a:solidFill>
                            <a:srgbClr val="FF0000"/>
                          </a:solidFill>
                          <a:effectLst/>
                          <a:latin typeface="Times New Roman" panose="02020603050405020304" pitchFamily="18" charset="0"/>
                          <a:cs typeface="Times New Roman" panose="02020603050405020304" pitchFamily="18" charset="0"/>
                        </a:rPr>
                        <a:t>Шылау түрленбейді(шылауға жалғау жалғанбайды)</a:t>
                      </a:r>
                      <a:endParaRPr lang="ru-RU" sz="1800" dirty="0">
                        <a:solidFill>
                          <a:srgbClr val="FF0000"/>
                        </a:solidFill>
                        <a:effectLst/>
                        <a:latin typeface="Times New Roman" panose="02020603050405020304" pitchFamily="18" charset="0"/>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93598180"/>
                  </a:ext>
                </a:extLst>
              </a:tr>
            </a:tbl>
          </a:graphicData>
        </a:graphic>
      </p:graphicFrame>
      <p:sp>
        <p:nvSpPr>
          <p:cNvPr id="43" name="Шестиугольник 42">
            <a:extLst>
              <a:ext uri="{FF2B5EF4-FFF2-40B4-BE49-F238E27FC236}">
                <a16:creationId xmlns:a16="http://schemas.microsoft.com/office/drawing/2014/main" id="{D805DB48-66AD-444E-9411-34DBAC6FDFBA}"/>
              </a:ext>
            </a:extLst>
          </p:cNvPr>
          <p:cNvSpPr/>
          <p:nvPr/>
        </p:nvSpPr>
        <p:spPr>
          <a:xfrm>
            <a:off x="198783" y="56353"/>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Тілдік бағдар</a:t>
            </a:r>
            <a:endParaRPr lang="ru-RU" sz="2400" dirty="0">
              <a:solidFill>
                <a:schemeClr val="tx1"/>
              </a:solidFill>
            </a:endParaRPr>
          </a:p>
        </p:txBody>
      </p:sp>
      <p:graphicFrame>
        <p:nvGraphicFramePr>
          <p:cNvPr id="8" name="Таблица 7">
            <a:extLst>
              <a:ext uri="{FF2B5EF4-FFF2-40B4-BE49-F238E27FC236}">
                <a16:creationId xmlns:a16="http://schemas.microsoft.com/office/drawing/2014/main" id="{2C228E43-F5B6-4F7C-9158-912CE17A532B}"/>
              </a:ext>
            </a:extLst>
          </p:cNvPr>
          <p:cNvGraphicFramePr>
            <a:graphicFrameLocks noGrp="1"/>
          </p:cNvGraphicFramePr>
          <p:nvPr>
            <p:extLst>
              <p:ext uri="{D42A27DB-BD31-4B8C-83A1-F6EECF244321}">
                <p14:modId xmlns:p14="http://schemas.microsoft.com/office/powerpoint/2010/main" val="2142193457"/>
              </p:ext>
            </p:extLst>
          </p:nvPr>
        </p:nvGraphicFramePr>
        <p:xfrm>
          <a:off x="887896" y="1698297"/>
          <a:ext cx="11052313" cy="4869578"/>
        </p:xfrm>
        <a:graphic>
          <a:graphicData uri="http://schemas.openxmlformats.org/drawingml/2006/table">
            <a:tbl>
              <a:tblPr firstRow="1" firstCol="1" bandRow="1"/>
              <a:tblGrid>
                <a:gridCol w="4108174">
                  <a:extLst>
                    <a:ext uri="{9D8B030D-6E8A-4147-A177-3AD203B41FA5}">
                      <a16:colId xmlns:a16="http://schemas.microsoft.com/office/drawing/2014/main" val="1960918301"/>
                    </a:ext>
                  </a:extLst>
                </a:gridCol>
                <a:gridCol w="3498573">
                  <a:extLst>
                    <a:ext uri="{9D8B030D-6E8A-4147-A177-3AD203B41FA5}">
                      <a16:colId xmlns:a16="http://schemas.microsoft.com/office/drawing/2014/main" val="2632616851"/>
                    </a:ext>
                  </a:extLst>
                </a:gridCol>
                <a:gridCol w="3445566">
                  <a:extLst>
                    <a:ext uri="{9D8B030D-6E8A-4147-A177-3AD203B41FA5}">
                      <a16:colId xmlns:a16="http://schemas.microsoft.com/office/drawing/2014/main" val="2848566552"/>
                    </a:ext>
                  </a:extLst>
                </a:gridCol>
              </a:tblGrid>
              <a:tr h="434785">
                <a:tc>
                  <a:txBody>
                    <a:bodyPr/>
                    <a:lstStyle/>
                    <a:p>
                      <a:pPr>
                        <a:lnSpc>
                          <a:spcPct val="115000"/>
                        </a:lnSpc>
                        <a:spcAft>
                          <a:spcPts val="1000"/>
                        </a:spcAft>
                      </a:pPr>
                      <a:r>
                        <a:rPr lang="kk-KZ" sz="1400" b="1">
                          <a:effectLst/>
                          <a:latin typeface="DengXian" panose="02010600030101010101" pitchFamily="2" charset="-122"/>
                          <a:ea typeface="DengXian" panose="02010600030101010101" pitchFamily="2" charset="-122"/>
                          <a:cs typeface="Times New Roman" panose="02020603050405020304" pitchFamily="18" charset="0"/>
                        </a:rPr>
                        <a:t>Жал</a:t>
                      </a:r>
                      <a:r>
                        <a:rPr lang="kk-KZ" sz="1400" b="1">
                          <a:effectLst/>
                          <a:latin typeface="Cambria" panose="02040503050406030204" pitchFamily="18" charset="0"/>
                          <a:ea typeface="DengXian" panose="02010600030101010101" pitchFamily="2" charset="-122"/>
                          <a:cs typeface="Times New Roman" panose="02020603050405020304" pitchFamily="18" charset="0"/>
                        </a:rPr>
                        <a:t>ғаулық шылау</a:t>
                      </a:r>
                      <a:r>
                        <a:rPr lang="kk-KZ" sz="1400">
                          <a:effectLst/>
                          <a:latin typeface="DengXian" panose="02010600030101010101" pitchFamily="2" charset="-122"/>
                          <a:ea typeface="DengXian" panose="02010600030101010101" pitchFamily="2" charset="-122"/>
                          <a:cs typeface="Times New Roman" panose="02020603050405020304" pitchFamily="18" charset="0"/>
                        </a:rPr>
                        <a:t> (С</a:t>
                      </a:r>
                      <a:r>
                        <a:rPr lang="kk-KZ" sz="1400">
                          <a:effectLst/>
                          <a:latin typeface="Cambria" panose="02040503050406030204" pitchFamily="18" charset="0"/>
                          <a:ea typeface="DengXian" panose="02010600030101010101" pitchFamily="2" charset="-122"/>
                          <a:cs typeface="Times New Roman" panose="02020603050405020304" pitchFamily="18" charset="0"/>
                        </a:rPr>
                        <a:t>өз бен сөзді, сөйлем мен сөйлемді байланыстырады).</a:t>
                      </a:r>
                      <a:endParaRPr lang="ru-RU" sz="140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400" b="1" dirty="0">
                          <a:effectLst/>
                          <a:latin typeface="DengXian" panose="02010600030101010101" pitchFamily="2" charset="-122"/>
                          <a:ea typeface="DengXian" panose="02010600030101010101" pitchFamily="2" charset="-122"/>
                          <a:cs typeface="Times New Roman" panose="02020603050405020304" pitchFamily="18" charset="0"/>
                        </a:rPr>
                        <a:t>Септеул</a:t>
                      </a:r>
                      <a:r>
                        <a:rPr lang="kk-KZ" sz="1400" b="1" dirty="0">
                          <a:effectLst/>
                          <a:latin typeface="Cambria" panose="02040503050406030204" pitchFamily="18" charset="0"/>
                          <a:ea typeface="DengXian" panose="02010600030101010101" pitchFamily="2" charset="-122"/>
                          <a:cs typeface="Times New Roman" panose="02020603050405020304" pitchFamily="18" charset="0"/>
                        </a:rPr>
                        <a:t>ік шылау</a:t>
                      </a:r>
                      <a:r>
                        <a:rPr lang="kk-KZ" sz="1400" dirty="0">
                          <a:effectLst/>
                          <a:latin typeface="DengXian" panose="02010600030101010101" pitchFamily="2" charset="-122"/>
                          <a:ea typeface="DengXian" panose="02010600030101010101" pitchFamily="2" charset="-122"/>
                          <a:cs typeface="Times New Roman" panose="02020603050405020304" pitchFamily="18" charset="0"/>
                        </a:rPr>
                        <a:t> (С</a:t>
                      </a:r>
                      <a:r>
                        <a:rPr lang="kk-KZ" sz="1400" dirty="0">
                          <a:effectLst/>
                          <a:latin typeface="Cambria" panose="02040503050406030204" pitchFamily="18" charset="0"/>
                          <a:ea typeface="DengXian" panose="02010600030101010101" pitchFamily="2" charset="-122"/>
                          <a:cs typeface="Times New Roman" panose="02020603050405020304" pitchFamily="18" charset="0"/>
                        </a:rPr>
                        <a:t>өз бен сөзді байланыстырады).</a:t>
                      </a:r>
                      <a:endParaRPr lang="ru-RU" sz="1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400" b="1">
                          <a:effectLst/>
                          <a:latin typeface="DengXian" panose="02010600030101010101" pitchFamily="2" charset="-122"/>
                          <a:ea typeface="DengXian" panose="02010600030101010101" pitchFamily="2" charset="-122"/>
                          <a:cs typeface="Times New Roman" panose="02020603050405020304" pitchFamily="18" charset="0"/>
                        </a:rPr>
                        <a:t>Демеул</a:t>
                      </a:r>
                      <a:r>
                        <a:rPr lang="kk-KZ" sz="1400" b="1">
                          <a:effectLst/>
                          <a:latin typeface="Cambria" panose="02040503050406030204" pitchFamily="18" charset="0"/>
                          <a:ea typeface="DengXian" panose="02010600030101010101" pitchFamily="2" charset="-122"/>
                          <a:cs typeface="Times New Roman" panose="02020603050405020304" pitchFamily="18" charset="0"/>
                        </a:rPr>
                        <a:t>ік шылау</a:t>
                      </a:r>
                      <a:r>
                        <a:rPr lang="kk-KZ" sz="1400">
                          <a:effectLst/>
                          <a:latin typeface="Cambria" panose="02040503050406030204" pitchFamily="18" charset="0"/>
                          <a:ea typeface="DengXian" panose="02010600030101010101" pitchFamily="2" charset="-122"/>
                          <a:cs typeface="Times New Roman" panose="02020603050405020304" pitchFamily="18" charset="0"/>
                        </a:rPr>
                        <a:t>  (өзі тіркескен сөзге қосымша мағына үстейді).</a:t>
                      </a:r>
                      <a:endParaRPr lang="ru-RU" sz="140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105787"/>
                  </a:ext>
                </a:extLst>
              </a:tr>
              <a:tr h="4394217">
                <a:tc>
                  <a:txBody>
                    <a:bodyPr/>
                    <a:lstStyle/>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-Ыңғайластық мәндегі жалғаулықтар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(жалғаулық шылаулар: және, мен,(бен, пен), да (де, та, те), әрі). Мысалы: Әсет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пен </a:t>
                      </a:r>
                      <a:r>
                        <a:rPr lang="kk-KZ" sz="1200" dirty="0">
                          <a:effectLst/>
                          <a:latin typeface="Cambria" panose="02040503050406030204" pitchFamily="18" charset="0"/>
                          <a:ea typeface="DengXian" panose="02010600030101010101" pitchFamily="2" charset="-122"/>
                          <a:cs typeface="Times New Roman" panose="02020603050405020304" pitchFamily="18" charset="0"/>
                        </a:rPr>
                        <a:t>Мұса келді.</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-Қарсылық мәндегі жалғаулықтар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(жалғаулық шылаулар:бірақ, дегенмен, сонда да, алайда, әйтсе де, әйткенмен, сөйтсе де т.б.). Мысалы: Көктем келді,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бірақ</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күн жылынбады. </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-Себеп-салдар мәндегі жалғаулықтар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(жалғаулық шылаулар:сондықтан, сол үшін, өйткені, себебі, сол себепті т.б.). Мысалы:Мақсат үлкен,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сондықтан</a:t>
                      </a:r>
                      <a:r>
                        <a:rPr lang="kk-KZ" sz="1200" dirty="0">
                          <a:effectLst/>
                          <a:latin typeface="Cambria" panose="02040503050406030204" pitchFamily="18" charset="0"/>
                          <a:ea typeface="DengXian" panose="02010600030101010101" pitchFamily="2" charset="-122"/>
                          <a:cs typeface="Times New Roman" panose="02020603050405020304" pitchFamily="18" charset="0"/>
                        </a:rPr>
                        <a:t> әрекет ету керек.</a:t>
                      </a:r>
                      <a:r>
                        <a:rPr lang="kk-KZ" sz="1200" b="1" dirty="0">
                          <a:effectLst/>
                          <a:latin typeface="Cambria" panose="02040503050406030204" pitchFamily="18" charset="0"/>
                          <a:ea typeface="DengXian" panose="02010600030101010101" pitchFamily="2" charset="-122"/>
                          <a:cs typeface="Times New Roman" panose="02020603050405020304" pitchFamily="18" charset="0"/>
                        </a:rPr>
                        <a:t> </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-Талғаулық және кезектес мәндегі жалғаулықтар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(жалғаулық шылаулар:не, немесе, я болмаса, әлде т.б. бірде, біресе, кейде т.б.). Мысалы:Оны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не</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мен,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не</a:t>
                      </a:r>
                      <a:r>
                        <a:rPr lang="kk-KZ" sz="1200" dirty="0">
                          <a:effectLst/>
                          <a:latin typeface="Cambria" panose="02040503050406030204" pitchFamily="18" charset="0"/>
                          <a:ea typeface="DengXian" panose="02010600030101010101" pitchFamily="2" charset="-122"/>
                          <a:cs typeface="Times New Roman" panose="02020603050405020304" pitchFamily="18" charset="0"/>
                        </a:rPr>
                        <a:t> сен істейсің.</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Атау септігіне қатысты септеуліктер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(шылаулар: туралы, жайында, үшін, арқылы, тәрізді, секілді т.б.). Мысалы: Отан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үшін</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отқа түс, күймейсің.</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Барыс септігіне қатысты септеуліктер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(шылаулар: дейін, шейін, тарта, жуық, қарай т.б.). Мысалы:Түске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дейін</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жүзге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жуық </a:t>
                      </a:r>
                      <a:r>
                        <a:rPr lang="kk-KZ" sz="1200" dirty="0">
                          <a:effectLst/>
                          <a:latin typeface="Cambria" panose="02040503050406030204" pitchFamily="18" charset="0"/>
                          <a:ea typeface="DengXian" panose="02010600030101010101" pitchFamily="2" charset="-122"/>
                          <a:cs typeface="Times New Roman" panose="02020603050405020304" pitchFamily="18" charset="0"/>
                        </a:rPr>
                        <a:t>хат жібердік. </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Шығыс  септігіне қатысты септеуліктер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(шылаулар:кейін, бұрын, гөрі, ары, бері, соң т.б.). Мысалы: Бұдан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әрі </a:t>
                      </a:r>
                      <a:r>
                        <a:rPr lang="kk-KZ" sz="1200" dirty="0">
                          <a:effectLst/>
                          <a:latin typeface="Cambria" panose="02040503050406030204" pitchFamily="18" charset="0"/>
                          <a:ea typeface="DengXian" panose="02010600030101010101" pitchFamily="2" charset="-122"/>
                          <a:cs typeface="Times New Roman" panose="02020603050405020304" pitchFamily="18" charset="0"/>
                        </a:rPr>
                        <a:t>оның сөзін ести алмадым.</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Көмектес септігіне қатысты септеуліктер</a:t>
                      </a:r>
                      <a:r>
                        <a:rPr lang="kk-KZ" sz="1200" dirty="0">
                          <a:effectLst/>
                          <a:latin typeface="Cambria" panose="02040503050406030204" pitchFamily="18" charset="0"/>
                          <a:ea typeface="DengXian" panose="02010600030101010101" pitchFamily="2" charset="-122"/>
                          <a:cs typeface="Times New Roman" panose="02020603050405020304" pitchFamily="18" charset="0"/>
                        </a:rPr>
                        <a:t>(шылаулар:бірге, қабат, қатар). Мысалы: Мен әкеммен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бірге</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жұмыс істедім. </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dirty="0">
                          <a:effectLst/>
                          <a:latin typeface="Cambria" panose="02040503050406030204" pitchFamily="18" charset="0"/>
                          <a:ea typeface="DengXian" panose="02010600030101010101" pitchFamily="2" charset="-122"/>
                          <a:cs typeface="Times New Roman" panose="02020603050405020304" pitchFamily="18" charset="0"/>
                        </a:rPr>
                        <a:t> </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Сұраулық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(ма, ме, ба, бе, па, пе, ше). Мысалы: Жаңбыр жауса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ше?</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dirty="0">
                          <a:effectLst/>
                          <a:latin typeface="Cambria" panose="02040503050406030204" pitchFamily="18" charset="0"/>
                          <a:ea typeface="DengXian" panose="02010600030101010101" pitchFamily="2" charset="-122"/>
                          <a:cs typeface="Times New Roman" panose="02020603050405020304" pitchFamily="18" charset="0"/>
                        </a:rPr>
                        <a:t> </a:t>
                      </a:r>
                      <a:r>
                        <a:rPr lang="kk-KZ" sz="1200" b="1" dirty="0">
                          <a:effectLst/>
                          <a:latin typeface="Cambria" panose="02040503050406030204" pitchFamily="18" charset="0"/>
                          <a:ea typeface="DengXian" panose="02010600030101010101" pitchFamily="2" charset="-122"/>
                          <a:cs typeface="Times New Roman" panose="02020603050405020304" pitchFamily="18" charset="0"/>
                        </a:rPr>
                        <a:t>Күшейткіш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(-ақ, -ау, -ай, әсіресе, да, де, та, те). Мысалы: Сен-</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ақ</a:t>
                      </a:r>
                      <a:r>
                        <a:rPr lang="kk-KZ" sz="1200" dirty="0">
                          <a:effectLst/>
                          <a:latin typeface="Cambria" panose="02040503050406030204" pitchFamily="18" charset="0"/>
                          <a:ea typeface="DengXian" panose="02010600030101010101" pitchFamily="2" charset="-122"/>
                          <a:cs typeface="Times New Roman" panose="02020603050405020304" pitchFamily="18" charset="0"/>
                        </a:rPr>
                        <a:t> шаршаттың.</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Болжалдық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(-ау, -мыс, -міс, кейде). Мысалы: Ертеде бір әулие кісі болыпты-</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мыс.</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Болымсыздық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(түгіл, тұрсын, тұрмақ). Мысалы: Сен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түгіл</a:t>
                      </a:r>
                      <a:r>
                        <a:rPr lang="kk-KZ" sz="1200" dirty="0">
                          <a:effectLst/>
                          <a:latin typeface="Cambria" panose="02040503050406030204" pitchFamily="18" charset="0"/>
                          <a:ea typeface="DengXian" panose="02010600030101010101" pitchFamily="2" charset="-122"/>
                          <a:cs typeface="Times New Roman" panose="02020603050405020304" pitchFamily="18" charset="0"/>
                        </a:rPr>
                        <a:t> мен де барған емеспін.</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Шектік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(ғана, қана, тек, -ақ). Мысалы: Сол </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ғана </a:t>
                      </a:r>
                      <a:r>
                        <a:rPr lang="kk-KZ" sz="1200" dirty="0">
                          <a:effectLst/>
                          <a:latin typeface="Cambria" panose="02040503050406030204" pitchFamily="18" charset="0"/>
                          <a:ea typeface="DengXian" panose="02010600030101010101" pitchFamily="2" charset="-122"/>
                          <a:cs typeface="Times New Roman" panose="02020603050405020304" pitchFamily="18" charset="0"/>
                        </a:rPr>
                        <a:t>келді.</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r>
                        <a:rPr lang="kk-KZ" sz="1200" b="1" dirty="0">
                          <a:effectLst/>
                          <a:latin typeface="Cambria" panose="02040503050406030204" pitchFamily="18" charset="0"/>
                          <a:ea typeface="DengXian" panose="02010600030101010101" pitchFamily="2" charset="-122"/>
                          <a:cs typeface="Times New Roman" panose="02020603050405020304" pitchFamily="18" charset="0"/>
                        </a:rPr>
                        <a:t>Нақтылау мағына</a:t>
                      </a:r>
                      <a:r>
                        <a:rPr lang="kk-KZ" sz="1200" dirty="0">
                          <a:effectLst/>
                          <a:latin typeface="Cambria" panose="02040503050406030204" pitchFamily="18" charset="0"/>
                          <a:ea typeface="DengXian" panose="02010600030101010101" pitchFamily="2" charset="-122"/>
                          <a:cs typeface="Times New Roman" panose="02020603050405020304" pitchFamily="18" charset="0"/>
                        </a:rPr>
                        <a:t>(ғой, қой, -ды, -ді, -ты, -ті). Мысалы: Бұл оқиға бұрын болған-</a:t>
                      </a:r>
                      <a:r>
                        <a:rPr lang="kk-KZ" sz="1200" i="1" u="sng" dirty="0">
                          <a:effectLst/>
                          <a:latin typeface="Cambria" panose="02040503050406030204" pitchFamily="18" charset="0"/>
                          <a:ea typeface="DengXian" panose="02010600030101010101" pitchFamily="2" charset="-122"/>
                          <a:cs typeface="Times New Roman" panose="02020603050405020304" pitchFamily="18" charset="0"/>
                        </a:rPr>
                        <a:t>ды.</a:t>
                      </a:r>
                      <a:endParaRPr lang="ru-RU" sz="1200" dirty="0">
                        <a:effectLst/>
                        <a:latin typeface="DengXian" panose="02010600030101010101" pitchFamily="2" charset="-122"/>
                        <a:ea typeface="DengXian" panose="02010600030101010101" pitchFamily="2" charset="-122"/>
                        <a:cs typeface="Times New Roman" panose="02020603050405020304" pitchFamily="18" charset="0"/>
                      </a:endParaRPr>
                    </a:p>
                  </a:txBody>
                  <a:tcPr marL="47428" marR="47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082720"/>
                  </a:ext>
                </a:extLst>
              </a:tr>
            </a:tbl>
          </a:graphicData>
        </a:graphic>
      </p:graphicFrame>
    </p:spTree>
    <p:extLst>
      <p:ext uri="{BB962C8B-B14F-4D97-AF65-F5344CB8AC3E}">
        <p14:creationId xmlns:p14="http://schemas.microsoft.com/office/powerpoint/2010/main" val="2405796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Шестиугольник 50">
            <a:extLst>
              <a:ext uri="{FF2B5EF4-FFF2-40B4-BE49-F238E27FC236}">
                <a16:creationId xmlns:a16="http://schemas.microsoft.com/office/drawing/2014/main" id="{1EF166DA-0EB0-43FF-A163-C7FE5151CCB1}"/>
              </a:ext>
            </a:extLst>
          </p:cNvPr>
          <p:cNvSpPr/>
          <p:nvPr/>
        </p:nvSpPr>
        <p:spPr>
          <a:xfrm>
            <a:off x="397566" y="86735"/>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solidFill>
                  <a:schemeClr val="tx1"/>
                </a:solidFill>
              </a:rPr>
              <a:t>ТАПСЫРМА</a:t>
            </a:r>
            <a:endParaRPr lang="ru-RU" dirty="0">
              <a:solidFill>
                <a:schemeClr val="tx1"/>
              </a:solidFill>
            </a:endParaRPr>
          </a:p>
        </p:txBody>
      </p:sp>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6" name="Прямоугольник 15">
            <a:extLst>
              <a:ext uri="{FF2B5EF4-FFF2-40B4-BE49-F238E27FC236}">
                <a16:creationId xmlns:a16="http://schemas.microsoft.com/office/drawing/2014/main" id="{F32A05F0-CB02-49D8-93BB-D8AECC06CD56}"/>
              </a:ext>
            </a:extLst>
          </p:cNvPr>
          <p:cNvSpPr/>
          <p:nvPr/>
        </p:nvSpPr>
        <p:spPr>
          <a:xfrm>
            <a:off x="325423" y="13703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a:extLst>
              <a:ext uri="{FF2B5EF4-FFF2-40B4-BE49-F238E27FC236}">
                <a16:creationId xmlns:a16="http://schemas.microsoft.com/office/drawing/2014/main" id="{1CB29D15-2FA4-4E11-A25C-6F571DD745DE}"/>
              </a:ext>
            </a:extLst>
          </p:cNvPr>
          <p:cNvSpPr/>
          <p:nvPr/>
        </p:nvSpPr>
        <p:spPr>
          <a:xfrm>
            <a:off x="477823" y="15227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20" name="TextBox 19">
            <a:extLst>
              <a:ext uri="{FF2B5EF4-FFF2-40B4-BE49-F238E27FC236}">
                <a16:creationId xmlns:a16="http://schemas.microsoft.com/office/drawing/2014/main" id="{A676F6DD-255E-4D94-B0BB-093085ED1E62}"/>
              </a:ext>
            </a:extLst>
          </p:cNvPr>
          <p:cNvSpPr txBox="1"/>
          <p:nvPr/>
        </p:nvSpPr>
        <p:spPr>
          <a:xfrm>
            <a:off x="742122" y="1505990"/>
            <a:ext cx="10469217" cy="2113912"/>
          </a:xfrm>
          <a:prstGeom prst="rect">
            <a:avLst/>
          </a:prstGeom>
          <a:noFill/>
        </p:spPr>
        <p:txBody>
          <a:bodyPr wrap="square" rtlCol="0">
            <a:spAutoFit/>
          </a:bodyPr>
          <a:lstStyle/>
          <a:p>
            <a:pPr>
              <a:lnSpc>
                <a:spcPct val="115000"/>
              </a:lnSpc>
              <a:spcAft>
                <a:spcPts val="1000"/>
              </a:spcAft>
            </a:pPr>
            <a:r>
              <a:rPr lang="kk-KZ" sz="1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Тамақты жеп болған соң майлықпен ерінді және саусақтарды сүртуге болады.Табақ қонақтарға сол жағынан беріледі де, босаған ыдыс оң жағынан жинап алынады. Қоғамдық орындарға барғаннан кейін міндетті түрде қолыңызды сабынмен жуыңыз.Тамақтанар немесе тағам дайындар алдында  қолыңызды сабынмен жуыңыз. Тамақты күн сайын белгілі бір мезгілде қабылдаған жөн. Тамақты аз ішіп, үнемі аш жүруге де болмайды.</a:t>
            </a:r>
            <a:r>
              <a:rPr lang="kk-KZ" sz="1800" i="0" dirty="0">
                <a:solidFill>
                  <a:schemeClr val="tx1"/>
                </a:solidFill>
                <a:effectLst/>
                <a:latin typeface="Times New Roman" panose="02020603050405020304" pitchFamily="18" charset="0"/>
                <a:cs typeface="Times New Roman" panose="02020603050405020304" pitchFamily="18" charset="0"/>
              </a:rPr>
              <a:t> «Ас атасы</a:t>
            </a:r>
            <a:r>
              <a:rPr kumimoji="0" lang="kk-KZ" altLang="ru-RU" sz="1800" b="0" i="0" u="none" strike="noStrike" cap="none" normalizeH="0" baseline="0" dirty="0">
                <a:ln>
                  <a:noFill/>
                </a:ln>
                <a:effectLst/>
                <a:latin typeface="Times New Roman" panose="02020603050405020304" pitchFamily="18" charset="0"/>
                <a:ea typeface="DengXian" panose="02010600030101010101" pitchFamily="2" charset="-122"/>
                <a:cs typeface="Times New Roman" panose="02020603050405020304" pitchFamily="18" charset="0"/>
              </a:rPr>
              <a:t> </a:t>
            </a:r>
            <a:r>
              <a:rPr lang="kk-KZ" sz="1800" dirty="0">
                <a:effectLst/>
                <a:latin typeface="Times New Roman" panose="02020603050405020304" pitchFamily="18" charset="0"/>
                <a:cs typeface="Times New Roman" panose="02020603050405020304" pitchFamily="18" charset="0"/>
              </a:rPr>
              <a:t>–</a:t>
            </a:r>
            <a:r>
              <a:rPr kumimoji="0" lang="kk-KZ" altLang="ru-RU" sz="1800" b="0" i="0" u="none" strike="noStrike" cap="none" normalizeH="0" baseline="0" dirty="0">
                <a:ln>
                  <a:noFill/>
                </a:ln>
                <a:effectLst/>
                <a:latin typeface="Times New Roman" panose="02020603050405020304" pitchFamily="18" charset="0"/>
                <a:ea typeface="DengXian" panose="02010600030101010101" pitchFamily="2" charset="-122"/>
                <a:cs typeface="Times New Roman" panose="02020603050405020304" pitchFamily="18" charset="0"/>
              </a:rPr>
              <a:t> </a:t>
            </a:r>
            <a:r>
              <a:rPr lang="kk-KZ" sz="1800" i="0" dirty="0">
                <a:solidFill>
                  <a:schemeClr val="tx1"/>
                </a:solidFill>
                <a:effectLst/>
                <a:latin typeface="Times New Roman" panose="02020603050405020304" pitchFamily="18" charset="0"/>
                <a:cs typeface="Times New Roman" panose="02020603050405020304" pitchFamily="18" charset="0"/>
              </a:rPr>
              <a:t>нан» </a:t>
            </a:r>
            <a:r>
              <a:rPr lang="kk-KZ" sz="1800" i="0" dirty="0">
                <a:effectLst/>
                <a:latin typeface="Times New Roman" panose="02020603050405020304" pitchFamily="18" charset="0"/>
                <a:cs typeface="Times New Roman" panose="02020603050405020304" pitchFamily="18" charset="0"/>
              </a:rPr>
              <a:t>деп халқымыз бекер айтпаған ғой.</a:t>
            </a: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a:p>
            <a:pPr>
              <a:lnSpc>
                <a:spcPct val="115000"/>
              </a:lnSpc>
              <a:spcAft>
                <a:spcPts val="1000"/>
              </a:spcAft>
            </a:pP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p:txBody>
      </p:sp>
      <p:graphicFrame>
        <p:nvGraphicFramePr>
          <p:cNvPr id="21" name="Таблица 20">
            <a:extLst>
              <a:ext uri="{FF2B5EF4-FFF2-40B4-BE49-F238E27FC236}">
                <a16:creationId xmlns:a16="http://schemas.microsoft.com/office/drawing/2014/main" id="{66DC27FA-1CED-4A41-A75E-3D125348A257}"/>
              </a:ext>
            </a:extLst>
          </p:cNvPr>
          <p:cNvGraphicFramePr>
            <a:graphicFrameLocks noGrp="1"/>
          </p:cNvGraphicFramePr>
          <p:nvPr>
            <p:extLst>
              <p:ext uri="{D42A27DB-BD31-4B8C-83A1-F6EECF244321}">
                <p14:modId xmlns:p14="http://schemas.microsoft.com/office/powerpoint/2010/main" val="544227259"/>
              </p:ext>
            </p:extLst>
          </p:nvPr>
        </p:nvGraphicFramePr>
        <p:xfrm>
          <a:off x="742122" y="3535346"/>
          <a:ext cx="10310190" cy="1816664"/>
        </p:xfrm>
        <a:graphic>
          <a:graphicData uri="http://schemas.openxmlformats.org/drawingml/2006/table">
            <a:tbl>
              <a:tblPr firstRow="1" firstCol="1" bandRow="1"/>
              <a:tblGrid>
                <a:gridCol w="3435468">
                  <a:extLst>
                    <a:ext uri="{9D8B030D-6E8A-4147-A177-3AD203B41FA5}">
                      <a16:colId xmlns:a16="http://schemas.microsoft.com/office/drawing/2014/main" val="1990825719"/>
                    </a:ext>
                  </a:extLst>
                </a:gridCol>
                <a:gridCol w="3437361">
                  <a:extLst>
                    <a:ext uri="{9D8B030D-6E8A-4147-A177-3AD203B41FA5}">
                      <a16:colId xmlns:a16="http://schemas.microsoft.com/office/drawing/2014/main" val="2428997865"/>
                    </a:ext>
                  </a:extLst>
                </a:gridCol>
                <a:gridCol w="3437361">
                  <a:extLst>
                    <a:ext uri="{9D8B030D-6E8A-4147-A177-3AD203B41FA5}">
                      <a16:colId xmlns:a16="http://schemas.microsoft.com/office/drawing/2014/main" val="3490423595"/>
                    </a:ext>
                  </a:extLst>
                </a:gridCol>
              </a:tblGrid>
              <a:tr h="123113">
                <a:tc>
                  <a:txBody>
                    <a:bodyPr/>
                    <a:lstStyle/>
                    <a:p>
                      <a:r>
                        <a:rPr lang="kk-KZ" sz="1800" b="1" dirty="0">
                          <a:effectLst/>
                          <a:latin typeface="Times New Roman" panose="02020603050405020304" pitchFamily="18" charset="0"/>
                          <a:ea typeface="DengXian" panose="02010600030101010101" pitchFamily="2" charset="-122"/>
                          <a:cs typeface="Times New Roman" panose="02020603050405020304" pitchFamily="18" charset="0"/>
                        </a:rPr>
                        <a:t>Жалғаулық шылау</a:t>
                      </a:r>
                      <a:endParaRPr lang="ru-RU" sz="1800" b="1"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b="1" dirty="0">
                          <a:effectLst/>
                          <a:latin typeface="Times New Roman" panose="02020603050405020304" pitchFamily="18" charset="0"/>
                          <a:ea typeface="DengXian" panose="02010600030101010101" pitchFamily="2" charset="-122"/>
                          <a:cs typeface="Times New Roman" panose="02020603050405020304" pitchFamily="18" charset="0"/>
                        </a:rPr>
                        <a:t>Септеулік шылау</a:t>
                      </a:r>
                      <a:endParaRPr lang="ru-RU" sz="1800" b="1"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b="1" dirty="0">
                          <a:effectLst/>
                          <a:latin typeface="Times New Roman" panose="02020603050405020304" pitchFamily="18" charset="0"/>
                          <a:ea typeface="DengXian" panose="02010600030101010101" pitchFamily="2" charset="-122"/>
                          <a:cs typeface="Times New Roman" panose="02020603050405020304" pitchFamily="18" charset="0"/>
                        </a:rPr>
                        <a:t>Демеулік шылау</a:t>
                      </a:r>
                      <a:endParaRPr lang="ru-RU" sz="1800" b="1"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6687431"/>
                  </a:ext>
                </a:extLst>
              </a:tr>
              <a:tr h="1542344">
                <a:tc>
                  <a:txBody>
                    <a:bodyPr/>
                    <a:lstStyle/>
                    <a:p>
                      <a:r>
                        <a:rPr lang="kk-KZ" sz="18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7973406"/>
                  </a:ext>
                </a:extLst>
              </a:tr>
            </a:tbl>
          </a:graphicData>
        </a:graphic>
      </p:graphicFrame>
      <p:sp>
        <p:nvSpPr>
          <p:cNvPr id="24" name="TextBox 23">
            <a:extLst>
              <a:ext uri="{FF2B5EF4-FFF2-40B4-BE49-F238E27FC236}">
                <a16:creationId xmlns:a16="http://schemas.microsoft.com/office/drawing/2014/main" id="{8CFCD7A0-25EC-42B5-A60A-899D4B41B915}"/>
              </a:ext>
            </a:extLst>
          </p:cNvPr>
          <p:cNvSpPr txBox="1"/>
          <p:nvPr/>
        </p:nvSpPr>
        <p:spPr>
          <a:xfrm>
            <a:off x="3362739" y="220981"/>
            <a:ext cx="6496878" cy="830997"/>
          </a:xfrm>
          <a:prstGeom prst="rect">
            <a:avLst/>
          </a:prstGeom>
          <a:noFill/>
        </p:spPr>
        <p:txBody>
          <a:bodyPr wrap="square">
            <a:spAutoFit/>
          </a:bodyPr>
          <a:lstStyle/>
          <a:p>
            <a:r>
              <a:rPr lang="ru-RU" sz="2400" b="1" dirty="0" err="1">
                <a:solidFill>
                  <a:srgbClr val="FF0000"/>
                </a:solidFill>
                <a:latin typeface="Times New Roman" panose="02020603050405020304" pitchFamily="18" charset="0"/>
                <a:cs typeface="Times New Roman" panose="02020603050405020304" pitchFamily="18" charset="0"/>
              </a:rPr>
              <a:t>Берілген</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сөйлемдерде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шылаудың</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қай</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түрі</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кездеседі</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Кестеге</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орналастыр</a:t>
            </a:r>
            <a:r>
              <a:rPr lang="ru-RU" sz="2400"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29710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6" name="Прямоугольник 15">
            <a:extLst>
              <a:ext uri="{FF2B5EF4-FFF2-40B4-BE49-F238E27FC236}">
                <a16:creationId xmlns:a16="http://schemas.microsoft.com/office/drawing/2014/main" id="{F32A05F0-CB02-49D8-93BB-D8AECC06CD56}"/>
              </a:ext>
            </a:extLst>
          </p:cNvPr>
          <p:cNvSpPr/>
          <p:nvPr/>
        </p:nvSpPr>
        <p:spPr>
          <a:xfrm>
            <a:off x="325423" y="13703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a:extLst>
              <a:ext uri="{FF2B5EF4-FFF2-40B4-BE49-F238E27FC236}">
                <a16:creationId xmlns:a16="http://schemas.microsoft.com/office/drawing/2014/main" id="{1CB29D15-2FA4-4E11-A25C-6F571DD745DE}"/>
              </a:ext>
            </a:extLst>
          </p:cNvPr>
          <p:cNvSpPr/>
          <p:nvPr/>
        </p:nvSpPr>
        <p:spPr>
          <a:xfrm>
            <a:off x="477823" y="15227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1" name="Таблица 20">
            <a:extLst>
              <a:ext uri="{FF2B5EF4-FFF2-40B4-BE49-F238E27FC236}">
                <a16:creationId xmlns:a16="http://schemas.microsoft.com/office/drawing/2014/main" id="{66DC27FA-1CED-4A41-A75E-3D125348A257}"/>
              </a:ext>
            </a:extLst>
          </p:cNvPr>
          <p:cNvGraphicFramePr>
            <a:graphicFrameLocks noGrp="1"/>
          </p:cNvGraphicFramePr>
          <p:nvPr>
            <p:extLst>
              <p:ext uri="{D42A27DB-BD31-4B8C-83A1-F6EECF244321}">
                <p14:modId xmlns:p14="http://schemas.microsoft.com/office/powerpoint/2010/main" val="2257927816"/>
              </p:ext>
            </p:extLst>
          </p:nvPr>
        </p:nvGraphicFramePr>
        <p:xfrm>
          <a:off x="940905" y="1768856"/>
          <a:ext cx="10925671" cy="4605440"/>
        </p:xfrm>
        <a:graphic>
          <a:graphicData uri="http://schemas.openxmlformats.org/drawingml/2006/table">
            <a:tbl>
              <a:tblPr firstRow="1" firstCol="1" bandRow="1"/>
              <a:tblGrid>
                <a:gridCol w="3472069">
                  <a:extLst>
                    <a:ext uri="{9D8B030D-6E8A-4147-A177-3AD203B41FA5}">
                      <a16:colId xmlns:a16="http://schemas.microsoft.com/office/drawing/2014/main" val="1990825719"/>
                    </a:ext>
                  </a:extLst>
                </a:gridCol>
                <a:gridCol w="3811043">
                  <a:extLst>
                    <a:ext uri="{9D8B030D-6E8A-4147-A177-3AD203B41FA5}">
                      <a16:colId xmlns:a16="http://schemas.microsoft.com/office/drawing/2014/main" val="2428997865"/>
                    </a:ext>
                  </a:extLst>
                </a:gridCol>
                <a:gridCol w="3642559">
                  <a:extLst>
                    <a:ext uri="{9D8B030D-6E8A-4147-A177-3AD203B41FA5}">
                      <a16:colId xmlns:a16="http://schemas.microsoft.com/office/drawing/2014/main" val="3490423595"/>
                    </a:ext>
                  </a:extLst>
                </a:gridCol>
              </a:tblGrid>
              <a:tr h="384320">
                <a:tc>
                  <a:txBody>
                    <a:bodyPr/>
                    <a:lstStyle/>
                    <a:p>
                      <a:r>
                        <a:rPr lang="kk-KZ" sz="2000" b="1">
                          <a:effectLst/>
                          <a:latin typeface="Times New Roman" panose="02020603050405020304" pitchFamily="18" charset="0"/>
                          <a:ea typeface="DengXian" panose="02010600030101010101" pitchFamily="2" charset="-122"/>
                          <a:cs typeface="Times New Roman" panose="02020603050405020304" pitchFamily="18" charset="0"/>
                        </a:rPr>
                        <a:t>Жалғаулық шылау</a:t>
                      </a:r>
                      <a:endParaRPr lang="ru-RU" sz="2000" b="1">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b="1" dirty="0">
                          <a:effectLst/>
                          <a:latin typeface="Times New Roman" panose="02020603050405020304" pitchFamily="18" charset="0"/>
                          <a:ea typeface="DengXian" panose="02010600030101010101" pitchFamily="2" charset="-122"/>
                          <a:cs typeface="Times New Roman" panose="02020603050405020304" pitchFamily="18" charset="0"/>
                        </a:rPr>
                        <a:t>Септеулік шылау</a:t>
                      </a:r>
                      <a:endParaRPr lang="ru-RU" sz="2000" b="1"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b="1" dirty="0">
                          <a:effectLst/>
                          <a:latin typeface="Times New Roman" panose="02020603050405020304" pitchFamily="18" charset="0"/>
                          <a:ea typeface="DengXian" panose="02010600030101010101" pitchFamily="2" charset="-122"/>
                          <a:cs typeface="Times New Roman" panose="02020603050405020304" pitchFamily="18" charset="0"/>
                        </a:rPr>
                        <a:t>Демеулік шылау</a:t>
                      </a:r>
                      <a:endParaRPr lang="ru-RU" sz="2000" b="1"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6687431"/>
                  </a:ext>
                </a:extLst>
              </a:tr>
              <a:tr h="4221120">
                <a:tc>
                  <a:txBody>
                    <a:bodyPr/>
                    <a:lstStyle/>
                    <a:p>
                      <a:pPr>
                        <a:lnSpc>
                          <a:spcPct val="115000"/>
                        </a:lnSpc>
                        <a:spcAft>
                          <a:spcPts val="1000"/>
                        </a:spcAft>
                      </a:pP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Тамақты жеп болған майлықпен ерінді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kk-KZ" sz="2000" b="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саусақтарды сүртуге болады.</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Тамақтанар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немесе </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тағам дайындар алдында  қолыңызды сабынмен жуыңыз. </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Табақ қонақтарға сол жағынан беріледі </a:t>
                      </a:r>
                      <a:r>
                        <a:rPr lang="kk-KZ" sz="2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де,</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босаған ыдыс оң жағынан жинап алынады.</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Тамақты жеп болғаннан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соң</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майлықпен ерінді және саусақтарды сүртуге болады.</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pPr algn="just">
                        <a:lnSpc>
                          <a:spcPct val="115000"/>
                        </a:lnSpc>
                        <a:spcAft>
                          <a:spcPts val="1575"/>
                        </a:spcAft>
                      </a:pP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Қоғамдық орындарға барғаннан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кейін</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міндетті түрде қолыңызды сабынмен жуыңыз.</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Тамақты күн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сайын </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белгілі бір мезгілде қабылдаған жөн. </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p>
                      <a:r>
                        <a:rPr lang="kk-KZ" sz="20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Тамақты аз ішіп, үнемі аш жүруге </a:t>
                      </a:r>
                      <a:r>
                        <a:rPr lang="kk-KZ"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де </a:t>
                      </a:r>
                      <a:r>
                        <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болмайды.</a:t>
                      </a:r>
                    </a:p>
                    <a:p>
                      <a:endParaRPr lang="kk-KZ"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kk-KZ" sz="2000" i="0" dirty="0">
                          <a:solidFill>
                            <a:schemeClr val="tx1"/>
                          </a:solidFill>
                          <a:effectLst/>
                          <a:latin typeface="Times New Roman" panose="02020603050405020304" pitchFamily="18" charset="0"/>
                          <a:cs typeface="Times New Roman" panose="02020603050405020304" pitchFamily="18" charset="0"/>
                        </a:rPr>
                        <a:t>«Ас атасы-нан» </a:t>
                      </a:r>
                      <a:r>
                        <a:rPr lang="kk-KZ" sz="2000" i="0" dirty="0">
                          <a:effectLst/>
                          <a:latin typeface="Times New Roman" panose="02020603050405020304" pitchFamily="18" charset="0"/>
                          <a:cs typeface="Times New Roman" panose="02020603050405020304" pitchFamily="18" charset="0"/>
                        </a:rPr>
                        <a:t>деп халқымыз бекер айтпаған </a:t>
                      </a:r>
                      <a:r>
                        <a:rPr lang="kk-KZ" sz="2000" b="1" i="1" dirty="0">
                          <a:effectLst/>
                          <a:latin typeface="Times New Roman" panose="02020603050405020304" pitchFamily="18" charset="0"/>
                          <a:cs typeface="Times New Roman" panose="02020603050405020304" pitchFamily="18" charset="0"/>
                        </a:rPr>
                        <a:t>ғой.</a:t>
                      </a:r>
                      <a:endParaRPr lang="ru-RU" sz="2000" b="1" i="1" dirty="0">
                        <a:effectLst/>
                        <a:latin typeface="DengXian" panose="02010600030101010101" pitchFamily="2" charset="-122"/>
                        <a:ea typeface="DengXian" panose="02010600030101010101" pitchFamily="2" charset="-122"/>
                        <a:cs typeface="Times New Roman" panose="02020603050405020304" pitchFamily="18" charset="0"/>
                      </a:endParaRPr>
                    </a:p>
                    <a:p>
                      <a:r>
                        <a:rPr lang="kk-KZ" sz="20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ru-RU" sz="2000" dirty="0">
                        <a:effectLst/>
                        <a:latin typeface="DengXian" panose="02010600030101010101" pitchFamily="2" charset="-122"/>
                        <a:ea typeface="DengXian" panose="02010600030101010101" pitchFamily="2" charset="-122"/>
                        <a:cs typeface="Times New Roman" panose="02020603050405020304" pitchFamily="18" charset="0"/>
                      </a:endParaRPr>
                    </a:p>
                  </a:txBody>
                  <a:tcPr marL="53798" marR="537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7973406"/>
                  </a:ext>
                </a:extLst>
              </a:tr>
            </a:tbl>
          </a:graphicData>
        </a:graphic>
      </p:graphicFrame>
      <p:sp>
        <p:nvSpPr>
          <p:cNvPr id="9" name="Шестиугольник 8">
            <a:extLst>
              <a:ext uri="{FF2B5EF4-FFF2-40B4-BE49-F238E27FC236}">
                <a16:creationId xmlns:a16="http://schemas.microsoft.com/office/drawing/2014/main" id="{2EBA67D4-508B-473D-A9F8-4C191BE5ADC7}"/>
              </a:ext>
            </a:extLst>
          </p:cNvPr>
          <p:cNvSpPr/>
          <p:nvPr/>
        </p:nvSpPr>
        <p:spPr>
          <a:xfrm>
            <a:off x="477823" y="119527"/>
            <a:ext cx="3141651" cy="128020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Жауабыңызды тексеріңіз!</a:t>
            </a:r>
            <a:endParaRPr lang="ru-RU" sz="2400" dirty="0">
              <a:solidFill>
                <a:schemeClr val="tx1"/>
              </a:solidFill>
            </a:endParaRPr>
          </a:p>
        </p:txBody>
      </p:sp>
    </p:spTree>
    <p:extLst>
      <p:ext uri="{BB962C8B-B14F-4D97-AF65-F5344CB8AC3E}">
        <p14:creationId xmlns:p14="http://schemas.microsoft.com/office/powerpoint/2010/main" val="2773893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8" name="Шестиугольник 7">
            <a:extLst>
              <a:ext uri="{FF2B5EF4-FFF2-40B4-BE49-F238E27FC236}">
                <a16:creationId xmlns:a16="http://schemas.microsoft.com/office/drawing/2014/main" id="{5EEC77F7-3442-4086-BFC2-0B6B281E60FC}"/>
              </a:ext>
            </a:extLst>
          </p:cNvPr>
          <p:cNvSpPr/>
          <p:nvPr/>
        </p:nvSpPr>
        <p:spPr>
          <a:xfrm>
            <a:off x="397566" y="86735"/>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ОҚУ ТАПСЫРМАСЫ</a:t>
            </a:r>
            <a:endParaRPr lang="ru-RU" dirty="0">
              <a:solidFill>
                <a:schemeClr val="tx1"/>
              </a:solidFill>
            </a:endParaRPr>
          </a:p>
        </p:txBody>
      </p:sp>
      <p:sp>
        <p:nvSpPr>
          <p:cNvPr id="3" name="TextBox 2">
            <a:extLst>
              <a:ext uri="{FF2B5EF4-FFF2-40B4-BE49-F238E27FC236}">
                <a16:creationId xmlns:a16="http://schemas.microsoft.com/office/drawing/2014/main" id="{F7B7C357-9679-4115-9312-4B09B1CE3F71}"/>
              </a:ext>
            </a:extLst>
          </p:cNvPr>
          <p:cNvSpPr txBox="1"/>
          <p:nvPr/>
        </p:nvSpPr>
        <p:spPr>
          <a:xfrm>
            <a:off x="2756452" y="195724"/>
            <a:ext cx="7421217" cy="830997"/>
          </a:xfrm>
          <a:prstGeom prst="rect">
            <a:avLst/>
          </a:prstGeom>
          <a:noFill/>
        </p:spPr>
        <p:txBody>
          <a:bodyPr wrap="square" rtlCol="0">
            <a:spAutoFit/>
          </a:bodyPr>
          <a:lstStyle/>
          <a:p>
            <a:r>
              <a:rPr lang="kk-KZ" sz="2400" b="1" dirty="0">
                <a:solidFill>
                  <a:srgbClr val="FF0000"/>
                </a:solidFill>
                <a:effectLst/>
                <a:latin typeface="Times New Roman" panose="02020603050405020304" pitchFamily="18" charset="0"/>
                <a:ea typeface="DengXian" panose="02010600030101010101" pitchFamily="2" charset="-122"/>
              </a:rPr>
              <a:t>Төмендегі тыйым сөздерді қатыстырып, мәтін құраңыз. Мәтінде шылау түрлерін қолданыңыз. </a:t>
            </a:r>
            <a:endParaRPr lang="ru-RU" sz="2400" dirty="0">
              <a:solidFill>
                <a:srgbClr val="FF0000"/>
              </a:solidFill>
            </a:endParaRPr>
          </a:p>
        </p:txBody>
      </p:sp>
      <p:graphicFrame>
        <p:nvGraphicFramePr>
          <p:cNvPr id="5" name="Таблица 4">
            <a:extLst>
              <a:ext uri="{FF2B5EF4-FFF2-40B4-BE49-F238E27FC236}">
                <a16:creationId xmlns:a16="http://schemas.microsoft.com/office/drawing/2014/main" id="{EC4EA4DB-1FC8-413F-89B2-4D8F63DF0B7E}"/>
              </a:ext>
            </a:extLst>
          </p:cNvPr>
          <p:cNvGraphicFramePr>
            <a:graphicFrameLocks noGrp="1"/>
          </p:cNvGraphicFramePr>
          <p:nvPr>
            <p:extLst>
              <p:ext uri="{D42A27DB-BD31-4B8C-83A1-F6EECF244321}">
                <p14:modId xmlns:p14="http://schemas.microsoft.com/office/powerpoint/2010/main" val="1464615121"/>
              </p:ext>
            </p:extLst>
          </p:nvPr>
        </p:nvGraphicFramePr>
        <p:xfrm>
          <a:off x="1484242" y="1317951"/>
          <a:ext cx="7076662" cy="1960238"/>
        </p:xfrm>
        <a:graphic>
          <a:graphicData uri="http://schemas.openxmlformats.org/drawingml/2006/table">
            <a:tbl>
              <a:tblPr>
                <a:tableStyleId>{5C22544A-7EE6-4342-B048-85BDC9FD1C3A}</a:tableStyleId>
              </a:tblPr>
              <a:tblGrid>
                <a:gridCol w="7076662">
                  <a:extLst>
                    <a:ext uri="{9D8B030D-6E8A-4147-A177-3AD203B41FA5}">
                      <a16:colId xmlns:a16="http://schemas.microsoft.com/office/drawing/2014/main" val="2412934868"/>
                    </a:ext>
                  </a:extLst>
                </a:gridCol>
              </a:tblGrid>
              <a:tr h="1960238">
                <a:tc>
                  <a:txBody>
                    <a:bodyPr/>
                    <a:lstStyle/>
                    <a:p>
                      <a:pPr marL="342900" indent="-342900" algn="l">
                        <a:buFont typeface="Arial" panose="020B0604020202020204" pitchFamily="34" charset="0"/>
                        <a:buChar char="•"/>
                      </a:pPr>
                      <a:r>
                        <a:rPr lang="kk-KZ" sz="2000" dirty="0">
                          <a:effectLst/>
                          <a:latin typeface="Times New Roman" panose="02020603050405020304" pitchFamily="18" charset="0"/>
                          <a:cs typeface="Times New Roman" panose="02020603050405020304" pitchFamily="18" charset="0"/>
                        </a:rPr>
                        <a:t>Жасы үлкен адамнан бұрын тамаққа қол салма.</a:t>
                      </a:r>
                      <a:endParaRPr lang="ru-RU" sz="2000" dirty="0">
                        <a:effectLst/>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kk-KZ" sz="2000" dirty="0">
                          <a:effectLst/>
                          <a:latin typeface="Times New Roman" panose="02020603050405020304" pitchFamily="18" charset="0"/>
                          <a:cs typeface="Times New Roman" panose="02020603050405020304" pitchFamily="18" charset="0"/>
                        </a:rPr>
                        <a:t>Дастарқан үстінде әдепсіз сөз сөйлеме, жаман сөз айтпа.</a:t>
                      </a:r>
                    </a:p>
                    <a:p>
                      <a:pPr marL="342900" indent="-342900" algn="l">
                        <a:buFont typeface="Arial" panose="020B0604020202020204" pitchFamily="34" charset="0"/>
                        <a:buChar char="•"/>
                      </a:pPr>
                      <a:r>
                        <a:rPr lang="kk-KZ" sz="2000" dirty="0">
                          <a:effectLst/>
                          <a:latin typeface="Times New Roman" panose="02020603050405020304" pitchFamily="18" charset="0"/>
                          <a:cs typeface="Times New Roman" panose="02020603050405020304" pitchFamily="18" charset="0"/>
                        </a:rPr>
                        <a:t>Нанды бір қолыңмен үзбе.</a:t>
                      </a:r>
                      <a:endParaRPr lang="ru-RU" sz="2000" dirty="0">
                        <a:effectLst/>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kk-KZ" sz="2000" dirty="0">
                          <a:effectLst/>
                          <a:latin typeface="Times New Roman" panose="02020603050405020304" pitchFamily="18" charset="0"/>
                          <a:cs typeface="Times New Roman" panose="02020603050405020304" pitchFamily="18" charset="0"/>
                        </a:rPr>
                        <a:t>Асты үрлеме, асты жамандама.</a:t>
                      </a:r>
                    </a:p>
                    <a:p>
                      <a:pPr marL="342900" indent="-342900" algn="l">
                        <a:buFont typeface="Arial" panose="020B0604020202020204" pitchFamily="34" charset="0"/>
                        <a:buChar char="•"/>
                      </a:pPr>
                      <a:r>
                        <a:rPr lang="kk-KZ" sz="2000" dirty="0">
                          <a:effectLst/>
                          <a:latin typeface="Times New Roman" panose="02020603050405020304" pitchFamily="18" charset="0"/>
                          <a:cs typeface="Times New Roman" panose="02020603050405020304" pitchFamily="18" charset="0"/>
                        </a:rPr>
                        <a:t>Тамақты сораптап ішпе. </a:t>
                      </a:r>
                      <a:endParaRPr lang="ru-RU" sz="20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noFill/>
                  </a:tcPr>
                </a:tc>
                <a:extLst>
                  <a:ext uri="{0D108BD9-81ED-4DB2-BD59-A6C34878D82A}">
                    <a16:rowId xmlns:a16="http://schemas.microsoft.com/office/drawing/2014/main" val="1304539210"/>
                  </a:ext>
                </a:extLst>
              </a:tr>
            </a:tbl>
          </a:graphicData>
        </a:graphic>
      </p:graphicFrame>
      <p:sp>
        <p:nvSpPr>
          <p:cNvPr id="2" name="TextBox 1">
            <a:extLst>
              <a:ext uri="{FF2B5EF4-FFF2-40B4-BE49-F238E27FC236}">
                <a16:creationId xmlns:a16="http://schemas.microsoft.com/office/drawing/2014/main" id="{BD1E1C05-E66F-4460-BBE6-0B3D0EAE5FFA}"/>
              </a:ext>
            </a:extLst>
          </p:cNvPr>
          <p:cNvSpPr txBox="1"/>
          <p:nvPr/>
        </p:nvSpPr>
        <p:spPr>
          <a:xfrm>
            <a:off x="519895" y="4457111"/>
            <a:ext cx="7510922" cy="1815882"/>
          </a:xfrm>
          <a:prstGeom prst="rect">
            <a:avLst/>
          </a:prstGeom>
          <a:noFill/>
        </p:spPr>
        <p:txBody>
          <a:bodyPr wrap="square" rtlCol="0">
            <a:spAutoFit/>
          </a:bodyPr>
          <a:lstStyle/>
          <a:p>
            <a:pPr marL="457200" indent="-457200">
              <a:buFont typeface="Wingdings" panose="05000000000000000000" pitchFamily="2" charset="2"/>
              <a:buChar char="v"/>
            </a:pPr>
            <a:r>
              <a:rPr lang="kk-KZ" sz="2800" dirty="0">
                <a:solidFill>
                  <a:srgbClr val="002060"/>
                </a:solidFill>
                <a:latin typeface="Times New Roman" panose="02020603050405020304" pitchFamily="18" charset="0"/>
                <a:ea typeface="DengXian" panose="02010600030101010101" pitchFamily="2" charset="-122"/>
              </a:rPr>
              <a:t>Д</a:t>
            </a:r>
            <a:r>
              <a:rPr lang="kk-KZ" sz="2800" dirty="0">
                <a:solidFill>
                  <a:srgbClr val="002060"/>
                </a:solidFill>
                <a:effectLst/>
                <a:latin typeface="Times New Roman" panose="02020603050405020304" pitchFamily="18" charset="0"/>
                <a:ea typeface="DengXian" panose="02010600030101010101" pitchFamily="2" charset="-122"/>
              </a:rPr>
              <a:t>астарқан тәрбиесіне ерекше құрметпен </a:t>
            </a:r>
          </a:p>
          <a:p>
            <a:r>
              <a:rPr lang="kk-KZ" sz="2800" dirty="0">
                <a:solidFill>
                  <a:srgbClr val="002060"/>
                </a:solidFill>
                <a:effectLst/>
                <a:latin typeface="Times New Roman" panose="02020603050405020304" pitchFamily="18" charset="0"/>
                <a:ea typeface="DengXian" panose="02010600030101010101" pitchFamily="2" charset="-122"/>
              </a:rPr>
              <a:t>қараған ата-баба дәстүрлеріне адал болайық!</a:t>
            </a:r>
          </a:p>
          <a:p>
            <a:r>
              <a:rPr lang="kk-KZ" sz="2800" dirty="0">
                <a:solidFill>
                  <a:srgbClr val="002060"/>
                </a:solidFill>
                <a:effectLst/>
                <a:latin typeface="Times New Roman" panose="02020603050405020304" pitchFamily="18" charset="0"/>
                <a:ea typeface="DengXian" panose="02010600030101010101" pitchFamily="2" charset="-122"/>
              </a:rPr>
              <a:t> </a:t>
            </a:r>
          </a:p>
          <a:p>
            <a:pPr marL="457200" indent="-457200">
              <a:buFont typeface="Wingdings" panose="05000000000000000000" pitchFamily="2" charset="2"/>
              <a:buChar char="v"/>
            </a:pPr>
            <a:r>
              <a:rPr lang="kk-KZ" sz="2800" dirty="0">
                <a:solidFill>
                  <a:srgbClr val="002060"/>
                </a:solidFill>
                <a:effectLst/>
                <a:latin typeface="Times New Roman" panose="02020603050405020304" pitchFamily="18" charset="0"/>
                <a:ea typeface="DengXian" panose="02010600030101010101" pitchFamily="2" charset="-122"/>
              </a:rPr>
              <a:t>Дастарқан дәмі киелі екенін ұмытпайық! </a:t>
            </a:r>
            <a:endParaRPr lang="ru-RU" sz="2800" dirty="0">
              <a:solidFill>
                <a:srgbClr val="002060"/>
              </a:solidFill>
            </a:endParaRPr>
          </a:p>
        </p:txBody>
      </p:sp>
      <p:pic>
        <p:nvPicPr>
          <p:cNvPr id="7" name="Рисунок 6" descr="Изображение выглядит как человек, стол, еда, ребенок&#10;&#10;Автоматически созданное описание">
            <a:extLst>
              <a:ext uri="{FF2B5EF4-FFF2-40B4-BE49-F238E27FC236}">
                <a16:creationId xmlns:a16="http://schemas.microsoft.com/office/drawing/2014/main" id="{50BB6937-00F5-42A6-AA4E-4D99574E48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09114" y="4312755"/>
            <a:ext cx="2957410" cy="1960238"/>
          </a:xfrm>
          <a:prstGeom prst="rect">
            <a:avLst/>
          </a:prstGeom>
        </p:spPr>
      </p:pic>
    </p:spTree>
    <p:extLst>
      <p:ext uri="{BB962C8B-B14F-4D97-AF65-F5344CB8AC3E}">
        <p14:creationId xmlns:p14="http://schemas.microsoft.com/office/powerpoint/2010/main" val="1245959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EBB06B-4A3A-4910-951B-8EC27EF08FF2}"/>
              </a:ext>
            </a:extLst>
          </p:cNvPr>
          <p:cNvSpPr txBox="1"/>
          <p:nvPr/>
        </p:nvSpPr>
        <p:spPr>
          <a:xfrm>
            <a:off x="1394063" y="635400"/>
            <a:ext cx="10382365" cy="622414"/>
          </a:xfrm>
          <a:prstGeom prst="rect">
            <a:avLst/>
          </a:prstGeom>
          <a:noFill/>
        </p:spPr>
        <p:txBody>
          <a:bodyPr wrap="square">
            <a:spAutoFit/>
          </a:bodyPr>
          <a:lstStyle/>
          <a:p>
            <a:pPr>
              <a:lnSpc>
                <a:spcPct val="115000"/>
              </a:lnSpc>
              <a:spcAft>
                <a:spcPts val="1000"/>
              </a:spcAft>
            </a:pPr>
            <a:r>
              <a:rPr lang="kk-KZ" sz="3200" b="1" dirty="0">
                <a:solidFill>
                  <a:srgbClr val="FF0000"/>
                </a:solidFill>
              </a:rPr>
              <a:t>Қорытынды</a:t>
            </a:r>
            <a:r>
              <a:rPr lang="kk-KZ" sz="2400" b="1" dirty="0">
                <a:solidFill>
                  <a:srgbClr val="FF0000"/>
                </a:solidFill>
              </a:rPr>
              <a:t> </a:t>
            </a:r>
            <a:endParaRPr lang="ru-RU" sz="2400" b="1" dirty="0">
              <a:solidFill>
                <a:srgbClr val="FF0000"/>
              </a:solidFill>
            </a:endParaRPr>
          </a:p>
        </p:txBody>
      </p:sp>
      <p:pic>
        <p:nvPicPr>
          <p:cNvPr id="4" name="Рисунок 3">
            <a:extLst>
              <a:ext uri="{FF2B5EF4-FFF2-40B4-BE49-F238E27FC236}">
                <a16:creationId xmlns:a16="http://schemas.microsoft.com/office/drawing/2014/main" id="{53A2C703-965C-43AD-8D3A-0383EEE3C5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104" y="1347639"/>
            <a:ext cx="568416" cy="545900"/>
          </a:xfrm>
          <a:prstGeom prst="rect">
            <a:avLst/>
          </a:prstGeom>
        </p:spPr>
      </p:pic>
      <p:sp>
        <p:nvSpPr>
          <p:cNvPr id="43" name="TextBox 42">
            <a:extLst>
              <a:ext uri="{FF2B5EF4-FFF2-40B4-BE49-F238E27FC236}">
                <a16:creationId xmlns:a16="http://schemas.microsoft.com/office/drawing/2014/main" id="{2E284BC0-D614-4FB1-93BA-C33F188901C7}"/>
              </a:ext>
            </a:extLst>
          </p:cNvPr>
          <p:cNvSpPr txBox="1"/>
          <p:nvPr/>
        </p:nvSpPr>
        <p:spPr>
          <a:xfrm>
            <a:off x="1394063" y="1371354"/>
            <a:ext cx="9618440" cy="3410101"/>
          </a:xfrm>
          <a:prstGeom prst="rect">
            <a:avLst/>
          </a:prstGeom>
          <a:noFill/>
        </p:spPr>
        <p:txBody>
          <a:bodyPr wrap="square">
            <a:spAutoFit/>
          </a:bodyPr>
          <a:lstStyle/>
          <a:p>
            <a:pPr algn="l">
              <a:lnSpc>
                <a:spcPct val="115000"/>
              </a:lnSpc>
              <a:spcAft>
                <a:spcPts val="1000"/>
              </a:spcAft>
            </a:pPr>
            <a:r>
              <a:rPr lang="kk-KZ" sz="2800" dirty="0">
                <a:effectLst/>
                <a:latin typeface="Times New Roman" panose="02020603050405020304" pitchFamily="18" charset="0"/>
                <a:cs typeface="Times New Roman" panose="02020603050405020304" pitchFamily="18" charset="0"/>
              </a:rPr>
              <a:t>Дастарқан тәрбиесі туралы мәліметпен таныстыңыздар;  </a:t>
            </a:r>
          </a:p>
          <a:p>
            <a:pPr algn="l">
              <a:lnSpc>
                <a:spcPct val="115000"/>
              </a:lnSpc>
              <a:spcAft>
                <a:spcPts val="1000"/>
              </a:spcAft>
            </a:pPr>
            <a:r>
              <a:rPr lang="kk-KZ" sz="2800" dirty="0">
                <a:effectLst/>
                <a:latin typeface="Times New Roman" panose="02020603050405020304" pitchFamily="18" charset="0"/>
                <a:cs typeface="Times New Roman" panose="02020603050405020304" pitchFamily="18" charset="0"/>
              </a:rPr>
              <a:t>коммуникативтік жағдаятқа сай диалог құрадыңыздар;</a:t>
            </a:r>
            <a:endParaRPr lang="ru-RU" sz="2800" dirty="0">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2800" dirty="0">
                <a:effectLst/>
                <a:latin typeface="Times New Roman" panose="02020603050405020304" pitchFamily="18" charset="0"/>
                <a:cs typeface="Times New Roman" panose="02020603050405020304" pitchFamily="18" charset="0"/>
              </a:rPr>
              <a:t>диалог құрауда бейнелеуіш, эмоционалды-экспрессивті сөздерді және мақал-мәтелдер мен тұрақты тіркестерді қолдандыңыздар;</a:t>
            </a:r>
          </a:p>
          <a:p>
            <a:pPr algn="l">
              <a:lnSpc>
                <a:spcPct val="115000"/>
              </a:lnSpc>
              <a:spcAft>
                <a:spcPts val="1000"/>
              </a:spcAft>
            </a:pPr>
            <a:r>
              <a:rPr lang="kk-KZ" sz="2800" kern="1200" dirty="0">
                <a:solidFill>
                  <a:schemeClr val="dk1"/>
                </a:solidFill>
                <a:effectLst/>
                <a:latin typeface="Times New Roman" panose="02020603050405020304" pitchFamily="18" charset="0"/>
                <a:ea typeface="+mn-ea"/>
                <a:cs typeface="Times New Roman" panose="02020603050405020304" pitchFamily="18" charset="0"/>
              </a:rPr>
              <a:t>шылау түрлерін ажыратып, орынды қолдандыңыздар.</a:t>
            </a:r>
            <a:endParaRPr lang="ru-RU" sz="2800" dirty="0"/>
          </a:p>
        </p:txBody>
      </p:sp>
      <p:pic>
        <p:nvPicPr>
          <p:cNvPr id="44" name="Рисунок 43">
            <a:extLst>
              <a:ext uri="{FF2B5EF4-FFF2-40B4-BE49-F238E27FC236}">
                <a16:creationId xmlns:a16="http://schemas.microsoft.com/office/drawing/2014/main" id="{9D8ACB1F-A74B-4B10-88E7-CBC41AF6CA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4793" y="2075256"/>
            <a:ext cx="568416" cy="545900"/>
          </a:xfrm>
          <a:prstGeom prst="rect">
            <a:avLst/>
          </a:prstGeom>
        </p:spPr>
      </p:pic>
      <p:pic>
        <p:nvPicPr>
          <p:cNvPr id="45" name="Рисунок 44">
            <a:extLst>
              <a:ext uri="{FF2B5EF4-FFF2-40B4-BE49-F238E27FC236}">
                <a16:creationId xmlns:a16="http://schemas.microsoft.com/office/drawing/2014/main" id="{58A6355F-6A6E-4E26-818C-0D658A54D1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688" y="2682801"/>
            <a:ext cx="568416" cy="545900"/>
          </a:xfrm>
          <a:prstGeom prst="rect">
            <a:avLst/>
          </a:prstGeom>
        </p:spPr>
      </p:pic>
      <p:pic>
        <p:nvPicPr>
          <p:cNvPr id="46" name="Рисунок 45">
            <a:extLst>
              <a:ext uri="{FF2B5EF4-FFF2-40B4-BE49-F238E27FC236}">
                <a16:creationId xmlns:a16="http://schemas.microsoft.com/office/drawing/2014/main" id="{5866808C-93B3-45C8-9F1A-A77C3C7BBC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984" y="4209283"/>
            <a:ext cx="568416" cy="545900"/>
          </a:xfrm>
          <a:prstGeom prst="rect">
            <a:avLst/>
          </a:prstGeom>
        </p:spPr>
      </p:pic>
    </p:spTree>
    <p:extLst>
      <p:ext uri="{BB962C8B-B14F-4D97-AF65-F5344CB8AC3E}">
        <p14:creationId xmlns:p14="http://schemas.microsoft.com/office/powerpoint/2010/main" val="939713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Right Triangle 284">
            <a:extLst>
              <a:ext uri="{FF2B5EF4-FFF2-40B4-BE49-F238E27FC236}">
                <a16:creationId xmlns:a16="http://schemas.microsoft.com/office/drawing/2014/main" id="{8AF2E57F-0E8D-4FE3-85EA-8AD803B08C69}"/>
              </a:ext>
            </a:extLst>
          </p:cNvPr>
          <p:cNvSpPr/>
          <p:nvPr/>
        </p:nvSpPr>
        <p:spPr>
          <a:xfrm rot="5400000" flipH="1" flipV="1">
            <a:off x="8623855" y="3289852"/>
            <a:ext cx="2299252" cy="483704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D" dirty="0"/>
          </a:p>
        </p:txBody>
      </p:sp>
      <p:sp>
        <p:nvSpPr>
          <p:cNvPr id="34820" name="TextBox 269">
            <a:extLst>
              <a:ext uri="{FF2B5EF4-FFF2-40B4-BE49-F238E27FC236}">
                <a16:creationId xmlns:a16="http://schemas.microsoft.com/office/drawing/2014/main" id="{9AE77A80-D647-40C6-9404-3FDD5807A348}"/>
              </a:ext>
            </a:extLst>
          </p:cNvPr>
          <p:cNvSpPr txBox="1">
            <a:spLocks noChangeArrowheads="1"/>
          </p:cNvSpPr>
          <p:nvPr/>
        </p:nvSpPr>
        <p:spPr bwMode="auto">
          <a:xfrm>
            <a:off x="650392" y="146502"/>
            <a:ext cx="9763125" cy="1307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lnSpc>
                <a:spcPct val="115000"/>
              </a:lnSpc>
              <a:spcBef>
                <a:spcPct val="0"/>
              </a:spcBef>
              <a:spcAft>
                <a:spcPts val="1000"/>
              </a:spcAft>
              <a:buClrTx/>
              <a:buSzTx/>
              <a:buFont typeface="Wingdings 3" panose="05040102010807070707" pitchFamily="18" charset="2"/>
              <a:buNone/>
            </a:pPr>
            <a:r>
              <a:rPr lang="kk-KZ" altLang="ru-RU" sz="3200" b="1" dirty="0">
                <a:solidFill>
                  <a:srgbClr val="FF0000"/>
                </a:solidFill>
                <a:latin typeface="Times New Roman" panose="02020603050405020304" pitchFamily="18" charset="0"/>
                <a:cs typeface="Times New Roman" panose="02020603050405020304" pitchFamily="18" charset="0"/>
              </a:rPr>
              <a:t>Сабақтың тақырыбы: </a:t>
            </a:r>
          </a:p>
          <a:p>
            <a:pPr algn="ctr" eaLnBrk="1" hangingPunct="1">
              <a:lnSpc>
                <a:spcPct val="115000"/>
              </a:lnSpc>
              <a:spcBef>
                <a:spcPct val="0"/>
              </a:spcBef>
              <a:spcAft>
                <a:spcPts val="1000"/>
              </a:spcAft>
              <a:buClrTx/>
              <a:buSzTx/>
              <a:buFont typeface="Wingdings 3" panose="05040102010807070707" pitchFamily="18" charset="2"/>
              <a:buNone/>
            </a:pPr>
            <a:r>
              <a:rPr lang="kk-KZ" altLang="ru-RU" sz="3200" b="1" dirty="0">
                <a:solidFill>
                  <a:srgbClr val="002060"/>
                </a:solidFill>
                <a:latin typeface="Times New Roman" panose="02020603050405020304" pitchFamily="18" charset="0"/>
                <a:cs typeface="Times New Roman" panose="02020603050405020304" pitchFamily="18" charset="0"/>
              </a:rPr>
              <a:t>ДАСТАРҚАН ТӘРБИЕСІ – ДӘМ-ТҰЗ КИЕСІ</a:t>
            </a:r>
          </a:p>
        </p:txBody>
      </p:sp>
      <p:sp>
        <p:nvSpPr>
          <p:cNvPr id="13" name="Прямоугольник 12">
            <a:extLst>
              <a:ext uri="{FF2B5EF4-FFF2-40B4-BE49-F238E27FC236}">
                <a16:creationId xmlns:a16="http://schemas.microsoft.com/office/drawing/2014/main" id="{BD563179-7EBD-4B96-B613-1BC6C4DAE0F8}"/>
              </a:ext>
            </a:extLst>
          </p:cNvPr>
          <p:cNvSpPr/>
          <p:nvPr/>
        </p:nvSpPr>
        <p:spPr>
          <a:xfrm>
            <a:off x="821634" y="1728189"/>
            <a:ext cx="8433566" cy="584775"/>
          </a:xfrm>
          <a:prstGeom prst="rect">
            <a:avLst/>
          </a:prstGeom>
        </p:spPr>
        <p:txBody>
          <a:bodyPr wrap="square">
            <a:spAutoFit/>
          </a:bodyPr>
          <a:lstStyle/>
          <a:p>
            <a:r>
              <a:rPr lang="kk-KZ" altLang="ru-RU" sz="3200" b="1" dirty="0">
                <a:solidFill>
                  <a:srgbClr val="FF0000"/>
                </a:solidFill>
                <a:latin typeface="Times New Roman" panose="02020603050405020304" pitchFamily="18" charset="0"/>
                <a:cs typeface="Times New Roman" panose="02020603050405020304" pitchFamily="18" charset="0"/>
              </a:rPr>
              <a:t>БҮГІНГІ САБАҚТА</a:t>
            </a:r>
            <a:r>
              <a:rPr lang="ru-RU" altLang="ru-RU" sz="2400" b="1" dirty="0">
                <a:solidFill>
                  <a:srgbClr val="FF0000"/>
                </a:solidFill>
                <a:latin typeface="Times New Roman" panose="02020603050405020304" pitchFamily="18" charset="0"/>
                <a:cs typeface="Times New Roman" panose="02020603050405020304" pitchFamily="18" charset="0"/>
              </a:rPr>
              <a:t>:</a:t>
            </a:r>
            <a:endParaRPr lang="ru-RU"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14" name="Таблица 13">
            <a:extLst>
              <a:ext uri="{FF2B5EF4-FFF2-40B4-BE49-F238E27FC236}">
                <a16:creationId xmlns:a16="http://schemas.microsoft.com/office/drawing/2014/main" id="{412C98E6-442C-44FA-A0D3-B6E4BB00B56A}"/>
              </a:ext>
            </a:extLst>
          </p:cNvPr>
          <p:cNvGraphicFramePr>
            <a:graphicFrameLocks noGrp="1"/>
          </p:cNvGraphicFramePr>
          <p:nvPr>
            <p:extLst>
              <p:ext uri="{D42A27DB-BD31-4B8C-83A1-F6EECF244321}">
                <p14:modId xmlns:p14="http://schemas.microsoft.com/office/powerpoint/2010/main" val="2756600515"/>
              </p:ext>
            </p:extLst>
          </p:nvPr>
        </p:nvGraphicFramePr>
        <p:xfrm>
          <a:off x="650392" y="2312964"/>
          <a:ext cx="10438237" cy="3701034"/>
        </p:xfrm>
        <a:graphic>
          <a:graphicData uri="http://schemas.openxmlformats.org/drawingml/2006/table">
            <a:tbl>
              <a:tblPr>
                <a:tableStyleId>{5C22544A-7EE6-4342-B048-85BDC9FD1C3A}</a:tableStyleId>
              </a:tblPr>
              <a:tblGrid>
                <a:gridCol w="10438237">
                  <a:extLst>
                    <a:ext uri="{9D8B030D-6E8A-4147-A177-3AD203B41FA5}">
                      <a16:colId xmlns:a16="http://schemas.microsoft.com/office/drawing/2014/main" val="1473921805"/>
                    </a:ext>
                  </a:extLst>
                </a:gridCol>
              </a:tblGrid>
              <a:tr h="0">
                <a:tc>
                  <a:txBody>
                    <a:bodyPr/>
                    <a:lstStyle/>
                    <a:p>
                      <a:pPr algn="l">
                        <a:lnSpc>
                          <a:spcPct val="115000"/>
                        </a:lnSpc>
                        <a:spcAft>
                          <a:spcPts val="1000"/>
                        </a:spcAft>
                      </a:pPr>
                      <a:r>
                        <a:rPr lang="kk-KZ" sz="2800" dirty="0">
                          <a:effectLst/>
                        </a:rPr>
                        <a:t>-   </a:t>
                      </a:r>
                      <a:r>
                        <a:rPr lang="kk-KZ" sz="3200" dirty="0">
                          <a:effectLst/>
                          <a:latin typeface="Times New Roman" panose="02020603050405020304" pitchFamily="18" charset="0"/>
                          <a:cs typeface="Times New Roman" panose="02020603050405020304" pitchFamily="18" charset="0"/>
                        </a:rPr>
                        <a:t>Дастарқан тәрбиесі туралы мәліметпен танысасыздар; </a:t>
                      </a:r>
                      <a:endParaRPr lang="ru-RU" sz="3200" dirty="0">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3200" dirty="0">
                          <a:effectLst/>
                          <a:latin typeface="Times New Roman" panose="02020603050405020304" pitchFamily="18" charset="0"/>
                          <a:cs typeface="Times New Roman" panose="02020603050405020304" pitchFamily="18" charset="0"/>
                        </a:rPr>
                        <a:t>-    коммуникативтік жағдаятқа сай диалог құрайсыздар;</a:t>
                      </a:r>
                      <a:endParaRPr lang="ru-RU" sz="3200" dirty="0">
                        <a:effectLst/>
                        <a:latin typeface="Times New Roman" panose="02020603050405020304" pitchFamily="18" charset="0"/>
                        <a:cs typeface="Times New Roman" panose="02020603050405020304" pitchFamily="18" charset="0"/>
                      </a:endParaRPr>
                    </a:p>
                    <a:p>
                      <a:pPr marL="457200" indent="-457200" algn="l">
                        <a:lnSpc>
                          <a:spcPct val="115000"/>
                        </a:lnSpc>
                        <a:spcAft>
                          <a:spcPts val="1000"/>
                        </a:spcAft>
                        <a:buFontTx/>
                        <a:buChar char="-"/>
                      </a:pPr>
                      <a:r>
                        <a:rPr lang="kk-KZ" sz="3200" dirty="0">
                          <a:effectLst/>
                          <a:latin typeface="Times New Roman" panose="02020603050405020304" pitchFamily="18" charset="0"/>
                          <a:cs typeface="Times New Roman" panose="02020603050405020304" pitchFamily="18" charset="0"/>
                        </a:rPr>
                        <a:t>диалог құрауда көркем бейнелеуіш, эмоционалды-экспрессивті сөздерді және мақал-мәтелдер мен тұрақты тіркестерді қолданасыздар;</a:t>
                      </a:r>
                    </a:p>
                    <a:p>
                      <a:pPr marL="457200" indent="-457200" algn="l">
                        <a:lnSpc>
                          <a:spcPct val="115000"/>
                        </a:lnSpc>
                        <a:spcAft>
                          <a:spcPts val="1000"/>
                        </a:spcAft>
                        <a:buFontTx/>
                        <a:buChar char="-"/>
                      </a:pPr>
                      <a:r>
                        <a:rPr lang="kk-KZ" sz="3200" kern="1200" dirty="0">
                          <a:solidFill>
                            <a:schemeClr val="dk1"/>
                          </a:solidFill>
                          <a:effectLst/>
                          <a:latin typeface="Times New Roman" panose="02020603050405020304" pitchFamily="18" charset="0"/>
                          <a:ea typeface="+mn-ea"/>
                          <a:cs typeface="Times New Roman" panose="02020603050405020304" pitchFamily="18" charset="0"/>
                        </a:rPr>
                        <a:t>шылау түрлерін ажыратып, орынды қолданасыздар.</a:t>
                      </a:r>
                      <a:endParaRPr lang="ru-RU" sz="32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23137324"/>
                  </a:ext>
                </a:extLst>
              </a:tr>
            </a:tbl>
          </a:graphicData>
        </a:graphic>
      </p:graphicFrame>
    </p:spTree>
    <p:extLst>
      <p:ext uri="{BB962C8B-B14F-4D97-AF65-F5344CB8AC3E}">
        <p14:creationId xmlns:p14="http://schemas.microsoft.com/office/powerpoint/2010/main" val="303900574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ight Triangle 284">
            <a:extLst>
              <a:ext uri="{FF2B5EF4-FFF2-40B4-BE49-F238E27FC236}">
                <a16:creationId xmlns:a16="http://schemas.microsoft.com/office/drawing/2014/main" id="{435BB2B0-C349-4460-B4C7-26BB1DF46915}"/>
              </a:ext>
            </a:extLst>
          </p:cNvPr>
          <p:cNvSpPr/>
          <p:nvPr/>
        </p:nvSpPr>
        <p:spPr>
          <a:xfrm rot="5400000" flipH="1" flipV="1">
            <a:off x="6135482" y="840194"/>
            <a:ext cx="4092997" cy="804863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4" name="Шестиугольник 13">
            <a:extLst>
              <a:ext uri="{FF2B5EF4-FFF2-40B4-BE49-F238E27FC236}">
                <a16:creationId xmlns:a16="http://schemas.microsoft.com/office/drawing/2014/main" id="{9C68A192-1AD7-41E9-A646-73857CBC93D8}"/>
              </a:ext>
            </a:extLst>
          </p:cNvPr>
          <p:cNvSpPr/>
          <p:nvPr/>
        </p:nvSpPr>
        <p:spPr>
          <a:xfrm>
            <a:off x="331304" y="276230"/>
            <a:ext cx="3216532" cy="73372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a:solidFill>
                  <a:schemeClr val="tx1"/>
                </a:solidFill>
              </a:rPr>
              <a:t>Ойтүрткі</a:t>
            </a:r>
            <a:endParaRPr lang="ru-RU" sz="3200" b="1" dirty="0">
              <a:solidFill>
                <a:schemeClr val="tx1"/>
              </a:solidFill>
            </a:endParaRPr>
          </a:p>
        </p:txBody>
      </p:sp>
      <p:sp>
        <p:nvSpPr>
          <p:cNvPr id="2" name="TextBox 1">
            <a:extLst>
              <a:ext uri="{FF2B5EF4-FFF2-40B4-BE49-F238E27FC236}">
                <a16:creationId xmlns:a16="http://schemas.microsoft.com/office/drawing/2014/main" id="{4D98B7D6-BC0D-4CEB-92AC-FC2902F263C9}"/>
              </a:ext>
            </a:extLst>
          </p:cNvPr>
          <p:cNvSpPr txBox="1"/>
          <p:nvPr/>
        </p:nvSpPr>
        <p:spPr>
          <a:xfrm>
            <a:off x="875058" y="1940402"/>
            <a:ext cx="8984974" cy="861774"/>
          </a:xfrm>
          <a:prstGeom prst="rect">
            <a:avLst/>
          </a:prstGeom>
          <a:noFill/>
        </p:spPr>
        <p:txBody>
          <a:bodyPr wrap="square" rtlCol="0">
            <a:spAutoFit/>
          </a:bodyPr>
          <a:lstStyle/>
          <a:p>
            <a:pPr marL="457200" indent="-457200">
              <a:buFont typeface="Arial" panose="020B0604020202020204" pitchFamily="34" charset="0"/>
              <a:buChar char="•"/>
            </a:pPr>
            <a:r>
              <a:rPr lang="kk-KZ" sz="3200" dirty="0"/>
              <a:t> </a:t>
            </a:r>
            <a:r>
              <a:rPr lang="kk-KZ" sz="3200" dirty="0">
                <a:latin typeface="Times New Roman" panose="02020603050405020304" pitchFamily="18" charset="0"/>
                <a:cs typeface="Times New Roman" panose="02020603050405020304" pitchFamily="18" charset="0"/>
              </a:rPr>
              <a:t>Дастарқан тәрбиесі дегенді қалай түсінесің?</a:t>
            </a:r>
          </a:p>
          <a:p>
            <a:pPr marL="285750" indent="-285750">
              <a:buFont typeface="Wingdings" panose="05000000000000000000" pitchFamily="2" charset="2"/>
              <a:buChar char="v"/>
            </a:pPr>
            <a:endParaRPr lang="kk-KZ" dirty="0"/>
          </a:p>
        </p:txBody>
      </p:sp>
      <p:sp>
        <p:nvSpPr>
          <p:cNvPr id="3" name="TextBox 2">
            <a:extLst>
              <a:ext uri="{FF2B5EF4-FFF2-40B4-BE49-F238E27FC236}">
                <a16:creationId xmlns:a16="http://schemas.microsoft.com/office/drawing/2014/main" id="{3D549627-E3F9-46FC-AFC6-FA9236A9F850}"/>
              </a:ext>
            </a:extLst>
          </p:cNvPr>
          <p:cNvSpPr txBox="1"/>
          <p:nvPr/>
        </p:nvSpPr>
        <p:spPr>
          <a:xfrm>
            <a:off x="875058" y="3181210"/>
            <a:ext cx="7278641" cy="584775"/>
          </a:xfrm>
          <a:prstGeom prst="rect">
            <a:avLst/>
          </a:prstGeom>
          <a:noFill/>
        </p:spPr>
        <p:txBody>
          <a:bodyPr wrap="square" rtlCol="0">
            <a:spAutoFit/>
          </a:bodyPr>
          <a:lstStyle/>
          <a:p>
            <a:pPr marL="457200" indent="-457200">
              <a:buFont typeface="Arial" panose="020B0604020202020204" pitchFamily="34" charset="0"/>
              <a:buChar char="•"/>
            </a:pPr>
            <a:r>
              <a:rPr lang="kk-KZ" sz="3200" dirty="0"/>
              <a:t> </a:t>
            </a:r>
            <a:r>
              <a:rPr lang="kk-KZ" sz="3200" dirty="0">
                <a:latin typeface="Times New Roman" panose="02020603050405020304" pitchFamily="18" charset="0"/>
                <a:cs typeface="Times New Roman" panose="02020603050405020304" pitchFamily="18" charset="0"/>
              </a:rPr>
              <a:t>Дәм-тұз киесі дегеніміз не? </a:t>
            </a:r>
            <a:endParaRPr lang="ru-RU" sz="3200" dirty="0">
              <a:latin typeface="Times New Roman" panose="02020603050405020304" pitchFamily="18" charset="0"/>
              <a:cs typeface="Times New Roman" panose="02020603050405020304" pitchFamily="18" charset="0"/>
            </a:endParaRPr>
          </a:p>
        </p:txBody>
      </p:sp>
      <p:pic>
        <p:nvPicPr>
          <p:cNvPr id="18" name="Рисунок 17">
            <a:extLst>
              <a:ext uri="{FF2B5EF4-FFF2-40B4-BE49-F238E27FC236}">
                <a16:creationId xmlns:a16="http://schemas.microsoft.com/office/drawing/2014/main" id="{DD1E113D-8A7F-474D-84CA-758F63EE44B1}"/>
              </a:ext>
            </a:extLst>
          </p:cNvPr>
          <p:cNvPicPr>
            <a:picLocks noChangeAspect="1"/>
          </p:cNvPicPr>
          <p:nvPr/>
        </p:nvPicPr>
        <p:blipFill>
          <a:blip r:embed="rId2">
            <a:duotone>
              <a:schemeClr val="accent6">
                <a:shade val="45000"/>
                <a:satMod val="135000"/>
              </a:schemeClr>
              <a:prstClr val="white"/>
            </a:duotone>
          </a:blip>
          <a:stretch>
            <a:fillRect/>
          </a:stretch>
        </p:blipFill>
        <p:spPr>
          <a:xfrm>
            <a:off x="9475304" y="92765"/>
            <a:ext cx="2385392" cy="2429350"/>
          </a:xfrm>
          <a:prstGeom prst="roundRect">
            <a:avLst>
              <a:gd name="adj" fmla="val 16667"/>
            </a:avLst>
          </a:prstGeom>
          <a:ln>
            <a:solidFill>
              <a:srgbClr val="006600"/>
            </a:solidFill>
          </a:ln>
          <a:effectLst/>
        </p:spPr>
      </p:pic>
    </p:spTree>
    <p:extLst>
      <p:ext uri="{BB962C8B-B14F-4D97-AF65-F5344CB8AC3E}">
        <p14:creationId xmlns:p14="http://schemas.microsoft.com/office/powerpoint/2010/main" val="908807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CC968869-D9FD-4F05-A158-DC671E2552F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13" name="TextBox 12">
            <a:extLst>
              <a:ext uri="{FF2B5EF4-FFF2-40B4-BE49-F238E27FC236}">
                <a16:creationId xmlns:a16="http://schemas.microsoft.com/office/drawing/2014/main" id="{000A17A6-E194-4F2F-9F54-3624FD476EE4}"/>
              </a:ext>
            </a:extLst>
          </p:cNvPr>
          <p:cNvSpPr txBox="1"/>
          <p:nvPr/>
        </p:nvSpPr>
        <p:spPr>
          <a:xfrm>
            <a:off x="2612167" y="212035"/>
            <a:ext cx="9062998" cy="1835182"/>
          </a:xfrm>
          <a:prstGeom prst="rect">
            <a:avLst/>
          </a:prstGeom>
          <a:noFill/>
        </p:spPr>
        <p:txBody>
          <a:bodyPr wrap="square">
            <a:spAutoFit/>
          </a:bodyPr>
          <a:lstStyle/>
          <a:p>
            <a:pPr>
              <a:lnSpc>
                <a:spcPct val="115000"/>
              </a:lnSpc>
              <a:spcAft>
                <a:spcPts val="1000"/>
              </a:spcAft>
            </a:pPr>
            <a:r>
              <a:rPr lang="kk-KZ"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ЭМОЦИОНАЛДЫ СӨЗДЕР </a:t>
            </a:r>
            <a:r>
              <a:rPr lang="kk-KZ"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адамның сезімін, көзқарасын, көңіл-күйдің түрлі иірімдерін білдіріп тұратын сөздер. Эмоционалды сөздер ерекше сезіммен, иіріммен айтылады. Эмоция бар жерде экспрессивті мән де  болады. </a:t>
            </a:r>
            <a:endParaRPr lang="ru-RU"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Прямоугольник: скругленные противолежащие углы 25">
            <a:extLst>
              <a:ext uri="{FF2B5EF4-FFF2-40B4-BE49-F238E27FC236}">
                <a16:creationId xmlns:a16="http://schemas.microsoft.com/office/drawing/2014/main" id="{06F960E7-DA9C-44F0-9DD3-B2AF7F27AF3A}"/>
              </a:ext>
            </a:extLst>
          </p:cNvPr>
          <p:cNvSpPr/>
          <p:nvPr/>
        </p:nvSpPr>
        <p:spPr>
          <a:xfrm>
            <a:off x="749718" y="2426675"/>
            <a:ext cx="4240102" cy="1462119"/>
          </a:xfrm>
          <a:prstGeom prst="round2DiagRect">
            <a:avLst>
              <a:gd name="adj1" fmla="val 21199"/>
              <a:gd name="adj2" fmla="val 0"/>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Прямоугольник: скругленные противолежащие углы 27">
            <a:extLst>
              <a:ext uri="{FF2B5EF4-FFF2-40B4-BE49-F238E27FC236}">
                <a16:creationId xmlns:a16="http://schemas.microsoft.com/office/drawing/2014/main" id="{6C462850-785B-4CE8-A86F-4A723FBDA011}"/>
              </a:ext>
            </a:extLst>
          </p:cNvPr>
          <p:cNvSpPr/>
          <p:nvPr/>
        </p:nvSpPr>
        <p:spPr>
          <a:xfrm>
            <a:off x="5791199" y="4385656"/>
            <a:ext cx="4382351" cy="1347764"/>
          </a:xfrm>
          <a:prstGeom prst="round2Diag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рямоугольник: скругленные противолежащие углы 29">
            <a:extLst>
              <a:ext uri="{FF2B5EF4-FFF2-40B4-BE49-F238E27FC236}">
                <a16:creationId xmlns:a16="http://schemas.microsoft.com/office/drawing/2014/main" id="{DEC784A2-0499-4F1C-929E-29425D34C1A2}"/>
              </a:ext>
            </a:extLst>
          </p:cNvPr>
          <p:cNvSpPr/>
          <p:nvPr/>
        </p:nvSpPr>
        <p:spPr>
          <a:xfrm flipV="1">
            <a:off x="749718" y="4417286"/>
            <a:ext cx="4435358" cy="1347764"/>
          </a:xfrm>
          <a:prstGeom prst="round2Diag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TextBox 33">
            <a:extLst>
              <a:ext uri="{FF2B5EF4-FFF2-40B4-BE49-F238E27FC236}">
                <a16:creationId xmlns:a16="http://schemas.microsoft.com/office/drawing/2014/main" id="{743C74C9-3961-4094-91BB-1EA806134751}"/>
              </a:ext>
            </a:extLst>
          </p:cNvPr>
          <p:cNvSpPr txBox="1"/>
          <p:nvPr/>
        </p:nvSpPr>
        <p:spPr>
          <a:xfrm>
            <a:off x="1054221" y="2667619"/>
            <a:ext cx="3631096" cy="923330"/>
          </a:xfrm>
          <a:prstGeom prst="rect">
            <a:avLst/>
          </a:prstGeom>
          <a:noFill/>
        </p:spPr>
        <p:txBody>
          <a:bodyPr wrap="square" rtlCol="0">
            <a:spAutoFit/>
          </a:bodyPr>
          <a:lstStyle/>
          <a:p>
            <a:r>
              <a:rPr lang="kk-KZ" dirty="0"/>
              <a:t>Эмоционалды мағына одағай, қаратпа, қыстырма, еліктеуіш сөздерде кездеседі.</a:t>
            </a:r>
            <a:endParaRPr lang="ru-RU" dirty="0"/>
          </a:p>
        </p:txBody>
      </p:sp>
      <p:sp>
        <p:nvSpPr>
          <p:cNvPr id="35" name="TextBox 34">
            <a:extLst>
              <a:ext uri="{FF2B5EF4-FFF2-40B4-BE49-F238E27FC236}">
                <a16:creationId xmlns:a16="http://schemas.microsoft.com/office/drawing/2014/main" id="{B6D0F6D9-6990-4017-9A31-18A8D07C8906}"/>
              </a:ext>
            </a:extLst>
          </p:cNvPr>
          <p:cNvSpPr txBox="1"/>
          <p:nvPr/>
        </p:nvSpPr>
        <p:spPr>
          <a:xfrm>
            <a:off x="6281531" y="2572529"/>
            <a:ext cx="3750365" cy="923330"/>
          </a:xfrm>
          <a:prstGeom prst="rect">
            <a:avLst/>
          </a:prstGeom>
          <a:noFill/>
        </p:spPr>
        <p:txBody>
          <a:bodyPr wrap="square" rtlCol="0">
            <a:spAutoFit/>
          </a:bodyPr>
          <a:lstStyle/>
          <a:p>
            <a:r>
              <a:rPr lang="kk-KZ" dirty="0"/>
              <a:t>Эмоционалды мағына образды сөздерде, поэтикалық тіркестерде кездеседі.</a:t>
            </a:r>
            <a:endParaRPr lang="ru-RU" dirty="0"/>
          </a:p>
        </p:txBody>
      </p:sp>
      <p:sp>
        <p:nvSpPr>
          <p:cNvPr id="36" name="TextBox 35">
            <a:extLst>
              <a:ext uri="{FF2B5EF4-FFF2-40B4-BE49-F238E27FC236}">
                <a16:creationId xmlns:a16="http://schemas.microsoft.com/office/drawing/2014/main" id="{3D5CCDDB-238B-4566-B519-4EDA44600607}"/>
              </a:ext>
            </a:extLst>
          </p:cNvPr>
          <p:cNvSpPr txBox="1"/>
          <p:nvPr/>
        </p:nvSpPr>
        <p:spPr>
          <a:xfrm>
            <a:off x="1344006" y="4675669"/>
            <a:ext cx="3246782" cy="923330"/>
          </a:xfrm>
          <a:prstGeom prst="rect">
            <a:avLst/>
          </a:prstGeom>
          <a:noFill/>
        </p:spPr>
        <p:txBody>
          <a:bodyPr wrap="square" rtlCol="0">
            <a:spAutoFit/>
          </a:bodyPr>
          <a:lstStyle/>
          <a:p>
            <a:r>
              <a:rPr lang="kk-KZ" dirty="0"/>
              <a:t>Эмоционалды мағына тұрақты тіркестерде болады.</a:t>
            </a:r>
            <a:endParaRPr lang="ru-RU" dirty="0"/>
          </a:p>
        </p:txBody>
      </p:sp>
      <p:sp>
        <p:nvSpPr>
          <p:cNvPr id="37" name="Прямоугольник: скругленные противолежащие углы 36">
            <a:extLst>
              <a:ext uri="{FF2B5EF4-FFF2-40B4-BE49-F238E27FC236}">
                <a16:creationId xmlns:a16="http://schemas.microsoft.com/office/drawing/2014/main" id="{5066441D-14CA-40A6-96EA-6EB6B0C8C3F9}"/>
              </a:ext>
            </a:extLst>
          </p:cNvPr>
          <p:cNvSpPr/>
          <p:nvPr/>
        </p:nvSpPr>
        <p:spPr>
          <a:xfrm>
            <a:off x="5738192" y="2398225"/>
            <a:ext cx="4435358" cy="1462119"/>
          </a:xfrm>
          <a:prstGeom prst="round2Diag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9" name="TextBox 38">
            <a:extLst>
              <a:ext uri="{FF2B5EF4-FFF2-40B4-BE49-F238E27FC236}">
                <a16:creationId xmlns:a16="http://schemas.microsoft.com/office/drawing/2014/main" id="{4852C798-356D-4A72-925E-A67D3940BA1A}"/>
              </a:ext>
            </a:extLst>
          </p:cNvPr>
          <p:cNvSpPr txBox="1"/>
          <p:nvPr/>
        </p:nvSpPr>
        <p:spPr>
          <a:xfrm>
            <a:off x="6281531" y="4675669"/>
            <a:ext cx="3138329" cy="646331"/>
          </a:xfrm>
          <a:prstGeom prst="rect">
            <a:avLst/>
          </a:prstGeom>
          <a:noFill/>
        </p:spPr>
        <p:txBody>
          <a:bodyPr wrap="square" rtlCol="0">
            <a:spAutoFit/>
          </a:bodyPr>
          <a:lstStyle/>
          <a:p>
            <a:r>
              <a:rPr lang="kk-KZ" dirty="0"/>
              <a:t>Эмоционалды мағына мақал-мәтелдерде болады. </a:t>
            </a:r>
            <a:endParaRPr lang="ru-RU" dirty="0"/>
          </a:p>
        </p:txBody>
      </p:sp>
      <p:sp>
        <p:nvSpPr>
          <p:cNvPr id="18" name="Шестиугольник 17">
            <a:extLst>
              <a:ext uri="{FF2B5EF4-FFF2-40B4-BE49-F238E27FC236}">
                <a16:creationId xmlns:a16="http://schemas.microsoft.com/office/drawing/2014/main" id="{7A5A9FBE-595A-4A86-9C4E-55BF2B303897}"/>
              </a:ext>
            </a:extLst>
          </p:cNvPr>
          <p:cNvSpPr/>
          <p:nvPr/>
        </p:nvSpPr>
        <p:spPr>
          <a:xfrm>
            <a:off x="173023" y="85655"/>
            <a:ext cx="2266121"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Тілдік бағдар</a:t>
            </a:r>
            <a:endParaRPr lang="ru-RU" sz="2400" dirty="0">
              <a:solidFill>
                <a:schemeClr val="tx1"/>
              </a:solidFill>
            </a:endParaRPr>
          </a:p>
        </p:txBody>
      </p:sp>
    </p:spTree>
    <p:extLst>
      <p:ext uri="{BB962C8B-B14F-4D97-AF65-F5344CB8AC3E}">
        <p14:creationId xmlns:p14="http://schemas.microsoft.com/office/powerpoint/2010/main" val="2943958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ight Triangle 284">
            <a:extLst>
              <a:ext uri="{FF2B5EF4-FFF2-40B4-BE49-F238E27FC236}">
                <a16:creationId xmlns:a16="http://schemas.microsoft.com/office/drawing/2014/main" id="{435BB2B0-C349-4460-B4C7-26BB1DF46915}"/>
              </a:ext>
            </a:extLst>
          </p:cNvPr>
          <p:cNvSpPr/>
          <p:nvPr/>
        </p:nvSpPr>
        <p:spPr>
          <a:xfrm rot="5400000" flipH="1" flipV="1">
            <a:off x="5436306" y="145504"/>
            <a:ext cx="4796112" cy="874386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Прямоугольник 3">
            <a:extLst>
              <a:ext uri="{FF2B5EF4-FFF2-40B4-BE49-F238E27FC236}">
                <a16:creationId xmlns:a16="http://schemas.microsoft.com/office/drawing/2014/main" id="{BE3A6B83-80EB-453F-BBB0-0DA1CDFF4276}"/>
              </a:ext>
            </a:extLst>
          </p:cNvPr>
          <p:cNvSpPr/>
          <p:nvPr/>
        </p:nvSpPr>
        <p:spPr>
          <a:xfrm>
            <a:off x="569843" y="914047"/>
            <a:ext cx="1497496" cy="1029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id="{733E4F5E-FC4C-42B6-BD44-8194090A80C0}"/>
              </a:ext>
            </a:extLst>
          </p:cNvPr>
          <p:cNvSpPr/>
          <p:nvPr/>
        </p:nvSpPr>
        <p:spPr>
          <a:xfrm>
            <a:off x="569843" y="955546"/>
            <a:ext cx="1497496" cy="1029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a:extLst>
              <a:ext uri="{FF2B5EF4-FFF2-40B4-BE49-F238E27FC236}">
                <a16:creationId xmlns:a16="http://schemas.microsoft.com/office/drawing/2014/main" id="{B8C6053F-67B5-4E44-96A4-5E11BA6C0B7C}"/>
              </a:ext>
            </a:extLst>
          </p:cNvPr>
          <p:cNvGraphicFramePr>
            <a:graphicFrameLocks noGrp="1"/>
          </p:cNvGraphicFramePr>
          <p:nvPr>
            <p:extLst>
              <p:ext uri="{D42A27DB-BD31-4B8C-83A1-F6EECF244321}">
                <p14:modId xmlns:p14="http://schemas.microsoft.com/office/powerpoint/2010/main" val="3441925170"/>
              </p:ext>
            </p:extLst>
          </p:nvPr>
        </p:nvGraphicFramePr>
        <p:xfrm>
          <a:off x="245897" y="994950"/>
          <a:ext cx="11514138" cy="5703575"/>
        </p:xfrm>
        <a:graphic>
          <a:graphicData uri="http://schemas.openxmlformats.org/drawingml/2006/table">
            <a:tbl>
              <a:tblPr>
                <a:tableStyleId>{5C22544A-7EE6-4342-B048-85BDC9FD1C3A}</a:tableStyleId>
              </a:tblPr>
              <a:tblGrid>
                <a:gridCol w="11514138">
                  <a:extLst>
                    <a:ext uri="{9D8B030D-6E8A-4147-A177-3AD203B41FA5}">
                      <a16:colId xmlns:a16="http://schemas.microsoft.com/office/drawing/2014/main" val="592430857"/>
                    </a:ext>
                  </a:extLst>
                </a:gridCol>
              </a:tblGrid>
              <a:tr h="5703575">
                <a:tc>
                  <a:txBody>
                    <a:bodyPr/>
                    <a:lstStyle/>
                    <a:p>
                      <a:pPr algn="just">
                        <a:lnSpc>
                          <a:spcPct val="115000"/>
                        </a:lnSpc>
                        <a:spcAft>
                          <a:spcPts val="1000"/>
                        </a:spcAft>
                      </a:pPr>
                      <a:r>
                        <a:rPr lang="kk-KZ" sz="2400" dirty="0">
                          <a:effectLst/>
                          <a:latin typeface="Times New Roman" panose="02020603050405020304" pitchFamily="18" charset="0"/>
                          <a:cs typeface="Times New Roman" panose="02020603050405020304" pitchFamily="18" charset="0"/>
                        </a:rPr>
                        <a:t>       </a:t>
                      </a:r>
                      <a:r>
                        <a:rPr lang="kk-KZ" sz="1800" dirty="0">
                          <a:effectLst/>
                          <a:latin typeface="Times New Roman" panose="02020603050405020304" pitchFamily="18" charset="0"/>
                          <a:cs typeface="Times New Roman" panose="02020603050405020304" pitchFamily="18" charset="0"/>
                        </a:rPr>
                        <a:t>Қазақ халқы дастарқан тәрбиесіне ерекше мән берген. Әдетте, әрбір отбасы асқа отырар алдында қол жуады. Онан соң дастарқан жайып, отбасы мүшелері түгел жиналып, жас мөлшеріне қарай төрден бастап дастарқанды айнала отырып тамақтанады. Күнделікті отбасының тамақтануына жайылған дастарқан басындағы асты алдымен ата-анаға, үлкенге ұсынады.</a:t>
                      </a:r>
                      <a:endParaRPr lang="ru-RU" sz="1800" dirty="0">
                        <a:effectLst/>
                        <a:latin typeface="Times New Roman" panose="02020603050405020304" pitchFamily="18"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Асқа отырғанда басқалардың алдында тағамға озбырланып қол созбау, тамақты олай-бұлай араластырмау, тамақты ағызып-тамызып, төгіп-шашпау қажет. Ас үстіне келген адамдарға дәм татқызып, үлкен кісілер келсе, тұрып орын беру, басқалар тамақ ішіп жатқанда «болдым» деп орнынан тұрып жүріп кетпеу, теріс қарап отырмау, дастарқанға бата жасалған соң тұру сияқты жөн-жоралғылар үйретіледі. </a:t>
                      </a: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Қазақ халқы «Тазалығың жақсы болса, денің сау болады», «Ауру мен дерттің анасы – ластық», «Қол мен ауызды жумай ас ішкенің – тас ішкенің» деп, сусын мен азық-түлік тазалығына мұқият қараған. Тіпті,  «Тазалығы жоқтан ар-ұят сұрама» деп тазалықты ар-ұятпен сабақтастырған. Ас-тағамдарды таза қолдану, ет-сүтті әбден пісіріп барып пайдалану, тамақтың алдында, соңынан қол жуып, ауыз шайқау, азық-түліктердің бетін ашық-шашық тастамай жауып жүру, тісті аршадан басқа нәрсемен шұқымау  сияқты толып жатқан ғылыми қағидаларды түсіндіріп, ұрпақтарының таза, ретті азамат болып жетілуіне күш салады. </a:t>
                      </a: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Дастарқан дәмі – киелі. Оны татып, келісімін бұзса, астың киесі ұрады дейді.  </a:t>
                      </a:r>
                      <a:r>
                        <a:rPr lang="kk-KZ" sz="1800" dirty="0">
                          <a:effectLst/>
                        </a:rPr>
                        <a:t>              </a:t>
                      </a:r>
                      <a:endParaRPr lang="ru-RU" sz="1800" dirty="0">
                        <a:effectLst/>
                        <a:latin typeface="DengXian" panose="02010600030101010101" pitchFamily="2" charset="-122"/>
                        <a:ea typeface="DengXian" panose="02010600030101010101" pitchFamily="2" charset="-122"/>
                        <a:cs typeface="Times New Roman" panose="02020603050405020304" pitchFamily="18" charset="0"/>
                      </a:endParaRPr>
                    </a:p>
                    <a:p>
                      <a:pPr algn="just">
                        <a:lnSpc>
                          <a:spcPct val="115000"/>
                        </a:lnSpc>
                        <a:spcAft>
                          <a:spcPts val="1000"/>
                        </a:spcAft>
                      </a:pP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11732563"/>
                  </a:ext>
                </a:extLst>
              </a:tr>
            </a:tbl>
          </a:graphicData>
        </a:graphic>
      </p:graphicFrame>
      <p:sp>
        <p:nvSpPr>
          <p:cNvPr id="15" name="Шестиугольник 14">
            <a:extLst>
              <a:ext uri="{FF2B5EF4-FFF2-40B4-BE49-F238E27FC236}">
                <a16:creationId xmlns:a16="http://schemas.microsoft.com/office/drawing/2014/main" id="{98D62638-5575-4A16-8E86-612BF77E1C7C}"/>
              </a:ext>
            </a:extLst>
          </p:cNvPr>
          <p:cNvSpPr/>
          <p:nvPr/>
        </p:nvSpPr>
        <p:spPr>
          <a:xfrm>
            <a:off x="245897" y="87624"/>
            <a:ext cx="3216532" cy="73372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latin typeface="Times New Roman" panose="02020603050405020304" pitchFamily="18" charset="0"/>
                <a:cs typeface="Times New Roman" panose="02020603050405020304" pitchFamily="18" charset="0"/>
              </a:rPr>
              <a:t>Мәтінді мұқият тыңдаңыз! </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1B24FB19-5560-44F4-AE09-63F50EAF5648}"/>
              </a:ext>
            </a:extLst>
          </p:cNvPr>
          <p:cNvSpPr txBox="1"/>
          <p:nvPr/>
        </p:nvSpPr>
        <p:spPr>
          <a:xfrm>
            <a:off x="4505739" y="251791"/>
            <a:ext cx="5830957" cy="461665"/>
          </a:xfrm>
          <a:prstGeom prst="rect">
            <a:avLst/>
          </a:prstGeom>
          <a:noFill/>
        </p:spPr>
        <p:txBody>
          <a:bodyPr wrap="square" rtlCol="0">
            <a:spAutoFit/>
          </a:bodyPr>
          <a:lstStyle/>
          <a:p>
            <a:r>
              <a:rPr lang="kk-KZ" sz="2400" b="1" dirty="0">
                <a:effectLst/>
                <a:latin typeface="Times New Roman" panose="02020603050405020304" pitchFamily="18" charset="0"/>
                <a:ea typeface="DengXian" panose="02010600030101010101" pitchFamily="2" charset="-122"/>
              </a:rPr>
              <a:t>Дастарқан тәрбиесі –дәм-тұз киесі</a:t>
            </a:r>
            <a:r>
              <a:rPr lang="kk-KZ" sz="1800" b="1" dirty="0">
                <a:effectLst/>
                <a:latin typeface="Times New Roman" panose="02020603050405020304" pitchFamily="18" charset="0"/>
                <a:ea typeface="DengXian" panose="02010600030101010101" pitchFamily="2" charset="-122"/>
              </a:rPr>
              <a:t>.</a:t>
            </a:r>
            <a:endParaRPr lang="ru-RU" dirty="0"/>
          </a:p>
        </p:txBody>
      </p:sp>
    </p:spTree>
    <p:extLst>
      <p:ext uri="{BB962C8B-B14F-4D97-AF65-F5344CB8AC3E}">
        <p14:creationId xmlns:p14="http://schemas.microsoft.com/office/powerpoint/2010/main" val="933469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Рисунок 49" descr="Изображение выглядит как рисунок&#10;&#10;Автоматически созданное описание">
            <a:extLst>
              <a:ext uri="{FF2B5EF4-FFF2-40B4-BE49-F238E27FC236}">
                <a16:creationId xmlns:a16="http://schemas.microsoft.com/office/drawing/2014/main" id="{315194A8-D23E-403F-A93F-2A3CB58B3A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4408" y="1828800"/>
            <a:ext cx="4772999" cy="2461658"/>
          </a:xfrm>
          <a:prstGeom prst="rect">
            <a:avLst/>
          </a:prstGeom>
        </p:spPr>
      </p:pic>
      <p:graphicFrame>
        <p:nvGraphicFramePr>
          <p:cNvPr id="4" name="Таблица 3">
            <a:extLst>
              <a:ext uri="{FF2B5EF4-FFF2-40B4-BE49-F238E27FC236}">
                <a16:creationId xmlns:a16="http://schemas.microsoft.com/office/drawing/2014/main" id="{7BBF2F2D-1EB1-43F9-ADBC-1AB2AF840E72}"/>
              </a:ext>
            </a:extLst>
          </p:cNvPr>
          <p:cNvGraphicFramePr>
            <a:graphicFrameLocks noGrp="1"/>
          </p:cNvGraphicFramePr>
          <p:nvPr>
            <p:extLst>
              <p:ext uri="{D42A27DB-BD31-4B8C-83A1-F6EECF244321}">
                <p14:modId xmlns:p14="http://schemas.microsoft.com/office/powerpoint/2010/main" val="2858062963"/>
              </p:ext>
            </p:extLst>
          </p:nvPr>
        </p:nvGraphicFramePr>
        <p:xfrm>
          <a:off x="2875720" y="176916"/>
          <a:ext cx="8600662" cy="1097280"/>
        </p:xfrm>
        <a:graphic>
          <a:graphicData uri="http://schemas.openxmlformats.org/drawingml/2006/table">
            <a:tbl>
              <a:tblPr>
                <a:tableStyleId>{5C22544A-7EE6-4342-B048-85BDC9FD1C3A}</a:tableStyleId>
              </a:tblPr>
              <a:tblGrid>
                <a:gridCol w="8600662">
                  <a:extLst>
                    <a:ext uri="{9D8B030D-6E8A-4147-A177-3AD203B41FA5}">
                      <a16:colId xmlns:a16="http://schemas.microsoft.com/office/drawing/2014/main" val="3838802988"/>
                    </a:ext>
                  </a:extLst>
                </a:gridCol>
              </a:tblGrid>
              <a:tr h="791154">
                <a:tc>
                  <a:txBody>
                    <a:bodyPr/>
                    <a:lstStyle/>
                    <a:p>
                      <a:pPr algn="l"/>
                      <a:r>
                        <a:rPr lang="kk-KZ" sz="2400" b="1" dirty="0">
                          <a:solidFill>
                            <a:srgbClr val="FF0000"/>
                          </a:solidFill>
                          <a:effectLst/>
                          <a:latin typeface="Times New Roman" panose="02020603050405020304" pitchFamily="18" charset="0"/>
                          <a:cs typeface="Times New Roman" panose="02020603050405020304" pitchFamily="18" charset="0"/>
                        </a:rPr>
                        <a:t> Мәтінде көтерілген мәселе бойынша </a:t>
                      </a:r>
                      <a:r>
                        <a:rPr lang="kk-KZ" sz="2400" b="1" dirty="0">
                          <a:solidFill>
                            <a:srgbClr val="FF0000"/>
                          </a:solidFill>
                          <a:effectLst/>
                          <a:latin typeface="Times New Roman" panose="02020603050405020304" pitchFamily="18" charset="0"/>
                          <a:ea typeface="Times New Roman" panose="02020603050405020304" pitchFamily="18" charset="0"/>
                        </a:rPr>
                        <a:t>эмоционалды-экспрессивті сөздерді, </a:t>
                      </a:r>
                      <a:r>
                        <a:rPr lang="kk-KZ" sz="2400" b="1" dirty="0">
                          <a:solidFill>
                            <a:srgbClr val="FF0000"/>
                          </a:solidFill>
                          <a:effectLst/>
                          <a:latin typeface="Times New Roman" panose="02020603050405020304" pitchFamily="18" charset="0"/>
                          <a:cs typeface="Times New Roman" panose="02020603050405020304" pitchFamily="18" charset="0"/>
                        </a:rPr>
                        <a:t>мақал-мәтелдерді, тұрақты тіркестерді қолданып, диалог құраңыз</a:t>
                      </a:r>
                      <a:r>
                        <a:rPr lang="kk-KZ" sz="2400" b="1" dirty="0">
                          <a:solidFill>
                            <a:srgbClr val="FF0000"/>
                          </a:solidFill>
                          <a:effectLst/>
                        </a:rPr>
                        <a:t>. </a:t>
                      </a:r>
                      <a:endParaRPr lang="ru-RU" sz="2400" b="1" dirty="0">
                        <a:solidFill>
                          <a:srgbClr val="FF0000"/>
                        </a:solidFill>
                        <a:effectLst/>
                        <a:latin typeface="Times New Roman" panose="02020603050405020304" pitchFamily="18" charset="0"/>
                        <a:ea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59837573"/>
                  </a:ext>
                </a:extLst>
              </a:tr>
            </a:tbl>
          </a:graphicData>
        </a:graphic>
      </p:graphicFrame>
      <p:sp>
        <p:nvSpPr>
          <p:cNvPr id="54" name="Шестиугольник 53">
            <a:extLst>
              <a:ext uri="{FF2B5EF4-FFF2-40B4-BE49-F238E27FC236}">
                <a16:creationId xmlns:a16="http://schemas.microsoft.com/office/drawing/2014/main" id="{BE8B02BB-E9B1-498A-9D90-B23583FECE16}"/>
              </a:ext>
            </a:extLst>
          </p:cNvPr>
          <p:cNvSpPr/>
          <p:nvPr/>
        </p:nvSpPr>
        <p:spPr>
          <a:xfrm>
            <a:off x="397565" y="86735"/>
            <a:ext cx="2478155"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ТАПСЫРМА</a:t>
            </a:r>
            <a:endParaRPr lang="ru-RU" sz="2400" dirty="0">
              <a:solidFill>
                <a:schemeClr val="tx1"/>
              </a:solidFill>
            </a:endParaRPr>
          </a:p>
        </p:txBody>
      </p:sp>
      <p:graphicFrame>
        <p:nvGraphicFramePr>
          <p:cNvPr id="7" name="Таблица 6">
            <a:extLst>
              <a:ext uri="{FF2B5EF4-FFF2-40B4-BE49-F238E27FC236}">
                <a16:creationId xmlns:a16="http://schemas.microsoft.com/office/drawing/2014/main" id="{28E32932-5D25-40A0-B786-063F485B8C97}"/>
              </a:ext>
            </a:extLst>
          </p:cNvPr>
          <p:cNvGraphicFramePr>
            <a:graphicFrameLocks noGrp="1"/>
          </p:cNvGraphicFramePr>
          <p:nvPr>
            <p:extLst>
              <p:ext uri="{D42A27DB-BD31-4B8C-83A1-F6EECF244321}">
                <p14:modId xmlns:p14="http://schemas.microsoft.com/office/powerpoint/2010/main" val="1552410468"/>
              </p:ext>
            </p:extLst>
          </p:nvPr>
        </p:nvGraphicFramePr>
        <p:xfrm>
          <a:off x="1179444" y="4365631"/>
          <a:ext cx="8874520" cy="1590259"/>
        </p:xfrm>
        <a:graphic>
          <a:graphicData uri="http://schemas.openxmlformats.org/drawingml/2006/table">
            <a:tbl>
              <a:tblPr>
                <a:tableStyleId>{5C22544A-7EE6-4342-B048-85BDC9FD1C3A}</a:tableStyleId>
              </a:tblPr>
              <a:tblGrid>
                <a:gridCol w="8874520">
                  <a:extLst>
                    <a:ext uri="{9D8B030D-6E8A-4147-A177-3AD203B41FA5}">
                      <a16:colId xmlns:a16="http://schemas.microsoft.com/office/drawing/2014/main" val="2254836996"/>
                    </a:ext>
                  </a:extLst>
                </a:gridCol>
              </a:tblGrid>
              <a:tr h="1590259">
                <a:tc>
                  <a:txBody>
                    <a:bodyPr/>
                    <a:lstStyle/>
                    <a:p>
                      <a:pPr algn="l"/>
                      <a:r>
                        <a:rPr lang="kk-KZ" sz="2400" b="1" dirty="0">
                          <a:effectLst/>
                          <a:latin typeface="Times New Roman" panose="02020603050405020304" pitchFamily="18" charset="0"/>
                          <a:cs typeface="Times New Roman" panose="02020603050405020304" pitchFamily="18" charset="0"/>
                        </a:rPr>
                        <a:t>Дескриптор:</a:t>
                      </a:r>
                      <a:endParaRPr lang="ru-RU" sz="2400" b="1" dirty="0">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-мәтінде көтерілген мәселені анықтайды.</a:t>
                      </a:r>
                    </a:p>
                    <a:p>
                      <a:pPr algn="l"/>
                      <a:r>
                        <a:rPr lang="kk-KZ" sz="2400" dirty="0">
                          <a:effectLst/>
                          <a:latin typeface="Times New Roman" panose="02020603050405020304" pitchFamily="18" charset="0"/>
                          <a:cs typeface="Times New Roman" panose="02020603050405020304" pitchFamily="18" charset="0"/>
                        </a:rPr>
                        <a:t>- диалог құрайды;</a:t>
                      </a:r>
                      <a:endParaRPr lang="ru-RU" sz="2400" dirty="0">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-мақал-мәтелдер мен тұрақты тіркестерді қолданады.</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92961492"/>
                  </a:ext>
                </a:extLst>
              </a:tr>
            </a:tbl>
          </a:graphicData>
        </a:graphic>
      </p:graphicFrame>
    </p:spTree>
    <p:extLst>
      <p:ext uri="{BB962C8B-B14F-4D97-AF65-F5344CB8AC3E}">
        <p14:creationId xmlns:p14="http://schemas.microsoft.com/office/powerpoint/2010/main" val="51946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Рисунок 49" descr="Изображение выглядит как рисунок&#10;&#10;Автоматически созданное описание">
            <a:extLst>
              <a:ext uri="{FF2B5EF4-FFF2-40B4-BE49-F238E27FC236}">
                <a16:creationId xmlns:a16="http://schemas.microsoft.com/office/drawing/2014/main" id="{315194A8-D23E-403F-A93F-2A3CB58B3A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6452" y="86736"/>
            <a:ext cx="1635549" cy="1344500"/>
          </a:xfrm>
          <a:prstGeom prst="rect">
            <a:avLst/>
          </a:prstGeom>
        </p:spPr>
      </p:pic>
      <p:sp>
        <p:nvSpPr>
          <p:cNvPr id="54" name="Шестиугольник 53">
            <a:extLst>
              <a:ext uri="{FF2B5EF4-FFF2-40B4-BE49-F238E27FC236}">
                <a16:creationId xmlns:a16="http://schemas.microsoft.com/office/drawing/2014/main" id="{BE8B02BB-E9B1-498A-9D90-B23583FECE16}"/>
              </a:ext>
            </a:extLst>
          </p:cNvPr>
          <p:cNvSpPr/>
          <p:nvPr/>
        </p:nvSpPr>
        <p:spPr>
          <a:xfrm>
            <a:off x="397566" y="86735"/>
            <a:ext cx="1901687" cy="120594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ЖАУАП ҮЛГІСІ</a:t>
            </a:r>
            <a:endParaRPr lang="ru-RU" sz="2400" dirty="0">
              <a:solidFill>
                <a:schemeClr val="tx1"/>
              </a:solidFill>
            </a:endParaRPr>
          </a:p>
        </p:txBody>
      </p:sp>
      <p:graphicFrame>
        <p:nvGraphicFramePr>
          <p:cNvPr id="3" name="Таблица 2">
            <a:extLst>
              <a:ext uri="{FF2B5EF4-FFF2-40B4-BE49-F238E27FC236}">
                <a16:creationId xmlns:a16="http://schemas.microsoft.com/office/drawing/2014/main" id="{760AF7E8-B9FA-4D21-B65C-D34EFC3C809E}"/>
              </a:ext>
            </a:extLst>
          </p:cNvPr>
          <p:cNvGraphicFramePr>
            <a:graphicFrameLocks noGrp="1"/>
          </p:cNvGraphicFramePr>
          <p:nvPr>
            <p:extLst>
              <p:ext uri="{D42A27DB-BD31-4B8C-83A1-F6EECF244321}">
                <p14:modId xmlns:p14="http://schemas.microsoft.com/office/powerpoint/2010/main" val="3787221479"/>
              </p:ext>
            </p:extLst>
          </p:nvPr>
        </p:nvGraphicFramePr>
        <p:xfrm>
          <a:off x="508750" y="1292684"/>
          <a:ext cx="10217425" cy="4604534"/>
        </p:xfrm>
        <a:graphic>
          <a:graphicData uri="http://schemas.openxmlformats.org/drawingml/2006/table">
            <a:tbl>
              <a:tblPr>
                <a:tableStyleId>{5C22544A-7EE6-4342-B048-85BDC9FD1C3A}</a:tableStyleId>
              </a:tblPr>
              <a:tblGrid>
                <a:gridCol w="10217425">
                  <a:extLst>
                    <a:ext uri="{9D8B030D-6E8A-4147-A177-3AD203B41FA5}">
                      <a16:colId xmlns:a16="http://schemas.microsoft.com/office/drawing/2014/main" val="2227579472"/>
                    </a:ext>
                  </a:extLst>
                </a:gridCol>
              </a:tblGrid>
              <a:tr h="4604534">
                <a:tc>
                  <a:txBody>
                    <a:bodyPr/>
                    <a:lstStyle/>
                    <a:p>
                      <a:pPr algn="just"/>
                      <a:r>
                        <a:rPr lang="kk-KZ" sz="2000" i="0" dirty="0">
                          <a:solidFill>
                            <a:schemeClr val="tx1"/>
                          </a:solidFill>
                          <a:effectLst/>
                          <a:latin typeface="Times New Roman" panose="02020603050405020304" pitchFamily="18" charset="0"/>
                          <a:cs typeface="Times New Roman" panose="02020603050405020304" pitchFamily="18" charset="0"/>
                        </a:rPr>
                        <a:t>– </a:t>
                      </a:r>
                      <a:r>
                        <a:rPr lang="kk-KZ" sz="2000" i="0" dirty="0">
                          <a:solidFill>
                            <a:srgbClr val="FF0000"/>
                          </a:solidFill>
                          <a:effectLst/>
                          <a:latin typeface="Times New Roman" panose="02020603050405020304" pitchFamily="18" charset="0"/>
                          <a:cs typeface="Times New Roman" panose="02020603050405020304" pitchFamily="18" charset="0"/>
                        </a:rPr>
                        <a:t> </a:t>
                      </a:r>
                      <a:r>
                        <a:rPr lang="kk-KZ" sz="2000" i="0" dirty="0">
                          <a:solidFill>
                            <a:srgbClr val="FF0000"/>
                          </a:solidFill>
                          <a:effectLst/>
                          <a:latin typeface="+mn-lt"/>
                          <a:cs typeface="+mn-cs"/>
                        </a:rPr>
                        <a:t>Б</a:t>
                      </a:r>
                      <a:r>
                        <a:rPr lang="kk-KZ" sz="2000" i="0" dirty="0">
                          <a:solidFill>
                            <a:srgbClr val="FF0000"/>
                          </a:solidFill>
                          <a:effectLst/>
                          <a:latin typeface="Times New Roman" panose="02020603050405020304" pitchFamily="18" charset="0"/>
                          <a:cs typeface="Times New Roman" panose="02020603050405020304" pitchFamily="18" charset="0"/>
                        </a:rPr>
                        <a:t>олат, </a:t>
                      </a:r>
                      <a:r>
                        <a:rPr lang="kk-KZ" sz="2000" i="0" dirty="0">
                          <a:effectLst/>
                          <a:latin typeface="Times New Roman" panose="02020603050405020304" pitchFamily="18" charset="0"/>
                          <a:cs typeface="Times New Roman" panose="02020603050405020304" pitchFamily="18" charset="0"/>
                        </a:rPr>
                        <a:t>дәм-тұз киесі деген ұғымды  сен қалай түсінесің? </a:t>
                      </a:r>
                      <a:endParaRPr lang="ru-RU" sz="2000" i="0" dirty="0">
                        <a:effectLst/>
                        <a:latin typeface="Times New Roman" panose="02020603050405020304" pitchFamily="18" charset="0"/>
                        <a:cs typeface="Times New Roman" panose="02020603050405020304" pitchFamily="18" charset="0"/>
                      </a:endParaRPr>
                    </a:p>
                    <a:p>
                      <a:pPr algn="just"/>
                      <a:r>
                        <a:rPr lang="kk-KZ" sz="2000" dirty="0">
                          <a:solidFill>
                            <a:schemeClr val="tx1"/>
                          </a:solidFill>
                          <a:effectLst/>
                          <a:latin typeface="Times New Roman" panose="02020603050405020304" pitchFamily="18" charset="0"/>
                          <a:cs typeface="Times New Roman" panose="02020603050405020304" pitchFamily="18" charset="0"/>
                        </a:rPr>
                        <a:t>– </a:t>
                      </a:r>
                      <a:r>
                        <a:rPr lang="kk-KZ" sz="2000" i="0" dirty="0">
                          <a:solidFill>
                            <a:srgbClr val="FF0000"/>
                          </a:solidFill>
                          <a:effectLst/>
                          <a:latin typeface="Times New Roman" panose="02020603050405020304" pitchFamily="18" charset="0"/>
                          <a:cs typeface="Times New Roman" panose="02020603050405020304" pitchFamily="18" charset="0"/>
                        </a:rPr>
                        <a:t>«Тәрбие – тал бесіктен» </a:t>
                      </a:r>
                      <a:r>
                        <a:rPr lang="kk-KZ" sz="2000" i="0" dirty="0">
                          <a:effectLst/>
                          <a:latin typeface="Times New Roman" panose="02020603050405020304" pitchFamily="18" charset="0"/>
                          <a:cs typeface="Times New Roman" panose="02020603050405020304" pitchFamily="18" charset="0"/>
                        </a:rPr>
                        <a:t>дегендей, қазақ халқы ұрпақтарына дастарқанды құт-береке, ырыс-ынтымақтың ұйытқысы деп ұғындырған. Қандай жерде азықтанса да, ең алдымен, «бісміллә» деп дастарқан жайып барып азықтануды үйреткен. Нанды және тұзды </a:t>
                      </a:r>
                      <a:r>
                        <a:rPr lang="kk-KZ" sz="2000" i="0" u="sng" dirty="0">
                          <a:solidFill>
                            <a:srgbClr val="FF0000"/>
                          </a:solidFill>
                          <a:effectLst/>
                          <a:latin typeface="Times New Roman" panose="02020603050405020304" pitchFamily="18" charset="0"/>
                          <a:cs typeface="Times New Roman" panose="02020603050405020304" pitchFamily="18" charset="0"/>
                        </a:rPr>
                        <a:t>«киесі атады</a:t>
                      </a:r>
                      <a:r>
                        <a:rPr lang="kk-KZ" sz="2000" i="0" dirty="0">
                          <a:solidFill>
                            <a:srgbClr val="FF0000"/>
                          </a:solidFill>
                          <a:effectLst/>
                          <a:latin typeface="Times New Roman" panose="02020603050405020304" pitchFamily="18" charset="0"/>
                          <a:cs typeface="Times New Roman" panose="02020603050405020304" pitchFamily="18" charset="0"/>
                        </a:rPr>
                        <a:t>» </a:t>
                      </a:r>
                      <a:r>
                        <a:rPr lang="kk-KZ" sz="2000" i="0" dirty="0">
                          <a:effectLst/>
                          <a:latin typeface="Times New Roman" panose="02020603050405020304" pitchFamily="18" charset="0"/>
                          <a:cs typeface="Times New Roman" panose="02020603050405020304" pitchFamily="18" charset="0"/>
                        </a:rPr>
                        <a:t>деп баспаған. </a:t>
                      </a:r>
                      <a:r>
                        <a:rPr lang="kk-KZ" sz="2000" i="0" dirty="0">
                          <a:solidFill>
                            <a:srgbClr val="FF0000"/>
                          </a:solidFill>
                          <a:effectLst/>
                          <a:latin typeface="Times New Roman" panose="02020603050405020304" pitchFamily="18" charset="0"/>
                          <a:cs typeface="Times New Roman" panose="02020603050405020304" pitchFamily="18" charset="0"/>
                        </a:rPr>
                        <a:t>Яғни, </a:t>
                      </a:r>
                      <a:r>
                        <a:rPr lang="kk-KZ" sz="2000" i="0" dirty="0">
                          <a:effectLst/>
                          <a:latin typeface="Times New Roman" panose="02020603050405020304" pitchFamily="18" charset="0"/>
                          <a:cs typeface="Times New Roman" panose="02020603050405020304" pitchFamily="18" charset="0"/>
                        </a:rPr>
                        <a:t>кие деген ұғымды қасиет ұғымымен де байланыстырған деп ойлаймын. Өзіңе де сұрағым бар, </a:t>
                      </a:r>
                      <a:r>
                        <a:rPr lang="kk-KZ" sz="2000" i="0" dirty="0">
                          <a:solidFill>
                            <a:srgbClr val="FF0000"/>
                          </a:solidFill>
                          <a:effectLst/>
                          <a:latin typeface="Times New Roman" panose="02020603050405020304" pitchFamily="18" charset="0"/>
                          <a:cs typeface="Times New Roman" panose="02020603050405020304" pitchFamily="18" charset="0"/>
                        </a:rPr>
                        <a:t>Дәурен.  </a:t>
                      </a:r>
                      <a:r>
                        <a:rPr lang="kk-KZ" sz="2000" i="0" dirty="0">
                          <a:effectLst/>
                          <a:latin typeface="Times New Roman" panose="02020603050405020304" pitchFamily="18" charset="0"/>
                          <a:cs typeface="Times New Roman" panose="02020603050405020304" pitchFamily="18" charset="0"/>
                        </a:rPr>
                        <a:t>Халқымыз асқа отыруда қандай ұлттық жоралғыларға мән берген?</a:t>
                      </a:r>
                      <a:endParaRPr lang="ru-RU" sz="2000" i="0" dirty="0">
                        <a:effectLst/>
                        <a:latin typeface="Times New Roman" panose="02020603050405020304" pitchFamily="18" charset="0"/>
                        <a:cs typeface="Times New Roman" panose="02020603050405020304" pitchFamily="18" charset="0"/>
                      </a:endParaRPr>
                    </a:p>
                    <a:p>
                      <a:pPr algn="just"/>
                      <a:r>
                        <a:rPr lang="kk-KZ" sz="2000" dirty="0">
                          <a:solidFill>
                            <a:schemeClr val="tx1"/>
                          </a:solidFill>
                          <a:effectLst/>
                          <a:latin typeface="Times New Roman" panose="02020603050405020304" pitchFamily="18" charset="0"/>
                          <a:cs typeface="Times New Roman" panose="02020603050405020304" pitchFamily="18" charset="0"/>
                        </a:rPr>
                        <a:t>– </a:t>
                      </a:r>
                      <a:r>
                        <a:rPr lang="kk-KZ" sz="2000" i="0" dirty="0">
                          <a:effectLst/>
                          <a:latin typeface="Times New Roman" panose="02020603050405020304" pitchFamily="18" charset="0"/>
                          <a:cs typeface="Times New Roman" panose="02020603050405020304" pitchFamily="18" charset="0"/>
                        </a:rPr>
                        <a:t>Қазақ халқы ұрпақтарына </a:t>
                      </a:r>
                      <a:r>
                        <a:rPr lang="kk-KZ" sz="2000" i="0" dirty="0">
                          <a:solidFill>
                            <a:srgbClr val="FF0000"/>
                          </a:solidFill>
                          <a:effectLst/>
                          <a:latin typeface="Times New Roman" panose="02020603050405020304" pitchFamily="18" charset="0"/>
                          <a:cs typeface="Times New Roman" panose="02020603050405020304" pitchFamily="18" charset="0"/>
                        </a:rPr>
                        <a:t>«үлкенге – құрмет, кішіге – ізет» </a:t>
                      </a:r>
                      <a:r>
                        <a:rPr lang="kk-KZ" sz="2000" i="0" dirty="0">
                          <a:effectLst/>
                          <a:latin typeface="Times New Roman" panose="02020603050405020304" pitchFamily="18" charset="0"/>
                          <a:cs typeface="Times New Roman" panose="02020603050405020304" pitchFamily="18" charset="0"/>
                        </a:rPr>
                        <a:t>жасауды үйреткен. Дастарқан басындағы асты алдымен ата-анаға, үлкенге ұсыну, дастарқанға жасына қарай отыру және бата жасалған соң тұру сияқты халқымызға тән жоралғыларға мән берген.</a:t>
                      </a:r>
                      <a:endParaRPr lang="ru-RU" sz="2000" i="0" dirty="0">
                        <a:effectLst/>
                        <a:latin typeface="Times New Roman" panose="02020603050405020304" pitchFamily="18" charset="0"/>
                        <a:cs typeface="Times New Roman" panose="02020603050405020304" pitchFamily="18" charset="0"/>
                      </a:endParaRPr>
                    </a:p>
                    <a:p>
                      <a:pPr algn="just"/>
                      <a:r>
                        <a:rPr lang="kk-KZ" sz="2000" dirty="0">
                          <a:solidFill>
                            <a:schemeClr val="tx1"/>
                          </a:solidFill>
                          <a:effectLst/>
                          <a:latin typeface="Times New Roman" panose="02020603050405020304" pitchFamily="18" charset="0"/>
                          <a:cs typeface="Times New Roman" panose="02020603050405020304" pitchFamily="18" charset="0"/>
                        </a:rPr>
                        <a:t>–</a:t>
                      </a:r>
                      <a:r>
                        <a:rPr lang="kk-KZ" sz="2000" dirty="0">
                          <a:solidFill>
                            <a:srgbClr val="FF0000"/>
                          </a:solidFill>
                          <a:effectLst/>
                          <a:latin typeface="Times New Roman" panose="02020603050405020304" pitchFamily="18" charset="0"/>
                          <a:cs typeface="Times New Roman" panose="02020603050405020304" pitchFamily="18" charset="0"/>
                        </a:rPr>
                        <a:t>Дәурен, </a:t>
                      </a:r>
                      <a:r>
                        <a:rPr lang="kk-KZ" sz="2000" dirty="0">
                          <a:solidFill>
                            <a:schemeClr val="tx1"/>
                          </a:solidFill>
                          <a:effectLst/>
                          <a:latin typeface="Times New Roman" panose="02020603050405020304" pitchFamily="18" charset="0"/>
                          <a:cs typeface="Times New Roman" panose="02020603050405020304" pitchFamily="18" charset="0"/>
                        </a:rPr>
                        <a:t>достарыңа </a:t>
                      </a:r>
                      <a:r>
                        <a:rPr lang="kk-KZ" sz="2000" i="0" dirty="0">
                          <a:solidFill>
                            <a:schemeClr val="tx1"/>
                          </a:solidFill>
                          <a:effectLst/>
                          <a:latin typeface="Times New Roman" panose="02020603050405020304" pitchFamily="18" charset="0"/>
                          <a:cs typeface="Times New Roman" panose="02020603050405020304" pitchFamily="18" charset="0"/>
                        </a:rPr>
                        <a:t>қандай әдеттерден арылуға кеңес берер едің?</a:t>
                      </a:r>
                    </a:p>
                    <a:p>
                      <a:pPr algn="just"/>
                      <a:r>
                        <a:rPr lang="kk-KZ" sz="2000" dirty="0">
                          <a:solidFill>
                            <a:schemeClr val="tx1"/>
                          </a:solidFill>
                          <a:effectLst/>
                          <a:latin typeface="Times New Roman" panose="02020603050405020304" pitchFamily="18" charset="0"/>
                          <a:cs typeface="Times New Roman" panose="02020603050405020304" pitchFamily="18" charset="0"/>
                        </a:rPr>
                        <a:t>– </a:t>
                      </a:r>
                      <a:r>
                        <a:rPr lang="kk-KZ" sz="2000" i="0" dirty="0">
                          <a:solidFill>
                            <a:srgbClr val="FF0000"/>
                          </a:solidFill>
                          <a:effectLst/>
                          <a:latin typeface="Times New Roman" panose="02020603050405020304" pitchFamily="18" charset="0"/>
                          <a:cs typeface="Times New Roman" panose="02020603050405020304" pitchFamily="18" charset="0"/>
                        </a:rPr>
                        <a:t>«Ас атасы </a:t>
                      </a:r>
                      <a:r>
                        <a:rPr lang="kk-KZ" sz="2000" dirty="0">
                          <a:solidFill>
                            <a:srgbClr val="FF0000"/>
                          </a:solidFill>
                          <a:effectLst/>
                          <a:latin typeface="Times New Roman" panose="02020603050405020304" pitchFamily="18" charset="0"/>
                          <a:cs typeface="Times New Roman" panose="02020603050405020304" pitchFamily="18" charset="0"/>
                        </a:rPr>
                        <a:t>– </a:t>
                      </a:r>
                      <a:r>
                        <a:rPr lang="kk-KZ" sz="2000" i="0" dirty="0">
                          <a:solidFill>
                            <a:srgbClr val="FF0000"/>
                          </a:solidFill>
                          <a:effectLst/>
                          <a:latin typeface="Times New Roman" panose="02020603050405020304" pitchFamily="18" charset="0"/>
                          <a:cs typeface="Times New Roman" panose="02020603050405020304" pitchFamily="18" charset="0"/>
                        </a:rPr>
                        <a:t>нан» </a:t>
                      </a:r>
                      <a:r>
                        <a:rPr lang="kk-KZ" sz="2000" i="0" dirty="0">
                          <a:effectLst/>
                          <a:latin typeface="Times New Roman" panose="02020603050405020304" pitchFamily="18" charset="0"/>
                          <a:cs typeface="Times New Roman" panose="02020603050405020304" pitchFamily="18" charset="0"/>
                        </a:rPr>
                        <a:t>деп халқымыз бекер айтпаған ғой, кейде жолда келе жатып жерде жатқан нан қиқымын көргенде </a:t>
                      </a:r>
                      <a:r>
                        <a:rPr lang="kk-KZ" sz="2000" i="0" u="sng" dirty="0">
                          <a:solidFill>
                            <a:srgbClr val="FF0000"/>
                          </a:solidFill>
                          <a:effectLst/>
                          <a:latin typeface="Times New Roman" panose="02020603050405020304" pitchFamily="18" charset="0"/>
                          <a:cs typeface="Times New Roman" panose="02020603050405020304" pitchFamily="18" charset="0"/>
                        </a:rPr>
                        <a:t>жүрегім ауырады...</a:t>
                      </a:r>
                    </a:p>
                    <a:p>
                      <a:pPr algn="just"/>
                      <a:r>
                        <a:rPr lang="kk-KZ" sz="2000" dirty="0">
                          <a:solidFill>
                            <a:schemeClr val="tx1"/>
                          </a:solidFill>
                          <a:effectLst/>
                          <a:latin typeface="Times New Roman" panose="02020603050405020304" pitchFamily="18" charset="0"/>
                          <a:cs typeface="Times New Roman" panose="02020603050405020304" pitchFamily="18" charset="0"/>
                        </a:rPr>
                        <a:t>–</a:t>
                      </a:r>
                      <a:r>
                        <a:rPr kumimoji="0" lang="kk-KZ" altLang="ru-RU" sz="20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rPr>
                        <a:t> </a:t>
                      </a:r>
                      <a:r>
                        <a:rPr kumimoji="0" lang="kk-KZ" altLang="ru-RU" sz="2000" b="0" i="0" u="none" strike="noStrike" cap="none" normalizeH="0" baseline="0" dirty="0">
                          <a:ln>
                            <a:noFill/>
                          </a:ln>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rPr>
                        <a:t>Дұрыс айтасың, Дәурен.  «Дастарқан дәмі </a:t>
                      </a:r>
                      <a:r>
                        <a:rPr lang="kk-KZ" sz="2000" dirty="0">
                          <a:solidFill>
                            <a:srgbClr val="FF0000"/>
                          </a:solidFill>
                          <a:effectLst/>
                          <a:latin typeface="Times New Roman" panose="02020603050405020304" pitchFamily="18" charset="0"/>
                          <a:cs typeface="Times New Roman" panose="02020603050405020304" pitchFamily="18" charset="0"/>
                        </a:rPr>
                        <a:t>–</a:t>
                      </a:r>
                      <a:r>
                        <a:rPr kumimoji="0" lang="kk-KZ" altLang="ru-RU" sz="2000" b="0" i="0" u="none" strike="noStrike" cap="none" normalizeH="0" baseline="0" dirty="0">
                          <a:ln>
                            <a:noFill/>
                          </a:ln>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rPr>
                        <a:t>  киелі» </a:t>
                      </a:r>
                      <a:r>
                        <a:rPr kumimoji="0" lang="kk-KZ" altLang="ru-RU" sz="2000" b="0" i="0" u="none" strike="noStrike" cap="none" normalizeH="0" baseline="0" dirty="0">
                          <a:ln>
                            <a:noFill/>
                          </a:ln>
                          <a:solidFill>
                            <a:srgbClr val="333333"/>
                          </a:solidFill>
                          <a:effectLst/>
                          <a:latin typeface="Times New Roman" panose="02020603050405020304" pitchFamily="18" charset="0"/>
                          <a:ea typeface="DengXian" panose="02010600030101010101" pitchFamily="2" charset="-122"/>
                          <a:cs typeface="Times New Roman" panose="02020603050405020304" pitchFamily="18" charset="0"/>
                        </a:rPr>
                        <a:t>деген сөз осыдан шықса керек</a:t>
                      </a:r>
                      <a:r>
                        <a:rPr kumimoji="0" lang="ru-RU" altLang="ru-RU" sz="20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rPr>
                        <a:t>.</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lgn="just">
                        <a:buFontTx/>
                        <a:buNone/>
                      </a:pPr>
                      <a:r>
                        <a:rPr lang="kk-KZ" sz="1800" i="0" dirty="0">
                          <a:effectLst/>
                          <a:latin typeface="Times New Roman" panose="02020603050405020304" pitchFamily="18" charset="0"/>
                          <a:cs typeface="Times New Roman" panose="02020603050405020304" pitchFamily="18" charset="0"/>
                        </a:rPr>
                        <a:t> </a:t>
                      </a:r>
                      <a:endParaRPr lang="ru-RU" sz="1800"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8153776"/>
                  </a:ext>
                </a:extLst>
              </a:tr>
            </a:tbl>
          </a:graphicData>
        </a:graphic>
      </p:graphicFrame>
    </p:spTree>
    <p:extLst>
      <p:ext uri="{BB962C8B-B14F-4D97-AF65-F5344CB8AC3E}">
        <p14:creationId xmlns:p14="http://schemas.microsoft.com/office/powerpoint/2010/main" val="383593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51" name="Шестиугольник 50">
            <a:extLst>
              <a:ext uri="{FF2B5EF4-FFF2-40B4-BE49-F238E27FC236}">
                <a16:creationId xmlns:a16="http://schemas.microsoft.com/office/drawing/2014/main" id="{1EF166DA-0EB0-43FF-A163-C7FE5151CCB1}"/>
              </a:ext>
            </a:extLst>
          </p:cNvPr>
          <p:cNvSpPr/>
          <p:nvPr/>
        </p:nvSpPr>
        <p:spPr>
          <a:xfrm>
            <a:off x="397566" y="86735"/>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solidFill>
                  <a:schemeClr val="tx1"/>
                </a:solidFill>
              </a:rPr>
              <a:t>ТАПСЫРМА</a:t>
            </a:r>
            <a:endParaRPr lang="ru-RU" dirty="0">
              <a:solidFill>
                <a:schemeClr val="tx1"/>
              </a:solidFill>
            </a:endParaRPr>
          </a:p>
        </p:txBody>
      </p:sp>
      <p:graphicFrame>
        <p:nvGraphicFramePr>
          <p:cNvPr id="2" name="Таблица 1">
            <a:extLst>
              <a:ext uri="{FF2B5EF4-FFF2-40B4-BE49-F238E27FC236}">
                <a16:creationId xmlns:a16="http://schemas.microsoft.com/office/drawing/2014/main" id="{3BFA92AF-BD01-43F8-BDB2-11726E2520C8}"/>
              </a:ext>
            </a:extLst>
          </p:cNvPr>
          <p:cNvGraphicFramePr>
            <a:graphicFrameLocks noGrp="1"/>
          </p:cNvGraphicFramePr>
          <p:nvPr>
            <p:extLst>
              <p:ext uri="{D42A27DB-BD31-4B8C-83A1-F6EECF244321}">
                <p14:modId xmlns:p14="http://schemas.microsoft.com/office/powerpoint/2010/main" val="2869237905"/>
              </p:ext>
            </p:extLst>
          </p:nvPr>
        </p:nvGraphicFramePr>
        <p:xfrm>
          <a:off x="2808227" y="319227"/>
          <a:ext cx="9210750" cy="2069402"/>
        </p:xfrm>
        <a:graphic>
          <a:graphicData uri="http://schemas.openxmlformats.org/drawingml/2006/table">
            <a:tbl>
              <a:tblPr>
                <a:tableStyleId>{5C22544A-7EE6-4342-B048-85BDC9FD1C3A}</a:tableStyleId>
              </a:tblPr>
              <a:tblGrid>
                <a:gridCol w="9210750">
                  <a:extLst>
                    <a:ext uri="{9D8B030D-6E8A-4147-A177-3AD203B41FA5}">
                      <a16:colId xmlns:a16="http://schemas.microsoft.com/office/drawing/2014/main" val="157155055"/>
                    </a:ext>
                  </a:extLst>
                </a:gridCol>
              </a:tblGrid>
              <a:tr h="901976">
                <a:tc>
                  <a:txBody>
                    <a:bodyPr/>
                    <a:lstStyle/>
                    <a:p>
                      <a:pPr algn="l">
                        <a:lnSpc>
                          <a:spcPct val="115000"/>
                        </a:lnSpc>
                        <a:spcAft>
                          <a:spcPts val="1000"/>
                        </a:spcAft>
                      </a:pPr>
                      <a:r>
                        <a:rPr lang="kk-KZ" sz="2400" b="1" dirty="0">
                          <a:solidFill>
                            <a:srgbClr val="FF0000"/>
                          </a:solidFill>
                          <a:effectLst/>
                          <a:latin typeface="Times New Roman" panose="02020603050405020304" pitchFamily="18" charset="0"/>
                          <a:cs typeface="Times New Roman" panose="02020603050405020304" pitchFamily="18" charset="0"/>
                        </a:rPr>
                        <a:t>Сыныпта «Тазалығы жоқтан ар-ұят сұрама» тақырыбында пікірталас ұйымдастырылды делік. Пікірталаста сіз тақырыпқа қатысты қандай дұрыс шешім қабылдай аласыз? Пікіріңізді «Төрт сөйлем» әдісімен дәлелдеңіз. Сөйлеу барысында мақал-мәтел қолданыңыз. </a:t>
                      </a:r>
                      <a:endParaRPr lang="ru-RU" sz="2400" b="1" dirty="0">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38979935"/>
                  </a:ext>
                </a:extLst>
              </a:tr>
            </a:tbl>
          </a:graphicData>
        </a:graphic>
      </p:graphicFrame>
      <p:graphicFrame>
        <p:nvGraphicFramePr>
          <p:cNvPr id="4" name="Таблица 3">
            <a:extLst>
              <a:ext uri="{FF2B5EF4-FFF2-40B4-BE49-F238E27FC236}">
                <a16:creationId xmlns:a16="http://schemas.microsoft.com/office/drawing/2014/main" id="{B0ED878B-9760-4DFA-B21F-B04C4BB19596}"/>
              </a:ext>
            </a:extLst>
          </p:cNvPr>
          <p:cNvGraphicFramePr>
            <a:graphicFrameLocks noGrp="1"/>
          </p:cNvGraphicFramePr>
          <p:nvPr>
            <p:extLst>
              <p:ext uri="{D42A27DB-BD31-4B8C-83A1-F6EECF244321}">
                <p14:modId xmlns:p14="http://schemas.microsoft.com/office/powerpoint/2010/main" val="2703123903"/>
              </p:ext>
            </p:extLst>
          </p:nvPr>
        </p:nvGraphicFramePr>
        <p:xfrm>
          <a:off x="1088680" y="2598122"/>
          <a:ext cx="8596312" cy="1761300"/>
        </p:xfrm>
        <a:graphic>
          <a:graphicData uri="http://schemas.openxmlformats.org/drawingml/2006/table">
            <a:tbl>
              <a:tblPr>
                <a:tableStyleId>{5C22544A-7EE6-4342-B048-85BDC9FD1C3A}</a:tableStyleId>
              </a:tblPr>
              <a:tblGrid>
                <a:gridCol w="8596312">
                  <a:extLst>
                    <a:ext uri="{9D8B030D-6E8A-4147-A177-3AD203B41FA5}">
                      <a16:colId xmlns:a16="http://schemas.microsoft.com/office/drawing/2014/main" val="1962457256"/>
                    </a:ext>
                  </a:extLst>
                </a:gridCol>
              </a:tblGrid>
              <a:tr h="0">
                <a:tc>
                  <a:txBody>
                    <a:bodyPr/>
                    <a:lstStyle/>
                    <a:p>
                      <a:pPr algn="l">
                        <a:lnSpc>
                          <a:spcPct val="115000"/>
                        </a:lnSpc>
                        <a:spcAft>
                          <a:spcPts val="1000"/>
                        </a:spcAft>
                      </a:pPr>
                      <a:r>
                        <a:rPr lang="kk-KZ" sz="2000" b="1" i="1" dirty="0">
                          <a:effectLst/>
                        </a:rPr>
                        <a:t>Пікір. </a:t>
                      </a:r>
                      <a:r>
                        <a:rPr lang="kk-KZ" sz="2000" i="1" dirty="0">
                          <a:effectLst/>
                        </a:rPr>
                        <a:t>Тақырып бойынша пікіріңізді бір сөйлеммен жазыңыз.</a:t>
                      </a:r>
                      <a:endParaRPr lang="ru-RU" sz="2000" i="1" dirty="0">
                        <a:effectLst/>
                      </a:endParaRPr>
                    </a:p>
                    <a:p>
                      <a:pPr algn="l">
                        <a:lnSpc>
                          <a:spcPct val="115000"/>
                        </a:lnSpc>
                        <a:spcAft>
                          <a:spcPts val="1000"/>
                        </a:spcAft>
                      </a:pPr>
                      <a:r>
                        <a:rPr lang="kk-KZ" sz="2000" b="1" i="1" dirty="0">
                          <a:effectLst/>
                        </a:rPr>
                        <a:t>Дәлел. </a:t>
                      </a:r>
                      <a:r>
                        <a:rPr lang="kk-KZ" sz="2000" i="1" dirty="0">
                          <a:effectLst/>
                        </a:rPr>
                        <a:t>Пікіріңізді бір сөйлеммен дәлелдеңіз.</a:t>
                      </a:r>
                      <a:endParaRPr lang="ru-RU" sz="2000" i="1" dirty="0">
                        <a:effectLst/>
                      </a:endParaRPr>
                    </a:p>
                    <a:p>
                      <a:pPr algn="l">
                        <a:lnSpc>
                          <a:spcPct val="115000"/>
                        </a:lnSpc>
                        <a:spcAft>
                          <a:spcPts val="1000"/>
                        </a:spcAft>
                      </a:pPr>
                      <a:r>
                        <a:rPr lang="kk-KZ" sz="2000" b="1" i="1" dirty="0">
                          <a:effectLst/>
                        </a:rPr>
                        <a:t>Мысал. </a:t>
                      </a:r>
                      <a:r>
                        <a:rPr lang="kk-KZ" sz="2000" i="1" dirty="0">
                          <a:effectLst/>
                        </a:rPr>
                        <a:t>Пікіріңізді өмірмен байланыстырып, мысал келтіріңіз.</a:t>
                      </a:r>
                      <a:endParaRPr lang="ru-RU" sz="2000" i="1" dirty="0">
                        <a:effectLst/>
                      </a:endParaRPr>
                    </a:p>
                    <a:p>
                      <a:pPr algn="l">
                        <a:lnSpc>
                          <a:spcPct val="115000"/>
                        </a:lnSpc>
                        <a:spcAft>
                          <a:spcPts val="1000"/>
                        </a:spcAft>
                      </a:pPr>
                      <a:r>
                        <a:rPr lang="kk-KZ" sz="2000" b="1" i="1" dirty="0">
                          <a:effectLst/>
                        </a:rPr>
                        <a:t>Қорытынды. </a:t>
                      </a:r>
                      <a:r>
                        <a:rPr lang="kk-KZ" sz="2000" i="1" dirty="0">
                          <a:effectLst/>
                        </a:rPr>
                        <a:t>Тақырып бойынша қорытынды жазыңыз.</a:t>
                      </a:r>
                      <a:endParaRPr lang="ru-RU" sz="2000" i="1" dirty="0">
                        <a:effectLst/>
                        <a:latin typeface="DengXian" panose="02010600030101010101" pitchFamily="2" charset="-122"/>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80238822"/>
                  </a:ext>
                </a:extLst>
              </a:tr>
            </a:tbl>
          </a:graphicData>
        </a:graphic>
      </p:graphicFrame>
      <p:graphicFrame>
        <p:nvGraphicFramePr>
          <p:cNvPr id="7" name="Таблица 6">
            <a:extLst>
              <a:ext uri="{FF2B5EF4-FFF2-40B4-BE49-F238E27FC236}">
                <a16:creationId xmlns:a16="http://schemas.microsoft.com/office/drawing/2014/main" id="{1CB739DD-F114-4B1C-96FA-FC377E57C352}"/>
              </a:ext>
            </a:extLst>
          </p:cNvPr>
          <p:cNvGraphicFramePr>
            <a:graphicFrameLocks noGrp="1"/>
          </p:cNvGraphicFramePr>
          <p:nvPr>
            <p:extLst>
              <p:ext uri="{D42A27DB-BD31-4B8C-83A1-F6EECF244321}">
                <p14:modId xmlns:p14="http://schemas.microsoft.com/office/powerpoint/2010/main" val="2913915922"/>
              </p:ext>
            </p:extLst>
          </p:nvPr>
        </p:nvGraphicFramePr>
        <p:xfrm>
          <a:off x="1088680" y="4568915"/>
          <a:ext cx="5393635" cy="2029778"/>
        </p:xfrm>
        <a:graphic>
          <a:graphicData uri="http://schemas.openxmlformats.org/drawingml/2006/table">
            <a:tbl>
              <a:tblPr>
                <a:tableStyleId>{5C22544A-7EE6-4342-B048-85BDC9FD1C3A}</a:tableStyleId>
              </a:tblPr>
              <a:tblGrid>
                <a:gridCol w="5393635">
                  <a:extLst>
                    <a:ext uri="{9D8B030D-6E8A-4147-A177-3AD203B41FA5}">
                      <a16:colId xmlns:a16="http://schemas.microsoft.com/office/drawing/2014/main" val="1225272008"/>
                    </a:ext>
                  </a:extLst>
                </a:gridCol>
              </a:tblGrid>
              <a:tr h="0">
                <a:tc>
                  <a:txBody>
                    <a:bodyPr/>
                    <a:lstStyle/>
                    <a:p>
                      <a:pPr algn="l">
                        <a:lnSpc>
                          <a:spcPct val="115000"/>
                        </a:lnSpc>
                        <a:spcAft>
                          <a:spcPts val="1000"/>
                        </a:spcAft>
                      </a:pPr>
                      <a:r>
                        <a:rPr lang="kk-KZ" sz="2400" b="1" dirty="0">
                          <a:effectLst/>
                          <a:latin typeface="Times New Roman" panose="02020603050405020304" pitchFamily="18" charset="0"/>
                          <a:cs typeface="Times New Roman" panose="02020603050405020304" pitchFamily="18" charset="0"/>
                        </a:rPr>
                        <a:t>Дескриптор:</a:t>
                      </a:r>
                      <a:endParaRPr lang="ru-RU" sz="2400" b="1" dirty="0">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2400" dirty="0">
                          <a:effectLst/>
                          <a:latin typeface="Times New Roman" panose="02020603050405020304" pitchFamily="18" charset="0"/>
                          <a:cs typeface="Times New Roman" panose="02020603050405020304" pitchFamily="18" charset="0"/>
                        </a:rPr>
                        <a:t>-тақырыпқа қатысты пікір білдіреді;</a:t>
                      </a:r>
                      <a:endParaRPr lang="ru-RU" sz="2400" dirty="0">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2400" dirty="0">
                          <a:effectLst/>
                          <a:latin typeface="Times New Roman" panose="02020603050405020304" pitchFamily="18" charset="0"/>
                          <a:cs typeface="Times New Roman" panose="02020603050405020304" pitchFamily="18" charset="0"/>
                        </a:rPr>
                        <a:t>- дұрыс шешім қабылдайды;</a:t>
                      </a:r>
                      <a:endParaRPr lang="ru-RU" sz="2400" dirty="0">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2400" dirty="0">
                          <a:effectLst/>
                          <a:latin typeface="Times New Roman" panose="02020603050405020304" pitchFamily="18" charset="0"/>
                          <a:cs typeface="Times New Roman" panose="02020603050405020304" pitchFamily="18" charset="0"/>
                        </a:rPr>
                        <a:t>-мақал-мәтелдерді қолданады.</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0840090"/>
                  </a:ext>
                </a:extLst>
              </a:tr>
            </a:tbl>
          </a:graphicData>
        </a:graphic>
      </p:graphicFrame>
    </p:spTree>
    <p:extLst>
      <p:ext uri="{BB962C8B-B14F-4D97-AF65-F5344CB8AC3E}">
        <p14:creationId xmlns:p14="http://schemas.microsoft.com/office/powerpoint/2010/main" val="2067869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Шестиугольник 50">
            <a:extLst>
              <a:ext uri="{FF2B5EF4-FFF2-40B4-BE49-F238E27FC236}">
                <a16:creationId xmlns:a16="http://schemas.microsoft.com/office/drawing/2014/main" id="{BD1C207F-46D0-4095-8D43-E05DE48FDA3F}"/>
              </a:ext>
            </a:extLst>
          </p:cNvPr>
          <p:cNvSpPr/>
          <p:nvPr/>
        </p:nvSpPr>
        <p:spPr>
          <a:xfrm>
            <a:off x="397566" y="86735"/>
            <a:ext cx="1901687" cy="120594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ЖАУАП ҮЛГІСІ</a:t>
            </a:r>
            <a:endParaRPr lang="ru-RU" sz="2400" dirty="0">
              <a:solidFill>
                <a:schemeClr val="tx1"/>
              </a:solidFill>
            </a:endParaRPr>
          </a:p>
        </p:txBody>
      </p:sp>
      <p:sp>
        <p:nvSpPr>
          <p:cNvPr id="2" name="TextBox 1">
            <a:extLst>
              <a:ext uri="{FF2B5EF4-FFF2-40B4-BE49-F238E27FC236}">
                <a16:creationId xmlns:a16="http://schemas.microsoft.com/office/drawing/2014/main" id="{2C7FD2A5-9C4E-42C6-A8DD-44744EB0C7C2}"/>
              </a:ext>
            </a:extLst>
          </p:cNvPr>
          <p:cNvSpPr txBox="1"/>
          <p:nvPr/>
        </p:nvSpPr>
        <p:spPr>
          <a:xfrm>
            <a:off x="868018" y="1292683"/>
            <a:ext cx="10455964" cy="3939540"/>
          </a:xfrm>
          <a:prstGeom prst="rect">
            <a:avLst/>
          </a:prstGeom>
          <a:noFill/>
        </p:spPr>
        <p:txBody>
          <a:bodyPr wrap="square" rtlCol="0">
            <a:spAutoFit/>
          </a:bodyPr>
          <a:lstStyle/>
          <a:p>
            <a:pPr algn="just"/>
            <a:r>
              <a:rPr lang="kk-KZ" sz="2800" i="1" dirty="0">
                <a:effectLst/>
                <a:latin typeface="Times New Roman" panose="02020603050405020304" pitchFamily="18" charset="0"/>
                <a:ea typeface="DengXian" panose="02010600030101010101" pitchFamily="2" charset="-122"/>
              </a:rPr>
              <a:t>         </a:t>
            </a:r>
            <a:r>
              <a:rPr lang="kk-KZ" sz="2400" dirty="0">
                <a:solidFill>
                  <a:srgbClr val="FF0000"/>
                </a:solidFill>
                <a:effectLst/>
                <a:latin typeface="Times New Roman" panose="02020603050405020304" pitchFamily="18" charset="0"/>
                <a:ea typeface="DengXian" panose="02010600030101010101" pitchFamily="2" charset="-122"/>
              </a:rPr>
              <a:t>Менің ойымша, </a:t>
            </a:r>
            <a:r>
              <a:rPr lang="kk-KZ" sz="2400" dirty="0">
                <a:effectLst/>
                <a:latin typeface="Times New Roman" panose="02020603050405020304" pitchFamily="18" charset="0"/>
                <a:ea typeface="DengXian" panose="02010600030101010101" pitchFamily="2" charset="-122"/>
              </a:rPr>
              <a:t>қазақ халқы дастарқан тәрбиесінде тазалыққа мән бермеген адамдарды ар-ұяты жоқ деп бағалаған.  Тамақтың алдында, соңынан қол жуу, ауыз шайқау, жеміс-жидектерді жуып, ас-тағамдарды таза қолдану, ет-сүтті әбден пісіріп барып пайдалану сияқты әдеттерге дағдыланбаған адамды мәдениетті адам қатарына жатқызуға болмайды.  Қазіргі кездегі ауру мен дерттің көбейіп кету себептерінің бірі – адамдардың осындай қарапайым қағидаларды ескермеуі, тазалықты сақтамауы. Ендеше,   ар-ұятты адам болам десек, </a:t>
            </a:r>
            <a:r>
              <a:rPr lang="kk-KZ" sz="2400" dirty="0">
                <a:solidFill>
                  <a:srgbClr val="FF0000"/>
                </a:solidFill>
                <a:effectLst/>
                <a:latin typeface="Times New Roman" panose="02020603050405020304" pitchFamily="18" charset="0"/>
                <a:ea typeface="DengXian" panose="02010600030101010101" pitchFamily="2" charset="-122"/>
              </a:rPr>
              <a:t>«тазалық – денсаулық кепілі» </a:t>
            </a:r>
            <a:r>
              <a:rPr lang="kk-KZ" sz="2400" dirty="0">
                <a:effectLst/>
                <a:latin typeface="Times New Roman" panose="02020603050405020304" pitchFamily="18" charset="0"/>
                <a:ea typeface="DengXian" panose="02010600030101010101" pitchFamily="2" charset="-122"/>
              </a:rPr>
              <a:t>екенін ұмытпайық!</a:t>
            </a:r>
          </a:p>
          <a:p>
            <a:endParaRPr lang="kk-KZ" i="1" dirty="0">
              <a:latin typeface="Times New Roman" panose="02020603050405020304" pitchFamily="18" charset="0"/>
              <a:ea typeface="DengXian" panose="02010600030101010101" pitchFamily="2" charset="-122"/>
            </a:endParaRPr>
          </a:p>
          <a:p>
            <a:endParaRPr lang="kk-KZ" i="1" dirty="0">
              <a:latin typeface="Times New Roman" panose="02020603050405020304" pitchFamily="18" charset="0"/>
              <a:ea typeface="DengXian" panose="02010600030101010101" pitchFamily="2" charset="-122"/>
            </a:endParaRPr>
          </a:p>
          <a:p>
            <a:endParaRPr lang="ru-RU" dirty="0"/>
          </a:p>
        </p:txBody>
      </p:sp>
    </p:spTree>
    <p:extLst>
      <p:ext uri="{BB962C8B-B14F-4D97-AF65-F5344CB8AC3E}">
        <p14:creationId xmlns:p14="http://schemas.microsoft.com/office/powerpoint/2010/main" val="3708680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1547</TotalTime>
  <Words>1536</Words>
  <Application>Microsoft Office PowerPoint</Application>
  <PresentationFormat>Широкоэкранный</PresentationFormat>
  <Paragraphs>125</Paragraphs>
  <Slides>14</Slides>
  <Notes>10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14</vt:i4>
      </vt:variant>
    </vt:vector>
  </HeadingPairs>
  <TitlesOfParts>
    <vt:vector size="24" baseType="lpstr">
      <vt:lpstr>DengXian</vt:lpstr>
      <vt:lpstr>Arial</vt:lpstr>
      <vt:lpstr>Calibri</vt:lpstr>
      <vt:lpstr>Cambria</vt:lpstr>
      <vt:lpstr>Tahoma</vt:lpstr>
      <vt:lpstr>Times New Roman</vt:lpstr>
      <vt:lpstr>Trebuchet MS</vt:lpstr>
      <vt:lpstr>Wingdings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ww</dc:creator>
  <cp:lastModifiedBy>ww</cp:lastModifiedBy>
  <cp:revision>221</cp:revision>
  <dcterms:created xsi:type="dcterms:W3CDTF">2020-09-12T17:21:11Z</dcterms:created>
  <dcterms:modified xsi:type="dcterms:W3CDTF">2021-01-07T20:23:56Z</dcterms:modified>
</cp:coreProperties>
</file>