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22"/>
  </p:notesMasterIdLst>
  <p:handoutMasterIdLst>
    <p:handoutMasterId r:id="rId23"/>
  </p:handoutMasterIdLst>
  <p:sldIdLst>
    <p:sldId id="267" r:id="rId5"/>
    <p:sldId id="257" r:id="rId6"/>
    <p:sldId id="258" r:id="rId7"/>
    <p:sldId id="265" r:id="rId8"/>
    <p:sldId id="269" r:id="rId9"/>
    <p:sldId id="270" r:id="rId10"/>
    <p:sldId id="261" r:id="rId11"/>
    <p:sldId id="263" r:id="rId12"/>
    <p:sldId id="271" r:id="rId13"/>
    <p:sldId id="273" r:id="rId14"/>
    <p:sldId id="274" r:id="rId15"/>
    <p:sldId id="275" r:id="rId16"/>
    <p:sldId id="262" r:id="rId17"/>
    <p:sldId id="266" r:id="rId18"/>
    <p:sldId id="272" r:id="rId19"/>
    <p:sldId id="268" r:id="rId20"/>
    <p:sldId id="276" r:id="rId21"/>
  </p:sldIdLst>
  <p:sldSz cx="12192000" cy="6858000"/>
  <p:notesSz cx="6858000" cy="9144000"/>
  <p:defaultTextStyle>
    <a:defPPr rtl="0">
      <a:defRPr lang="ru-ru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F497D"/>
    <a:srgbClr val="EFEDE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06799F8-075E-4A3A-A7F6-7FBC6576F1A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74"/>
  </p:normalViewPr>
  <p:slideViewPr>
    <p:cSldViewPr snapToGrid="0">
      <p:cViewPr varScale="1">
        <p:scale>
          <a:sx n="86" d="100"/>
          <a:sy n="86" d="100"/>
        </p:scale>
        <p:origin x="562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6" d="100"/>
          <a:sy n="76" d="100"/>
        </p:scale>
        <p:origin x="4062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08314EB-AE5B-4C2B-AB96-49DED6B00DEA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KZ"/>
        </a:p>
      </dgm:t>
    </dgm:pt>
    <dgm:pt modelId="{F07ABDF8-656F-4483-8610-CEE040E4BA4D}">
      <dgm:prSet phldrT="[Текст]" custT="1"/>
      <dgm:spPr/>
      <dgm:t>
        <a:bodyPr/>
        <a:lstStyle/>
        <a:p>
          <a:r>
            <a:rPr lang="ru-RU" sz="24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Лексикалық</a:t>
          </a:r>
          <a:r>
            <a:rPr lang="ru-RU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мағынасы</a:t>
          </a:r>
          <a:r>
            <a:rPr lang="ru-RU" sz="24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болмайды</a:t>
          </a:r>
          <a:endParaRPr lang="ru-KZ" sz="2400" dirty="0">
            <a:solidFill>
              <a:srgbClr val="FFFF00"/>
            </a:solidFill>
          </a:endParaRPr>
        </a:p>
      </dgm:t>
    </dgm:pt>
    <dgm:pt modelId="{34E420D5-CCD8-461F-A4B0-BCB211F46E2E}" type="parTrans" cxnId="{FE93C206-9ADD-4FA7-844C-C86A30591E07}">
      <dgm:prSet/>
      <dgm:spPr/>
      <dgm:t>
        <a:bodyPr/>
        <a:lstStyle/>
        <a:p>
          <a:endParaRPr lang="ru-KZ"/>
        </a:p>
      </dgm:t>
    </dgm:pt>
    <dgm:pt modelId="{B1509F6E-31BC-44F0-81A1-CA94511E6C5F}" type="sibTrans" cxnId="{FE93C206-9ADD-4FA7-844C-C86A30591E07}">
      <dgm:prSet/>
      <dgm:spPr/>
      <dgm:t>
        <a:bodyPr/>
        <a:lstStyle/>
        <a:p>
          <a:endParaRPr lang="ru-KZ"/>
        </a:p>
      </dgm:t>
    </dgm:pt>
    <dgm:pt modelId="{5AB2A358-2F51-4BED-9E42-7D49A4DEF3B2}">
      <dgm:prSet phldrT="[Текст]" custT="1"/>
      <dgm:spPr/>
      <dgm:t>
        <a:bodyPr/>
        <a:lstStyle/>
        <a:p>
          <a:endParaRPr lang="ru-RU" sz="1600" b="1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r>
            <a:rPr lang="ru-RU" sz="20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Сөйлемдегі</a:t>
          </a:r>
          <a:r>
            <a:rPr lang="ru-RU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сөздермен</a:t>
          </a:r>
          <a:r>
            <a:rPr lang="ru-RU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грамматикалық</a:t>
          </a:r>
          <a:r>
            <a:rPr lang="ru-RU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байланысқа</a:t>
          </a:r>
          <a:r>
            <a:rPr lang="ru-RU" sz="20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түспейді</a:t>
          </a:r>
          <a:br>
            <a:rPr lang="ru-RU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br>
            <a:rPr lang="ru-RU" sz="16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KZ" sz="1600" dirty="0">
            <a:solidFill>
              <a:srgbClr val="FFFF00"/>
            </a:solidFill>
          </a:endParaRPr>
        </a:p>
      </dgm:t>
    </dgm:pt>
    <dgm:pt modelId="{D87A58FD-D9E8-4100-ABCA-2037DD0F884B}" type="parTrans" cxnId="{7EA9F1A1-B271-4A3A-9F0D-1928438AF643}">
      <dgm:prSet/>
      <dgm:spPr/>
      <dgm:t>
        <a:bodyPr/>
        <a:lstStyle/>
        <a:p>
          <a:endParaRPr lang="ru-KZ"/>
        </a:p>
      </dgm:t>
    </dgm:pt>
    <dgm:pt modelId="{0CA0E32E-BD02-4714-81D6-C7886F317098}" type="sibTrans" cxnId="{7EA9F1A1-B271-4A3A-9F0D-1928438AF643}">
      <dgm:prSet/>
      <dgm:spPr/>
      <dgm:t>
        <a:bodyPr/>
        <a:lstStyle/>
        <a:p>
          <a:endParaRPr lang="ru-KZ"/>
        </a:p>
      </dgm:t>
    </dgm:pt>
    <dgm:pt modelId="{F00BE873-4DB4-4BF7-982D-438CA170EED4}">
      <dgm:prSet phldrT="[Текст]" custT="1"/>
      <dgm:spPr/>
      <dgm:t>
        <a:bodyPr/>
        <a:lstStyle/>
        <a:p>
          <a:r>
            <a:rPr lang="ru-RU" sz="18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Сөйлем</a:t>
          </a:r>
          <a:r>
            <a:rPr lang="ru-RU" sz="1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мүшесінің</a:t>
          </a:r>
          <a:r>
            <a:rPr lang="ru-RU" sz="1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қызметін</a:t>
          </a:r>
          <a:r>
            <a:rPr lang="ru-RU" sz="1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атқара</a:t>
          </a:r>
          <a:r>
            <a:rPr lang="ru-RU" sz="1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алмайды</a:t>
          </a:r>
          <a:r>
            <a:rPr lang="ru-RU" sz="1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1800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KZ" sz="1800" dirty="0">
            <a:solidFill>
              <a:srgbClr val="FFFF00"/>
            </a:solidFill>
          </a:endParaRPr>
        </a:p>
      </dgm:t>
    </dgm:pt>
    <dgm:pt modelId="{4CAB2113-E28B-4439-8740-9FEDBDD4458C}" type="parTrans" cxnId="{FDF88D9F-C575-47D5-8A8F-D53835F4DF03}">
      <dgm:prSet/>
      <dgm:spPr/>
      <dgm:t>
        <a:bodyPr/>
        <a:lstStyle/>
        <a:p>
          <a:endParaRPr lang="ru-KZ"/>
        </a:p>
      </dgm:t>
    </dgm:pt>
    <dgm:pt modelId="{A6369DAA-1BD3-4F31-9305-94DFB00375E8}" type="sibTrans" cxnId="{FDF88D9F-C575-47D5-8A8F-D53835F4DF03}">
      <dgm:prSet/>
      <dgm:spPr/>
      <dgm:t>
        <a:bodyPr/>
        <a:lstStyle/>
        <a:p>
          <a:endParaRPr lang="ru-KZ"/>
        </a:p>
      </dgm:t>
    </dgm:pt>
    <dgm:pt modelId="{4CE6D1AB-C137-4FBA-BAFA-4EF5299BBB4F}" type="pres">
      <dgm:prSet presAssocID="{608314EB-AE5B-4C2B-AB96-49DED6B00DEA}" presName="linear" presStyleCnt="0">
        <dgm:presLayoutVars>
          <dgm:dir/>
          <dgm:animLvl val="lvl"/>
          <dgm:resizeHandles val="exact"/>
        </dgm:presLayoutVars>
      </dgm:prSet>
      <dgm:spPr/>
    </dgm:pt>
    <dgm:pt modelId="{EDF9E5D8-61BF-4EBC-8C0E-52ADE451385D}" type="pres">
      <dgm:prSet presAssocID="{F07ABDF8-656F-4483-8610-CEE040E4BA4D}" presName="parentLin" presStyleCnt="0"/>
      <dgm:spPr/>
    </dgm:pt>
    <dgm:pt modelId="{704D17D0-6067-453D-A93F-D5C77ADFF70B}" type="pres">
      <dgm:prSet presAssocID="{F07ABDF8-656F-4483-8610-CEE040E4BA4D}" presName="parentLeftMargin" presStyleLbl="node1" presStyleIdx="0" presStyleCnt="3"/>
      <dgm:spPr/>
    </dgm:pt>
    <dgm:pt modelId="{20EC9EBB-560A-419D-9227-B912DFC1E414}" type="pres">
      <dgm:prSet presAssocID="{F07ABDF8-656F-4483-8610-CEE040E4BA4D}" presName="parentText" presStyleLbl="node1" presStyleIdx="0" presStyleCnt="3" custScaleY="194087" custLinFactX="6719" custLinFactNeighborX="100000" custLinFactNeighborY="15037">
        <dgm:presLayoutVars>
          <dgm:chMax val="0"/>
          <dgm:bulletEnabled val="1"/>
        </dgm:presLayoutVars>
      </dgm:prSet>
      <dgm:spPr/>
    </dgm:pt>
    <dgm:pt modelId="{C3D55BBA-57D7-4E89-ADE3-4171ABBD1129}" type="pres">
      <dgm:prSet presAssocID="{F07ABDF8-656F-4483-8610-CEE040E4BA4D}" presName="negativeSpace" presStyleCnt="0"/>
      <dgm:spPr/>
    </dgm:pt>
    <dgm:pt modelId="{CD344988-CC1B-4B09-B9F3-4A37A1E12AAD}" type="pres">
      <dgm:prSet presAssocID="{F07ABDF8-656F-4483-8610-CEE040E4BA4D}" presName="childText" presStyleLbl="conFgAcc1" presStyleIdx="0" presStyleCnt="3">
        <dgm:presLayoutVars>
          <dgm:bulletEnabled val="1"/>
        </dgm:presLayoutVars>
      </dgm:prSet>
      <dgm:spPr/>
    </dgm:pt>
    <dgm:pt modelId="{732682D6-F228-49D8-ABDC-228D066CFB4D}" type="pres">
      <dgm:prSet presAssocID="{B1509F6E-31BC-44F0-81A1-CA94511E6C5F}" presName="spaceBetweenRectangles" presStyleCnt="0"/>
      <dgm:spPr/>
    </dgm:pt>
    <dgm:pt modelId="{28DAC87A-6385-4AD1-B3DD-C51A6F2FEB21}" type="pres">
      <dgm:prSet presAssocID="{5AB2A358-2F51-4BED-9E42-7D49A4DEF3B2}" presName="parentLin" presStyleCnt="0"/>
      <dgm:spPr/>
    </dgm:pt>
    <dgm:pt modelId="{67617D7F-8BDB-402B-9F37-50D16228598A}" type="pres">
      <dgm:prSet presAssocID="{5AB2A358-2F51-4BED-9E42-7D49A4DEF3B2}" presName="parentLeftMargin" presStyleLbl="node1" presStyleIdx="0" presStyleCnt="3"/>
      <dgm:spPr/>
    </dgm:pt>
    <dgm:pt modelId="{2E195896-B3EC-4949-AFD1-89CE69DAB5BE}" type="pres">
      <dgm:prSet presAssocID="{5AB2A358-2F51-4BED-9E42-7D49A4DEF3B2}" presName="parentText" presStyleLbl="node1" presStyleIdx="1" presStyleCnt="3" custScaleY="193763" custLinFactX="7185" custLinFactNeighborX="100000" custLinFactNeighborY="12889">
        <dgm:presLayoutVars>
          <dgm:chMax val="0"/>
          <dgm:bulletEnabled val="1"/>
        </dgm:presLayoutVars>
      </dgm:prSet>
      <dgm:spPr/>
    </dgm:pt>
    <dgm:pt modelId="{CE649F12-E2D4-465D-941C-C97B0BD9D576}" type="pres">
      <dgm:prSet presAssocID="{5AB2A358-2F51-4BED-9E42-7D49A4DEF3B2}" presName="negativeSpace" presStyleCnt="0"/>
      <dgm:spPr/>
    </dgm:pt>
    <dgm:pt modelId="{AB2044DE-4D54-45B7-932A-B59CF12FF7E5}" type="pres">
      <dgm:prSet presAssocID="{5AB2A358-2F51-4BED-9E42-7D49A4DEF3B2}" presName="childText" presStyleLbl="conFgAcc1" presStyleIdx="1" presStyleCnt="3">
        <dgm:presLayoutVars>
          <dgm:bulletEnabled val="1"/>
        </dgm:presLayoutVars>
      </dgm:prSet>
      <dgm:spPr/>
    </dgm:pt>
    <dgm:pt modelId="{1EBEAF34-2920-42BF-BFED-1D66DE06EE8B}" type="pres">
      <dgm:prSet presAssocID="{0CA0E32E-BD02-4714-81D6-C7886F317098}" presName="spaceBetweenRectangles" presStyleCnt="0"/>
      <dgm:spPr/>
    </dgm:pt>
    <dgm:pt modelId="{3A1384FF-C426-4F65-BF6E-2C3393D7B2E4}" type="pres">
      <dgm:prSet presAssocID="{F00BE873-4DB4-4BF7-982D-438CA170EED4}" presName="parentLin" presStyleCnt="0"/>
      <dgm:spPr/>
    </dgm:pt>
    <dgm:pt modelId="{12BEC505-E913-4FCB-9526-BFFAAF976242}" type="pres">
      <dgm:prSet presAssocID="{F00BE873-4DB4-4BF7-982D-438CA170EED4}" presName="parentLeftMargin" presStyleLbl="node1" presStyleIdx="1" presStyleCnt="3"/>
      <dgm:spPr/>
    </dgm:pt>
    <dgm:pt modelId="{52D34DE4-85D7-4950-9696-BF8B11672455}" type="pres">
      <dgm:prSet presAssocID="{F00BE873-4DB4-4BF7-982D-438CA170EED4}" presName="parentText" presStyleLbl="node1" presStyleIdx="2" presStyleCnt="3" custScaleY="192323" custLinFactX="6904" custLinFactNeighborX="100000" custLinFactNeighborY="10741">
        <dgm:presLayoutVars>
          <dgm:chMax val="0"/>
          <dgm:bulletEnabled val="1"/>
        </dgm:presLayoutVars>
      </dgm:prSet>
      <dgm:spPr/>
    </dgm:pt>
    <dgm:pt modelId="{634E6A92-FE95-4356-BC60-7D0AE84F1124}" type="pres">
      <dgm:prSet presAssocID="{F00BE873-4DB4-4BF7-982D-438CA170EED4}" presName="negativeSpace" presStyleCnt="0"/>
      <dgm:spPr/>
    </dgm:pt>
    <dgm:pt modelId="{675A4C5D-22E7-4187-834C-DEE48C5ACF87}" type="pres">
      <dgm:prSet presAssocID="{F00BE873-4DB4-4BF7-982D-438CA170EED4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FE93C206-9ADD-4FA7-844C-C86A30591E07}" srcId="{608314EB-AE5B-4C2B-AB96-49DED6B00DEA}" destId="{F07ABDF8-656F-4483-8610-CEE040E4BA4D}" srcOrd="0" destOrd="0" parTransId="{34E420D5-CCD8-461F-A4B0-BCB211F46E2E}" sibTransId="{B1509F6E-31BC-44F0-81A1-CA94511E6C5F}"/>
    <dgm:cxn modelId="{47650123-2B13-4B3D-8F14-7BD68974FD69}" type="presOf" srcId="{F00BE873-4DB4-4BF7-982D-438CA170EED4}" destId="{12BEC505-E913-4FCB-9526-BFFAAF976242}" srcOrd="0" destOrd="0" presId="urn:microsoft.com/office/officeart/2005/8/layout/list1"/>
    <dgm:cxn modelId="{7E785B71-DD80-4988-A025-C43530AA8060}" type="presOf" srcId="{F07ABDF8-656F-4483-8610-CEE040E4BA4D}" destId="{704D17D0-6067-453D-A93F-D5C77ADFF70B}" srcOrd="0" destOrd="0" presId="urn:microsoft.com/office/officeart/2005/8/layout/list1"/>
    <dgm:cxn modelId="{78DB9552-C788-4F20-BF42-66762F4C36E3}" type="presOf" srcId="{5AB2A358-2F51-4BED-9E42-7D49A4DEF3B2}" destId="{2E195896-B3EC-4949-AFD1-89CE69DAB5BE}" srcOrd="1" destOrd="0" presId="urn:microsoft.com/office/officeart/2005/8/layout/list1"/>
    <dgm:cxn modelId="{8BF58A80-16F1-402A-B6BB-201511855D37}" type="presOf" srcId="{F07ABDF8-656F-4483-8610-CEE040E4BA4D}" destId="{20EC9EBB-560A-419D-9227-B912DFC1E414}" srcOrd="1" destOrd="0" presId="urn:microsoft.com/office/officeart/2005/8/layout/list1"/>
    <dgm:cxn modelId="{FDF88D9F-C575-47D5-8A8F-D53835F4DF03}" srcId="{608314EB-AE5B-4C2B-AB96-49DED6B00DEA}" destId="{F00BE873-4DB4-4BF7-982D-438CA170EED4}" srcOrd="2" destOrd="0" parTransId="{4CAB2113-E28B-4439-8740-9FEDBDD4458C}" sibTransId="{A6369DAA-1BD3-4F31-9305-94DFB00375E8}"/>
    <dgm:cxn modelId="{7EA9F1A1-B271-4A3A-9F0D-1928438AF643}" srcId="{608314EB-AE5B-4C2B-AB96-49DED6B00DEA}" destId="{5AB2A358-2F51-4BED-9E42-7D49A4DEF3B2}" srcOrd="1" destOrd="0" parTransId="{D87A58FD-D9E8-4100-ABCA-2037DD0F884B}" sibTransId="{0CA0E32E-BD02-4714-81D6-C7886F317098}"/>
    <dgm:cxn modelId="{9F4048A4-2E5E-48A2-BF16-4F77684AE848}" type="presOf" srcId="{5AB2A358-2F51-4BED-9E42-7D49A4DEF3B2}" destId="{67617D7F-8BDB-402B-9F37-50D16228598A}" srcOrd="0" destOrd="0" presId="urn:microsoft.com/office/officeart/2005/8/layout/list1"/>
    <dgm:cxn modelId="{41DA62A6-682A-473A-A828-0014AA9E2A0E}" type="presOf" srcId="{F00BE873-4DB4-4BF7-982D-438CA170EED4}" destId="{52D34DE4-85D7-4950-9696-BF8B11672455}" srcOrd="1" destOrd="0" presId="urn:microsoft.com/office/officeart/2005/8/layout/list1"/>
    <dgm:cxn modelId="{0E665DF5-BE80-4D67-AB80-680C22065F0A}" type="presOf" srcId="{608314EB-AE5B-4C2B-AB96-49DED6B00DEA}" destId="{4CE6D1AB-C137-4FBA-BAFA-4EF5299BBB4F}" srcOrd="0" destOrd="0" presId="urn:microsoft.com/office/officeart/2005/8/layout/list1"/>
    <dgm:cxn modelId="{14D41859-4DFE-4262-A786-377B1A9C332D}" type="presParOf" srcId="{4CE6D1AB-C137-4FBA-BAFA-4EF5299BBB4F}" destId="{EDF9E5D8-61BF-4EBC-8C0E-52ADE451385D}" srcOrd="0" destOrd="0" presId="urn:microsoft.com/office/officeart/2005/8/layout/list1"/>
    <dgm:cxn modelId="{3E05580D-D473-4090-847F-0970049C4E3F}" type="presParOf" srcId="{EDF9E5D8-61BF-4EBC-8C0E-52ADE451385D}" destId="{704D17D0-6067-453D-A93F-D5C77ADFF70B}" srcOrd="0" destOrd="0" presId="urn:microsoft.com/office/officeart/2005/8/layout/list1"/>
    <dgm:cxn modelId="{6B8B0524-4BF6-4D65-8D54-A4F5154BD2F6}" type="presParOf" srcId="{EDF9E5D8-61BF-4EBC-8C0E-52ADE451385D}" destId="{20EC9EBB-560A-419D-9227-B912DFC1E414}" srcOrd="1" destOrd="0" presId="urn:microsoft.com/office/officeart/2005/8/layout/list1"/>
    <dgm:cxn modelId="{5642EB8A-6F9C-49BD-9A35-C4F01D29E1FE}" type="presParOf" srcId="{4CE6D1AB-C137-4FBA-BAFA-4EF5299BBB4F}" destId="{C3D55BBA-57D7-4E89-ADE3-4171ABBD1129}" srcOrd="1" destOrd="0" presId="urn:microsoft.com/office/officeart/2005/8/layout/list1"/>
    <dgm:cxn modelId="{AA69DA1F-E7C7-459B-B160-EE7A4319F3E2}" type="presParOf" srcId="{4CE6D1AB-C137-4FBA-BAFA-4EF5299BBB4F}" destId="{CD344988-CC1B-4B09-B9F3-4A37A1E12AAD}" srcOrd="2" destOrd="0" presId="urn:microsoft.com/office/officeart/2005/8/layout/list1"/>
    <dgm:cxn modelId="{F8151F0F-C1D5-4AD8-B200-DD92D1F944F1}" type="presParOf" srcId="{4CE6D1AB-C137-4FBA-BAFA-4EF5299BBB4F}" destId="{732682D6-F228-49D8-ABDC-228D066CFB4D}" srcOrd="3" destOrd="0" presId="urn:microsoft.com/office/officeart/2005/8/layout/list1"/>
    <dgm:cxn modelId="{D0338810-ED75-4D71-B92C-90F60CB3B2FB}" type="presParOf" srcId="{4CE6D1AB-C137-4FBA-BAFA-4EF5299BBB4F}" destId="{28DAC87A-6385-4AD1-B3DD-C51A6F2FEB21}" srcOrd="4" destOrd="0" presId="urn:microsoft.com/office/officeart/2005/8/layout/list1"/>
    <dgm:cxn modelId="{9EF470A1-6CBA-4F6E-8472-11DCE79D4599}" type="presParOf" srcId="{28DAC87A-6385-4AD1-B3DD-C51A6F2FEB21}" destId="{67617D7F-8BDB-402B-9F37-50D16228598A}" srcOrd="0" destOrd="0" presId="urn:microsoft.com/office/officeart/2005/8/layout/list1"/>
    <dgm:cxn modelId="{C9A550ED-D391-461F-81E2-B0A6E7EBECD6}" type="presParOf" srcId="{28DAC87A-6385-4AD1-B3DD-C51A6F2FEB21}" destId="{2E195896-B3EC-4949-AFD1-89CE69DAB5BE}" srcOrd="1" destOrd="0" presId="urn:microsoft.com/office/officeart/2005/8/layout/list1"/>
    <dgm:cxn modelId="{538DA963-6554-4181-8745-168678FFA057}" type="presParOf" srcId="{4CE6D1AB-C137-4FBA-BAFA-4EF5299BBB4F}" destId="{CE649F12-E2D4-465D-941C-C97B0BD9D576}" srcOrd="5" destOrd="0" presId="urn:microsoft.com/office/officeart/2005/8/layout/list1"/>
    <dgm:cxn modelId="{2D92932C-28D4-492B-803A-71841F273621}" type="presParOf" srcId="{4CE6D1AB-C137-4FBA-BAFA-4EF5299BBB4F}" destId="{AB2044DE-4D54-45B7-932A-B59CF12FF7E5}" srcOrd="6" destOrd="0" presId="urn:microsoft.com/office/officeart/2005/8/layout/list1"/>
    <dgm:cxn modelId="{F55D8DA2-E00F-4E0F-9785-800F7819E47D}" type="presParOf" srcId="{4CE6D1AB-C137-4FBA-BAFA-4EF5299BBB4F}" destId="{1EBEAF34-2920-42BF-BFED-1D66DE06EE8B}" srcOrd="7" destOrd="0" presId="urn:microsoft.com/office/officeart/2005/8/layout/list1"/>
    <dgm:cxn modelId="{CE9DA278-661B-4E00-9200-DF8733FBCE1A}" type="presParOf" srcId="{4CE6D1AB-C137-4FBA-BAFA-4EF5299BBB4F}" destId="{3A1384FF-C426-4F65-BF6E-2C3393D7B2E4}" srcOrd="8" destOrd="0" presId="urn:microsoft.com/office/officeart/2005/8/layout/list1"/>
    <dgm:cxn modelId="{B6AC8BB9-ABDD-413E-ADA5-FD126CCF0B09}" type="presParOf" srcId="{3A1384FF-C426-4F65-BF6E-2C3393D7B2E4}" destId="{12BEC505-E913-4FCB-9526-BFFAAF976242}" srcOrd="0" destOrd="0" presId="urn:microsoft.com/office/officeart/2005/8/layout/list1"/>
    <dgm:cxn modelId="{F6516513-5AC5-42BC-A89E-F13253FCBC22}" type="presParOf" srcId="{3A1384FF-C426-4F65-BF6E-2C3393D7B2E4}" destId="{52D34DE4-85D7-4950-9696-BF8B11672455}" srcOrd="1" destOrd="0" presId="urn:microsoft.com/office/officeart/2005/8/layout/list1"/>
    <dgm:cxn modelId="{10944C57-2CE1-4336-912E-FE4C3D698C2B}" type="presParOf" srcId="{4CE6D1AB-C137-4FBA-BAFA-4EF5299BBB4F}" destId="{634E6A92-FE95-4356-BC60-7D0AE84F1124}" srcOrd="9" destOrd="0" presId="urn:microsoft.com/office/officeart/2005/8/layout/list1"/>
    <dgm:cxn modelId="{538230D1-B39D-4D4A-A6C1-23B01EF92E8A}" type="presParOf" srcId="{4CE6D1AB-C137-4FBA-BAFA-4EF5299BBB4F}" destId="{675A4C5D-22E7-4187-834C-DEE48C5ACF87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F18735A-5629-4660-947C-98A50F25DDF1}" type="doc">
      <dgm:prSet loTypeId="urn:microsoft.com/office/officeart/2005/8/layout/chevron2" loCatId="list" qsTypeId="urn:microsoft.com/office/officeart/2005/8/quickstyle/3d4" qsCatId="3D" csTypeId="urn:microsoft.com/office/officeart/2005/8/colors/accent0_2" csCatId="mainScheme" phldr="1"/>
      <dgm:spPr/>
      <dgm:t>
        <a:bodyPr/>
        <a:lstStyle/>
        <a:p>
          <a:endParaRPr lang="ru-KZ"/>
        </a:p>
      </dgm:t>
    </dgm:pt>
    <dgm:pt modelId="{04EEC95C-220D-4DA5-8A6B-C469EAADE6E3}">
      <dgm:prSet phldrT="[Текст]" custT="1"/>
      <dgm:spPr/>
      <dgm:t>
        <a:bodyPr/>
        <a:lstStyle/>
        <a:p>
          <a:r>
            <a:rPr lang="kk-KZ" sz="2800" b="1" dirty="0"/>
            <a:t>КӨҢІЛ-КҮЙ ОДАҒАЙЫ</a:t>
          </a:r>
          <a:endParaRPr lang="ru-KZ" sz="2800" b="1" dirty="0"/>
        </a:p>
      </dgm:t>
    </dgm:pt>
    <dgm:pt modelId="{FF5B152D-3FE7-4DF7-87B5-8EFC8C46286E}" type="parTrans" cxnId="{87B2A9A2-4DC8-437C-9FFB-427BAA96720F}">
      <dgm:prSet/>
      <dgm:spPr/>
      <dgm:t>
        <a:bodyPr/>
        <a:lstStyle/>
        <a:p>
          <a:endParaRPr lang="ru-KZ"/>
        </a:p>
      </dgm:t>
    </dgm:pt>
    <dgm:pt modelId="{AEA24E5F-AAFD-4D9B-8B9F-4BD9A2941C33}" type="sibTrans" cxnId="{87B2A9A2-4DC8-437C-9FFB-427BAA96720F}">
      <dgm:prSet/>
      <dgm:spPr/>
      <dgm:t>
        <a:bodyPr/>
        <a:lstStyle/>
        <a:p>
          <a:endParaRPr lang="ru-KZ"/>
        </a:p>
      </dgm:t>
    </dgm:pt>
    <dgm:pt modelId="{DF710853-FA48-4C1B-B46E-D2F25C206B4A}">
      <dgm:prSet phldrT="[Текст]"/>
      <dgm:spPr/>
      <dgm:t>
        <a:bodyPr/>
        <a:lstStyle/>
        <a:p>
          <a:r>
            <a:rPr lang="ru-RU" b="1" dirty="0" err="1"/>
            <a:t>шаттану</a:t>
          </a:r>
          <a:r>
            <a:rPr lang="ru-RU" b="1" dirty="0"/>
            <a:t>, </a:t>
          </a:r>
          <a:r>
            <a:rPr lang="ru-RU" b="1" dirty="0" err="1"/>
            <a:t>таңырқау</a:t>
          </a:r>
          <a:r>
            <a:rPr lang="ru-RU" b="1" dirty="0"/>
            <a:t>, </a:t>
          </a:r>
          <a:r>
            <a:rPr lang="ru-RU" b="1" dirty="0" err="1"/>
            <a:t>ренжу</a:t>
          </a:r>
          <a:r>
            <a:rPr lang="ru-RU" b="1" dirty="0"/>
            <a:t>, </a:t>
          </a:r>
          <a:r>
            <a:rPr lang="ru-RU" b="1" dirty="0" err="1"/>
            <a:t>өкіну</a:t>
          </a:r>
          <a:r>
            <a:rPr lang="ru-RU" b="1" dirty="0"/>
            <a:t>, </a:t>
          </a:r>
          <a:r>
            <a:rPr lang="ru-RU" b="1" dirty="0" err="1"/>
            <a:t>қуану</a:t>
          </a:r>
          <a:r>
            <a:rPr lang="ru-RU" b="1" dirty="0"/>
            <a:t> 	</a:t>
          </a:r>
          <a:r>
            <a:rPr lang="ru-RU" b="1" dirty="0" err="1"/>
            <a:t>мәнінде</a:t>
          </a:r>
          <a:r>
            <a:rPr lang="ru-RU" b="1" dirty="0"/>
            <a:t> </a:t>
          </a:r>
          <a:r>
            <a:rPr lang="ru-RU" b="1" dirty="0" err="1"/>
            <a:t>қолданылады</a:t>
          </a:r>
          <a:r>
            <a:rPr lang="ru-RU" b="1" dirty="0"/>
            <a:t>:</a:t>
          </a:r>
          <a:endParaRPr lang="ru-KZ" dirty="0"/>
        </a:p>
      </dgm:t>
    </dgm:pt>
    <dgm:pt modelId="{43A8A34A-CDC8-4A91-85A2-61D2BA857B62}" type="parTrans" cxnId="{B001490C-51C3-4869-9D79-AA4CE0D18597}">
      <dgm:prSet/>
      <dgm:spPr/>
      <dgm:t>
        <a:bodyPr/>
        <a:lstStyle/>
        <a:p>
          <a:endParaRPr lang="ru-KZ"/>
        </a:p>
      </dgm:t>
    </dgm:pt>
    <dgm:pt modelId="{F998E070-0764-459F-98BE-51926704F78B}" type="sibTrans" cxnId="{B001490C-51C3-4869-9D79-AA4CE0D18597}">
      <dgm:prSet/>
      <dgm:spPr/>
      <dgm:t>
        <a:bodyPr/>
        <a:lstStyle/>
        <a:p>
          <a:endParaRPr lang="ru-KZ"/>
        </a:p>
      </dgm:t>
    </dgm:pt>
    <dgm:pt modelId="{CBAD0D30-B8DE-4CE2-A750-2B7FA4E08817}">
      <dgm:prSet phldrT="[Текст]"/>
      <dgm:spPr/>
      <dgm:t>
        <a:bodyPr/>
        <a:lstStyle/>
        <a:p>
          <a:r>
            <a:rPr lang="kk-KZ" b="1" dirty="0"/>
            <a:t>ЖЕКІРУ ОДАҒАЙЫ</a:t>
          </a:r>
          <a:endParaRPr lang="ru-KZ" b="1" dirty="0"/>
        </a:p>
      </dgm:t>
    </dgm:pt>
    <dgm:pt modelId="{D5322AAF-A61D-4E56-A6C9-21099E1480B1}" type="parTrans" cxnId="{77FF5564-60B8-43B6-8724-A0ADA32B73F1}">
      <dgm:prSet/>
      <dgm:spPr/>
      <dgm:t>
        <a:bodyPr/>
        <a:lstStyle/>
        <a:p>
          <a:endParaRPr lang="ru-KZ"/>
        </a:p>
      </dgm:t>
    </dgm:pt>
    <dgm:pt modelId="{F934D613-F367-4B1C-9030-57CA9D661B17}" type="sibTrans" cxnId="{77FF5564-60B8-43B6-8724-A0ADA32B73F1}">
      <dgm:prSet/>
      <dgm:spPr/>
      <dgm:t>
        <a:bodyPr/>
        <a:lstStyle/>
        <a:p>
          <a:endParaRPr lang="ru-KZ"/>
        </a:p>
      </dgm:t>
    </dgm:pt>
    <dgm:pt modelId="{07C6E97D-53A6-476E-BE6C-D4010832A074}">
      <dgm:prSet phldrT="[Текст]"/>
      <dgm:spPr/>
      <dgm:t>
        <a:bodyPr/>
        <a:lstStyle/>
        <a:p>
          <a:r>
            <a:rPr lang="ru-RU" b="1" dirty="0" err="1"/>
            <a:t>тыйым</a:t>
          </a:r>
          <a:r>
            <a:rPr lang="ru-RU" b="1" dirty="0"/>
            <a:t> салу, </a:t>
          </a:r>
          <a:r>
            <a:rPr lang="ru-RU" b="1" dirty="0" err="1"/>
            <a:t>жекіру</a:t>
          </a:r>
          <a:r>
            <a:rPr lang="ru-RU" b="1" dirty="0"/>
            <a:t> </a:t>
          </a:r>
          <a:r>
            <a:rPr lang="ru-RU" b="1" dirty="0" err="1"/>
            <a:t>мәнінде</a:t>
          </a:r>
          <a:r>
            <a:rPr lang="ru-RU" b="1" dirty="0"/>
            <a:t> </a:t>
          </a:r>
          <a:r>
            <a:rPr lang="ru-RU" b="1" dirty="0" err="1"/>
            <a:t>қолданылады</a:t>
          </a:r>
          <a:r>
            <a:rPr lang="ru-RU" b="1" dirty="0"/>
            <a:t>:</a:t>
          </a:r>
          <a:endParaRPr lang="ru-KZ" dirty="0"/>
        </a:p>
      </dgm:t>
    </dgm:pt>
    <dgm:pt modelId="{429B4731-1AD9-4ED8-857D-D87C8D3BEA11}" type="parTrans" cxnId="{022DAE4F-6DFC-4F30-AEB6-CDF87D21AD8B}">
      <dgm:prSet/>
      <dgm:spPr/>
      <dgm:t>
        <a:bodyPr/>
        <a:lstStyle/>
        <a:p>
          <a:endParaRPr lang="ru-KZ"/>
        </a:p>
      </dgm:t>
    </dgm:pt>
    <dgm:pt modelId="{CC5207C1-BBCF-4892-B736-087B09EBD7FE}" type="sibTrans" cxnId="{022DAE4F-6DFC-4F30-AEB6-CDF87D21AD8B}">
      <dgm:prSet/>
      <dgm:spPr/>
      <dgm:t>
        <a:bodyPr/>
        <a:lstStyle/>
        <a:p>
          <a:endParaRPr lang="ru-KZ"/>
        </a:p>
      </dgm:t>
    </dgm:pt>
    <dgm:pt modelId="{3114A74E-D982-4816-A583-4C45CB0C8139}">
      <dgm:prSet phldrT="[Текст]"/>
      <dgm:spPr/>
      <dgm:t>
        <a:bodyPr/>
        <a:lstStyle/>
        <a:p>
          <a:r>
            <a:rPr lang="ru-RU" b="1" i="1" dirty="0" err="1">
              <a:solidFill>
                <a:srgbClr val="C00000"/>
              </a:solidFill>
            </a:rPr>
            <a:t>тәйт</a:t>
          </a:r>
          <a:r>
            <a:rPr lang="ru-RU" b="1" i="1" dirty="0">
              <a:solidFill>
                <a:srgbClr val="C00000"/>
              </a:solidFill>
            </a:rPr>
            <a:t>, тек, </a:t>
          </a:r>
          <a:r>
            <a:rPr lang="ru-RU" b="1" i="1" dirty="0" err="1">
              <a:solidFill>
                <a:srgbClr val="C00000"/>
              </a:solidFill>
            </a:rPr>
            <a:t>жә</a:t>
          </a:r>
          <a:r>
            <a:rPr lang="ru-RU" b="1" i="1" dirty="0">
              <a:solidFill>
                <a:srgbClr val="C00000"/>
              </a:solidFill>
            </a:rPr>
            <a:t>.</a:t>
          </a:r>
          <a:endParaRPr lang="ru-KZ" dirty="0">
            <a:solidFill>
              <a:srgbClr val="C00000"/>
            </a:solidFill>
          </a:endParaRPr>
        </a:p>
      </dgm:t>
    </dgm:pt>
    <dgm:pt modelId="{5D11661C-9E62-4FDC-9CF1-6D7FAE24976D}" type="parTrans" cxnId="{9BDE5A94-D0D1-456F-95DF-38855C155F3C}">
      <dgm:prSet/>
      <dgm:spPr/>
      <dgm:t>
        <a:bodyPr/>
        <a:lstStyle/>
        <a:p>
          <a:endParaRPr lang="ru-KZ"/>
        </a:p>
      </dgm:t>
    </dgm:pt>
    <dgm:pt modelId="{3DECF11F-A6F5-43EC-A8D1-5D52613BFA14}" type="sibTrans" cxnId="{9BDE5A94-D0D1-456F-95DF-38855C155F3C}">
      <dgm:prSet/>
      <dgm:spPr/>
      <dgm:t>
        <a:bodyPr/>
        <a:lstStyle/>
        <a:p>
          <a:endParaRPr lang="ru-KZ"/>
        </a:p>
      </dgm:t>
    </dgm:pt>
    <dgm:pt modelId="{9318A77D-6176-46EB-B992-CA859A1FACF2}">
      <dgm:prSet phldrT="[Текст]"/>
      <dgm:spPr/>
      <dgm:t>
        <a:bodyPr/>
        <a:lstStyle/>
        <a:p>
          <a:r>
            <a:rPr lang="kk-KZ" b="1" dirty="0"/>
            <a:t>ШАҚЫРУ ОДАҒАЙЫ</a:t>
          </a:r>
          <a:endParaRPr lang="ru-KZ" b="1" dirty="0"/>
        </a:p>
      </dgm:t>
    </dgm:pt>
    <dgm:pt modelId="{CA806507-D872-45B3-867C-9D7150C46F0A}" type="parTrans" cxnId="{86588856-2305-4A1A-9CBB-3F69D89D7DDE}">
      <dgm:prSet/>
      <dgm:spPr/>
      <dgm:t>
        <a:bodyPr/>
        <a:lstStyle/>
        <a:p>
          <a:endParaRPr lang="ru-KZ"/>
        </a:p>
      </dgm:t>
    </dgm:pt>
    <dgm:pt modelId="{2207324D-9D5A-47A0-B56E-32C2FB431557}" type="sibTrans" cxnId="{86588856-2305-4A1A-9CBB-3F69D89D7DDE}">
      <dgm:prSet/>
      <dgm:spPr/>
      <dgm:t>
        <a:bodyPr/>
        <a:lstStyle/>
        <a:p>
          <a:endParaRPr lang="ru-KZ"/>
        </a:p>
      </dgm:t>
    </dgm:pt>
    <dgm:pt modelId="{8B7070A0-6964-44CB-A8C1-D9B28D0611C4}">
      <dgm:prSet phldrT="[Текст]"/>
      <dgm:spPr/>
      <dgm:t>
        <a:bodyPr/>
        <a:lstStyle/>
        <a:p>
          <a:r>
            <a:rPr lang="ru-RU" b="1" dirty="0" err="1"/>
            <a:t>хайуанаттарды</a:t>
          </a:r>
          <a:r>
            <a:rPr lang="ru-RU" b="1" dirty="0"/>
            <a:t>, </a:t>
          </a:r>
          <a:r>
            <a:rPr lang="ru-RU" b="1" dirty="0" err="1"/>
            <a:t>жан-жануарларды</a:t>
          </a:r>
          <a:r>
            <a:rPr lang="ru-RU" b="1" dirty="0"/>
            <a:t> </a:t>
          </a:r>
          <a:r>
            <a:rPr lang="ru-RU" b="1" dirty="0" err="1"/>
            <a:t>қуу</a:t>
          </a:r>
          <a:r>
            <a:rPr lang="ru-RU" b="1" dirty="0"/>
            <a:t>, </a:t>
          </a:r>
          <a:r>
            <a:rPr lang="ru-RU" b="1" dirty="0" err="1"/>
            <a:t>шақыру</a:t>
          </a:r>
          <a:r>
            <a:rPr lang="ru-RU" b="1" dirty="0"/>
            <a:t> </a:t>
          </a:r>
          <a:r>
            <a:rPr lang="ru-RU" b="1" dirty="0" err="1"/>
            <a:t>мәнінде</a:t>
          </a:r>
          <a:r>
            <a:rPr lang="ru-RU" b="1" dirty="0"/>
            <a:t> </a:t>
          </a:r>
          <a:r>
            <a:rPr lang="ru-RU" b="1" dirty="0" err="1"/>
            <a:t>қолданылады</a:t>
          </a:r>
          <a:r>
            <a:rPr lang="ru-RU" b="1" dirty="0"/>
            <a:t>:</a:t>
          </a:r>
          <a:endParaRPr lang="ru-KZ" dirty="0"/>
        </a:p>
      </dgm:t>
    </dgm:pt>
    <dgm:pt modelId="{B014F67B-FFDB-4A1B-B9D0-C9089F1C11A1}" type="parTrans" cxnId="{CE37BD64-6EF0-4718-BCC6-9D64F330D3D6}">
      <dgm:prSet/>
      <dgm:spPr/>
      <dgm:t>
        <a:bodyPr/>
        <a:lstStyle/>
        <a:p>
          <a:endParaRPr lang="ru-KZ"/>
        </a:p>
      </dgm:t>
    </dgm:pt>
    <dgm:pt modelId="{656428B8-6A96-456D-8515-0E6CC607050D}" type="sibTrans" cxnId="{CE37BD64-6EF0-4718-BCC6-9D64F330D3D6}">
      <dgm:prSet/>
      <dgm:spPr/>
      <dgm:t>
        <a:bodyPr/>
        <a:lstStyle/>
        <a:p>
          <a:endParaRPr lang="ru-KZ"/>
        </a:p>
      </dgm:t>
    </dgm:pt>
    <dgm:pt modelId="{7D20EB38-E23F-4BDE-B399-F46C8B63CDE1}">
      <dgm:prSet phldrT="[Текст]"/>
      <dgm:spPr/>
      <dgm:t>
        <a:bodyPr/>
        <a:lstStyle/>
        <a:p>
          <a:r>
            <a:rPr lang="ru-RU" b="1" i="1" dirty="0" err="1">
              <a:solidFill>
                <a:srgbClr val="C00000"/>
              </a:solidFill>
            </a:rPr>
            <a:t>ауһау-ауһау</a:t>
          </a:r>
          <a:r>
            <a:rPr lang="ru-RU" b="1" i="1" dirty="0">
              <a:solidFill>
                <a:srgbClr val="C00000"/>
              </a:solidFill>
            </a:rPr>
            <a:t>, </a:t>
          </a:r>
          <a:r>
            <a:rPr lang="ru-RU" b="1" i="1" dirty="0" err="1">
              <a:solidFill>
                <a:srgbClr val="C00000"/>
              </a:solidFill>
            </a:rPr>
            <a:t>әукім-әукім</a:t>
          </a:r>
          <a:r>
            <a:rPr lang="ru-RU" b="1" i="1" dirty="0">
              <a:solidFill>
                <a:srgbClr val="C00000"/>
              </a:solidFill>
            </a:rPr>
            <a:t>; </a:t>
          </a:r>
          <a:r>
            <a:rPr lang="ru-RU" b="1" i="1" dirty="0" err="1">
              <a:solidFill>
                <a:srgbClr val="C00000"/>
              </a:solidFill>
            </a:rPr>
            <a:t>пұшайт-пұшайт</a:t>
          </a:r>
          <a:r>
            <a:rPr lang="ru-RU" b="1" i="1" dirty="0">
              <a:solidFill>
                <a:srgbClr val="C00000"/>
              </a:solidFill>
            </a:rPr>
            <a:t>.</a:t>
          </a:r>
          <a:endParaRPr lang="ru-KZ" dirty="0">
            <a:solidFill>
              <a:srgbClr val="C00000"/>
            </a:solidFill>
          </a:endParaRPr>
        </a:p>
      </dgm:t>
    </dgm:pt>
    <dgm:pt modelId="{1C53E9F0-83FA-41F2-B426-015E3B06C0A3}" type="parTrans" cxnId="{977FAC0B-B0C9-4DA6-AD99-35A0E52EA6C8}">
      <dgm:prSet/>
      <dgm:spPr/>
      <dgm:t>
        <a:bodyPr/>
        <a:lstStyle/>
        <a:p>
          <a:endParaRPr lang="ru-KZ"/>
        </a:p>
      </dgm:t>
    </dgm:pt>
    <dgm:pt modelId="{EA7893B2-C284-47AC-8010-3EE9D64BEBF1}" type="sibTrans" cxnId="{977FAC0B-B0C9-4DA6-AD99-35A0E52EA6C8}">
      <dgm:prSet/>
      <dgm:spPr/>
      <dgm:t>
        <a:bodyPr/>
        <a:lstStyle/>
        <a:p>
          <a:endParaRPr lang="ru-KZ"/>
        </a:p>
      </dgm:t>
    </dgm:pt>
    <dgm:pt modelId="{164C5040-1B74-4141-8BF3-AF34748244E5}">
      <dgm:prSet phldrT="[Текст]"/>
      <dgm:spPr/>
      <dgm:t>
        <a:bodyPr/>
        <a:lstStyle/>
        <a:p>
          <a:r>
            <a:rPr lang="ru-RU" b="1" i="1" dirty="0" err="1">
              <a:solidFill>
                <a:srgbClr val="C00000"/>
              </a:solidFill>
            </a:rPr>
            <a:t>пәлі</a:t>
          </a:r>
          <a:r>
            <a:rPr lang="ru-RU" b="1" i="1" dirty="0">
              <a:solidFill>
                <a:srgbClr val="C00000"/>
              </a:solidFill>
            </a:rPr>
            <a:t>, </a:t>
          </a:r>
          <a:r>
            <a:rPr lang="ru-RU" b="1" i="1" dirty="0" err="1">
              <a:solidFill>
                <a:srgbClr val="C00000"/>
              </a:solidFill>
            </a:rPr>
            <a:t>алақай</a:t>
          </a:r>
          <a:r>
            <a:rPr lang="ru-RU" b="1" i="1" dirty="0">
              <a:solidFill>
                <a:srgbClr val="C00000"/>
              </a:solidFill>
            </a:rPr>
            <a:t>, пай-пай, </a:t>
          </a:r>
          <a:r>
            <a:rPr lang="ru-RU" b="1" i="1" dirty="0" err="1">
              <a:solidFill>
                <a:srgbClr val="C00000"/>
              </a:solidFill>
            </a:rPr>
            <a:t>уһ</a:t>
          </a:r>
          <a:r>
            <a:rPr lang="ru-RU" b="1" i="1" dirty="0">
              <a:solidFill>
                <a:srgbClr val="C00000"/>
              </a:solidFill>
            </a:rPr>
            <a:t>, </a:t>
          </a:r>
          <a:r>
            <a:rPr lang="ru-RU" b="1" i="1" dirty="0" err="1">
              <a:solidFill>
                <a:srgbClr val="C00000"/>
              </a:solidFill>
            </a:rPr>
            <a:t>әттеген</a:t>
          </a:r>
          <a:r>
            <a:rPr lang="ru-RU" b="1" i="1" dirty="0">
              <a:solidFill>
                <a:srgbClr val="C00000"/>
              </a:solidFill>
            </a:rPr>
            <a:t>-ай, </a:t>
          </a:r>
          <a:r>
            <a:rPr lang="ru-RU" b="1" i="1" dirty="0" err="1">
              <a:solidFill>
                <a:srgbClr val="C00000"/>
              </a:solidFill>
            </a:rPr>
            <a:t>қап</a:t>
          </a:r>
          <a:r>
            <a:rPr lang="ru-RU" b="1" i="1" dirty="0">
              <a:solidFill>
                <a:srgbClr val="C00000"/>
              </a:solidFill>
            </a:rPr>
            <a:t>.</a:t>
          </a:r>
          <a:endParaRPr lang="ru-KZ" dirty="0">
            <a:solidFill>
              <a:srgbClr val="C00000"/>
            </a:solidFill>
          </a:endParaRPr>
        </a:p>
      </dgm:t>
    </dgm:pt>
    <dgm:pt modelId="{3E7442E7-4372-4211-AA18-E42CEEA866D5}" type="parTrans" cxnId="{7BAF0692-FEAE-43D5-B017-814DB3809A90}">
      <dgm:prSet/>
      <dgm:spPr/>
      <dgm:t>
        <a:bodyPr/>
        <a:lstStyle/>
        <a:p>
          <a:endParaRPr lang="ru-KZ"/>
        </a:p>
      </dgm:t>
    </dgm:pt>
    <dgm:pt modelId="{0A7F67CD-EB9E-4DC3-94B6-6D8BB9429C32}" type="sibTrans" cxnId="{7BAF0692-FEAE-43D5-B017-814DB3809A90}">
      <dgm:prSet/>
      <dgm:spPr/>
      <dgm:t>
        <a:bodyPr/>
        <a:lstStyle/>
        <a:p>
          <a:endParaRPr lang="ru-KZ"/>
        </a:p>
      </dgm:t>
    </dgm:pt>
    <dgm:pt modelId="{36FB3F93-B3AE-4708-B048-77FDFE907A4C}" type="pres">
      <dgm:prSet presAssocID="{0F18735A-5629-4660-947C-98A50F25DDF1}" presName="linearFlow" presStyleCnt="0">
        <dgm:presLayoutVars>
          <dgm:dir/>
          <dgm:animLvl val="lvl"/>
          <dgm:resizeHandles val="exact"/>
        </dgm:presLayoutVars>
      </dgm:prSet>
      <dgm:spPr/>
    </dgm:pt>
    <dgm:pt modelId="{1CEDD86B-C564-461A-B8A7-CCE741678FB9}" type="pres">
      <dgm:prSet presAssocID="{04EEC95C-220D-4DA5-8A6B-C469EAADE6E3}" presName="composite" presStyleCnt="0"/>
      <dgm:spPr/>
    </dgm:pt>
    <dgm:pt modelId="{9534939F-1B87-4FDB-8C85-36D47A9FDB4D}" type="pres">
      <dgm:prSet presAssocID="{04EEC95C-220D-4DA5-8A6B-C469EAADE6E3}" presName="parentText" presStyleLbl="alignNode1" presStyleIdx="0" presStyleCnt="3" custScaleX="223229">
        <dgm:presLayoutVars>
          <dgm:chMax val="1"/>
          <dgm:bulletEnabled val="1"/>
        </dgm:presLayoutVars>
      </dgm:prSet>
      <dgm:spPr/>
    </dgm:pt>
    <dgm:pt modelId="{1098770F-56AA-4E24-A855-8866F4D81CB5}" type="pres">
      <dgm:prSet presAssocID="{04EEC95C-220D-4DA5-8A6B-C469EAADE6E3}" presName="descendantText" presStyleLbl="alignAcc1" presStyleIdx="0" presStyleCnt="3" custScaleX="74001" custScaleY="132117" custLinFactNeighborX="5438" custLinFactNeighborY="5153">
        <dgm:presLayoutVars>
          <dgm:bulletEnabled val="1"/>
        </dgm:presLayoutVars>
      </dgm:prSet>
      <dgm:spPr/>
    </dgm:pt>
    <dgm:pt modelId="{BE3FF77A-7528-442E-9527-F299A68281C0}" type="pres">
      <dgm:prSet presAssocID="{AEA24E5F-AAFD-4D9B-8B9F-4BD9A2941C33}" presName="sp" presStyleCnt="0"/>
      <dgm:spPr/>
    </dgm:pt>
    <dgm:pt modelId="{9B9C2028-1253-4991-B446-CF4B23A617AD}" type="pres">
      <dgm:prSet presAssocID="{CBAD0D30-B8DE-4CE2-A750-2B7FA4E08817}" presName="composite" presStyleCnt="0"/>
      <dgm:spPr/>
    </dgm:pt>
    <dgm:pt modelId="{91A71516-BD26-4BEA-A608-5C21A3A9E1D3}" type="pres">
      <dgm:prSet presAssocID="{CBAD0D30-B8DE-4CE2-A750-2B7FA4E08817}" presName="parentText" presStyleLbl="alignNode1" presStyleIdx="1" presStyleCnt="3" custScaleX="221416">
        <dgm:presLayoutVars>
          <dgm:chMax val="1"/>
          <dgm:bulletEnabled val="1"/>
        </dgm:presLayoutVars>
      </dgm:prSet>
      <dgm:spPr/>
    </dgm:pt>
    <dgm:pt modelId="{0809A1F1-BA60-421B-ABD0-3CD042ED47F8}" type="pres">
      <dgm:prSet presAssocID="{CBAD0D30-B8DE-4CE2-A750-2B7FA4E08817}" presName="descendantText" presStyleLbl="alignAcc1" presStyleIdx="1" presStyleCnt="3" custScaleX="74551" custScaleY="153502" custLinFactNeighborX="5896" custLinFactNeighborY="3729">
        <dgm:presLayoutVars>
          <dgm:bulletEnabled val="1"/>
        </dgm:presLayoutVars>
      </dgm:prSet>
      <dgm:spPr/>
    </dgm:pt>
    <dgm:pt modelId="{1489506C-F004-4D65-BE39-EC6FB1678E38}" type="pres">
      <dgm:prSet presAssocID="{F934D613-F367-4B1C-9030-57CA9D661B17}" presName="sp" presStyleCnt="0"/>
      <dgm:spPr/>
    </dgm:pt>
    <dgm:pt modelId="{200E812E-5E6D-4165-9C66-B200D189595D}" type="pres">
      <dgm:prSet presAssocID="{9318A77D-6176-46EB-B992-CA859A1FACF2}" presName="composite" presStyleCnt="0"/>
      <dgm:spPr/>
    </dgm:pt>
    <dgm:pt modelId="{FEF0218E-2CBE-43FD-91A8-D24F33E3514D}" type="pres">
      <dgm:prSet presAssocID="{9318A77D-6176-46EB-B992-CA859A1FACF2}" presName="parentText" presStyleLbl="alignNode1" presStyleIdx="2" presStyleCnt="3" custScaleX="232108">
        <dgm:presLayoutVars>
          <dgm:chMax val="1"/>
          <dgm:bulletEnabled val="1"/>
        </dgm:presLayoutVars>
      </dgm:prSet>
      <dgm:spPr/>
    </dgm:pt>
    <dgm:pt modelId="{56DAB2BA-36E5-448C-90A1-C15D0F683D58}" type="pres">
      <dgm:prSet presAssocID="{9318A77D-6176-46EB-B992-CA859A1FACF2}" presName="descendantText" presStyleLbl="alignAcc1" presStyleIdx="2" presStyleCnt="3" custScaleX="75114" custScaleY="133427" custLinFactNeighborX="4923" custLinFactNeighborY="27812">
        <dgm:presLayoutVars>
          <dgm:bulletEnabled val="1"/>
        </dgm:presLayoutVars>
      </dgm:prSet>
      <dgm:spPr/>
    </dgm:pt>
  </dgm:ptLst>
  <dgm:cxnLst>
    <dgm:cxn modelId="{37312C08-2B1E-4B74-991D-9ACBA08CFE06}" type="presOf" srcId="{0F18735A-5629-4660-947C-98A50F25DDF1}" destId="{36FB3F93-B3AE-4708-B048-77FDFE907A4C}" srcOrd="0" destOrd="0" presId="urn:microsoft.com/office/officeart/2005/8/layout/chevron2"/>
    <dgm:cxn modelId="{977FAC0B-B0C9-4DA6-AD99-35A0E52EA6C8}" srcId="{9318A77D-6176-46EB-B992-CA859A1FACF2}" destId="{7D20EB38-E23F-4BDE-B399-F46C8B63CDE1}" srcOrd="1" destOrd="0" parTransId="{1C53E9F0-83FA-41F2-B426-015E3B06C0A3}" sibTransId="{EA7893B2-C284-47AC-8010-3EE9D64BEBF1}"/>
    <dgm:cxn modelId="{B001490C-51C3-4869-9D79-AA4CE0D18597}" srcId="{04EEC95C-220D-4DA5-8A6B-C469EAADE6E3}" destId="{DF710853-FA48-4C1B-B46E-D2F25C206B4A}" srcOrd="0" destOrd="0" parTransId="{43A8A34A-CDC8-4A91-85A2-61D2BA857B62}" sibTransId="{F998E070-0764-459F-98BE-51926704F78B}"/>
    <dgm:cxn modelId="{2078B52B-E82A-444D-A3B1-F7A3AF19AF27}" type="presOf" srcId="{8B7070A0-6964-44CB-A8C1-D9B28D0611C4}" destId="{56DAB2BA-36E5-448C-90A1-C15D0F683D58}" srcOrd="0" destOrd="0" presId="urn:microsoft.com/office/officeart/2005/8/layout/chevron2"/>
    <dgm:cxn modelId="{168D4935-786B-4FBF-9656-28DF3369BF6F}" type="presOf" srcId="{07C6E97D-53A6-476E-BE6C-D4010832A074}" destId="{0809A1F1-BA60-421B-ABD0-3CD042ED47F8}" srcOrd="0" destOrd="0" presId="urn:microsoft.com/office/officeart/2005/8/layout/chevron2"/>
    <dgm:cxn modelId="{BBF81044-6CAB-49EE-B1FF-E7F71798402E}" type="presOf" srcId="{3114A74E-D982-4816-A583-4C45CB0C8139}" destId="{0809A1F1-BA60-421B-ABD0-3CD042ED47F8}" srcOrd="0" destOrd="1" presId="urn:microsoft.com/office/officeart/2005/8/layout/chevron2"/>
    <dgm:cxn modelId="{77FF5564-60B8-43B6-8724-A0ADA32B73F1}" srcId="{0F18735A-5629-4660-947C-98A50F25DDF1}" destId="{CBAD0D30-B8DE-4CE2-A750-2B7FA4E08817}" srcOrd="1" destOrd="0" parTransId="{D5322AAF-A61D-4E56-A6C9-21099E1480B1}" sibTransId="{F934D613-F367-4B1C-9030-57CA9D661B17}"/>
    <dgm:cxn modelId="{BEBCAE44-5A89-49E7-BE41-7436836DFAE8}" type="presOf" srcId="{CBAD0D30-B8DE-4CE2-A750-2B7FA4E08817}" destId="{91A71516-BD26-4BEA-A608-5C21A3A9E1D3}" srcOrd="0" destOrd="0" presId="urn:microsoft.com/office/officeart/2005/8/layout/chevron2"/>
    <dgm:cxn modelId="{CE37BD64-6EF0-4718-BCC6-9D64F330D3D6}" srcId="{9318A77D-6176-46EB-B992-CA859A1FACF2}" destId="{8B7070A0-6964-44CB-A8C1-D9B28D0611C4}" srcOrd="0" destOrd="0" parTransId="{B014F67B-FFDB-4A1B-B9D0-C9089F1C11A1}" sibTransId="{656428B8-6A96-456D-8515-0E6CC607050D}"/>
    <dgm:cxn modelId="{022DAE4F-6DFC-4F30-AEB6-CDF87D21AD8B}" srcId="{CBAD0D30-B8DE-4CE2-A750-2B7FA4E08817}" destId="{07C6E97D-53A6-476E-BE6C-D4010832A074}" srcOrd="0" destOrd="0" parTransId="{429B4731-1AD9-4ED8-857D-D87C8D3BEA11}" sibTransId="{CC5207C1-BBCF-4892-B736-087B09EBD7FE}"/>
    <dgm:cxn modelId="{86588856-2305-4A1A-9CBB-3F69D89D7DDE}" srcId="{0F18735A-5629-4660-947C-98A50F25DDF1}" destId="{9318A77D-6176-46EB-B992-CA859A1FACF2}" srcOrd="2" destOrd="0" parTransId="{CA806507-D872-45B3-867C-9D7150C46F0A}" sibTransId="{2207324D-9D5A-47A0-B56E-32C2FB431557}"/>
    <dgm:cxn modelId="{0E5DAF77-CE7F-49C6-A5A7-A6EB20C7A3F9}" type="presOf" srcId="{04EEC95C-220D-4DA5-8A6B-C469EAADE6E3}" destId="{9534939F-1B87-4FDB-8C85-36D47A9FDB4D}" srcOrd="0" destOrd="0" presId="urn:microsoft.com/office/officeart/2005/8/layout/chevron2"/>
    <dgm:cxn modelId="{8378E28B-71D0-43F7-8813-8D6A09A3CD93}" type="presOf" srcId="{164C5040-1B74-4141-8BF3-AF34748244E5}" destId="{1098770F-56AA-4E24-A855-8866F4D81CB5}" srcOrd="0" destOrd="1" presId="urn:microsoft.com/office/officeart/2005/8/layout/chevron2"/>
    <dgm:cxn modelId="{76C19190-B67E-49A0-A3D0-6EE5428B1EAA}" type="presOf" srcId="{7D20EB38-E23F-4BDE-B399-F46C8B63CDE1}" destId="{56DAB2BA-36E5-448C-90A1-C15D0F683D58}" srcOrd="0" destOrd="1" presId="urn:microsoft.com/office/officeart/2005/8/layout/chevron2"/>
    <dgm:cxn modelId="{7BAF0692-FEAE-43D5-B017-814DB3809A90}" srcId="{04EEC95C-220D-4DA5-8A6B-C469EAADE6E3}" destId="{164C5040-1B74-4141-8BF3-AF34748244E5}" srcOrd="1" destOrd="0" parTransId="{3E7442E7-4372-4211-AA18-E42CEEA866D5}" sibTransId="{0A7F67CD-EB9E-4DC3-94B6-6D8BB9429C32}"/>
    <dgm:cxn modelId="{9BDE5A94-D0D1-456F-95DF-38855C155F3C}" srcId="{CBAD0D30-B8DE-4CE2-A750-2B7FA4E08817}" destId="{3114A74E-D982-4816-A583-4C45CB0C8139}" srcOrd="1" destOrd="0" parTransId="{5D11661C-9E62-4FDC-9CF1-6D7FAE24976D}" sibTransId="{3DECF11F-A6F5-43EC-A8D1-5D52613BFA14}"/>
    <dgm:cxn modelId="{87B2A9A2-4DC8-437C-9FFB-427BAA96720F}" srcId="{0F18735A-5629-4660-947C-98A50F25DDF1}" destId="{04EEC95C-220D-4DA5-8A6B-C469EAADE6E3}" srcOrd="0" destOrd="0" parTransId="{FF5B152D-3FE7-4DF7-87B5-8EFC8C46286E}" sibTransId="{AEA24E5F-AAFD-4D9B-8B9F-4BD9A2941C33}"/>
    <dgm:cxn modelId="{34062EB9-C7EB-4320-8C82-53D9F715587F}" type="presOf" srcId="{9318A77D-6176-46EB-B992-CA859A1FACF2}" destId="{FEF0218E-2CBE-43FD-91A8-D24F33E3514D}" srcOrd="0" destOrd="0" presId="urn:microsoft.com/office/officeart/2005/8/layout/chevron2"/>
    <dgm:cxn modelId="{A89295DE-79B1-48BC-BEAD-C165DCEBCBEE}" type="presOf" srcId="{DF710853-FA48-4C1B-B46E-D2F25C206B4A}" destId="{1098770F-56AA-4E24-A855-8866F4D81CB5}" srcOrd="0" destOrd="0" presId="urn:microsoft.com/office/officeart/2005/8/layout/chevron2"/>
    <dgm:cxn modelId="{FE51E062-534D-48F3-A372-31BBEC482D5A}" type="presParOf" srcId="{36FB3F93-B3AE-4708-B048-77FDFE907A4C}" destId="{1CEDD86B-C564-461A-B8A7-CCE741678FB9}" srcOrd="0" destOrd="0" presId="urn:microsoft.com/office/officeart/2005/8/layout/chevron2"/>
    <dgm:cxn modelId="{FAA5B1DA-6671-4E43-99FF-AD6C3E39E7A5}" type="presParOf" srcId="{1CEDD86B-C564-461A-B8A7-CCE741678FB9}" destId="{9534939F-1B87-4FDB-8C85-36D47A9FDB4D}" srcOrd="0" destOrd="0" presId="urn:microsoft.com/office/officeart/2005/8/layout/chevron2"/>
    <dgm:cxn modelId="{1A42BC5C-083E-43B4-BDF4-C3444127F6BE}" type="presParOf" srcId="{1CEDD86B-C564-461A-B8A7-CCE741678FB9}" destId="{1098770F-56AA-4E24-A855-8866F4D81CB5}" srcOrd="1" destOrd="0" presId="urn:microsoft.com/office/officeart/2005/8/layout/chevron2"/>
    <dgm:cxn modelId="{0D978674-2A9E-422C-8AC9-DF285EC053B5}" type="presParOf" srcId="{36FB3F93-B3AE-4708-B048-77FDFE907A4C}" destId="{BE3FF77A-7528-442E-9527-F299A68281C0}" srcOrd="1" destOrd="0" presId="urn:microsoft.com/office/officeart/2005/8/layout/chevron2"/>
    <dgm:cxn modelId="{D29E05E3-7C9B-401D-A308-916244ACAE20}" type="presParOf" srcId="{36FB3F93-B3AE-4708-B048-77FDFE907A4C}" destId="{9B9C2028-1253-4991-B446-CF4B23A617AD}" srcOrd="2" destOrd="0" presId="urn:microsoft.com/office/officeart/2005/8/layout/chevron2"/>
    <dgm:cxn modelId="{37129414-2661-45F6-8D11-602E8ACE5EBB}" type="presParOf" srcId="{9B9C2028-1253-4991-B446-CF4B23A617AD}" destId="{91A71516-BD26-4BEA-A608-5C21A3A9E1D3}" srcOrd="0" destOrd="0" presId="urn:microsoft.com/office/officeart/2005/8/layout/chevron2"/>
    <dgm:cxn modelId="{CA62D5BD-8838-45AC-BC50-420E5BDB9548}" type="presParOf" srcId="{9B9C2028-1253-4991-B446-CF4B23A617AD}" destId="{0809A1F1-BA60-421B-ABD0-3CD042ED47F8}" srcOrd="1" destOrd="0" presId="urn:microsoft.com/office/officeart/2005/8/layout/chevron2"/>
    <dgm:cxn modelId="{97FAB399-0CA6-40DC-93D8-43781BB6D575}" type="presParOf" srcId="{36FB3F93-B3AE-4708-B048-77FDFE907A4C}" destId="{1489506C-F004-4D65-BE39-EC6FB1678E38}" srcOrd="3" destOrd="0" presId="urn:microsoft.com/office/officeart/2005/8/layout/chevron2"/>
    <dgm:cxn modelId="{6B884531-4140-4DAE-A6ED-C3398F1D85F1}" type="presParOf" srcId="{36FB3F93-B3AE-4708-B048-77FDFE907A4C}" destId="{200E812E-5E6D-4165-9C66-B200D189595D}" srcOrd="4" destOrd="0" presId="urn:microsoft.com/office/officeart/2005/8/layout/chevron2"/>
    <dgm:cxn modelId="{64E8C075-96D5-420F-B241-8283DF17352A}" type="presParOf" srcId="{200E812E-5E6D-4165-9C66-B200D189595D}" destId="{FEF0218E-2CBE-43FD-91A8-D24F33E3514D}" srcOrd="0" destOrd="0" presId="urn:microsoft.com/office/officeart/2005/8/layout/chevron2"/>
    <dgm:cxn modelId="{CD40E452-497F-4521-BA11-23B8C11270EB}" type="presParOf" srcId="{200E812E-5E6D-4165-9C66-B200D189595D}" destId="{56DAB2BA-36E5-448C-90A1-C15D0F683D5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344988-CC1B-4B09-B9F3-4A37A1E12AAD}">
      <dsp:nvSpPr>
        <dsp:cNvPr id="0" name=""/>
        <dsp:cNvSpPr/>
      </dsp:nvSpPr>
      <dsp:spPr>
        <a:xfrm>
          <a:off x="0" y="666258"/>
          <a:ext cx="903746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0EC9EBB-560A-419D-9227-B912DFC1E414}">
      <dsp:nvSpPr>
        <dsp:cNvPr id="0" name=""/>
        <dsp:cNvSpPr/>
      </dsp:nvSpPr>
      <dsp:spPr>
        <a:xfrm>
          <a:off x="1327508" y="132920"/>
          <a:ext cx="6320048" cy="80212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9116" tIns="0" rIns="239116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4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Лексикалық</a:t>
          </a:r>
          <a:r>
            <a:rPr lang="ru-RU" sz="24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мағынасы</a:t>
          </a:r>
          <a:r>
            <a:rPr lang="ru-RU" sz="24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4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болмайды</a:t>
          </a:r>
          <a:endParaRPr lang="ru-KZ" sz="2400" kern="1200" dirty="0">
            <a:solidFill>
              <a:srgbClr val="FFFF00"/>
            </a:solidFill>
          </a:endParaRPr>
        </a:p>
      </dsp:txBody>
      <dsp:txXfrm>
        <a:off x="1366664" y="172076"/>
        <a:ext cx="6241736" cy="723810"/>
      </dsp:txXfrm>
    </dsp:sp>
    <dsp:sp modelId="{AB2044DE-4D54-45B7-932A-B59CF12FF7E5}">
      <dsp:nvSpPr>
        <dsp:cNvPr id="0" name=""/>
        <dsp:cNvSpPr/>
      </dsp:nvSpPr>
      <dsp:spPr>
        <a:xfrm>
          <a:off x="0" y="1688802"/>
          <a:ext cx="903746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E195896-B3EC-4949-AFD1-89CE69DAB5BE}">
      <dsp:nvSpPr>
        <dsp:cNvPr id="0" name=""/>
        <dsp:cNvSpPr/>
      </dsp:nvSpPr>
      <dsp:spPr>
        <a:xfrm>
          <a:off x="1356959" y="1147926"/>
          <a:ext cx="6320048" cy="800783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9116" tIns="0" rIns="239116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1600" b="1" kern="1200" dirty="0">
            <a:solidFill>
              <a:srgbClr val="FFFF0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Сөйлемдегі</a:t>
          </a:r>
          <a:r>
            <a:rPr lang="ru-RU" sz="20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басқа</a:t>
          </a:r>
          <a:r>
            <a:rPr lang="ru-RU" sz="20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сөздермен</a:t>
          </a:r>
          <a:r>
            <a:rPr lang="ru-RU" sz="20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грамматикалық</a:t>
          </a:r>
          <a:r>
            <a:rPr lang="ru-RU" sz="20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байланысқа</a:t>
          </a:r>
          <a:r>
            <a:rPr lang="ru-RU" sz="20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20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түспейді</a:t>
          </a:r>
          <a:br>
            <a:rPr lang="ru-RU" sz="16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br>
            <a:rPr lang="ru-RU" sz="16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KZ" sz="1600" kern="1200" dirty="0">
            <a:solidFill>
              <a:srgbClr val="FFFF00"/>
            </a:solidFill>
          </a:endParaRPr>
        </a:p>
      </dsp:txBody>
      <dsp:txXfrm>
        <a:off x="1396050" y="1187017"/>
        <a:ext cx="6241866" cy="722601"/>
      </dsp:txXfrm>
    </dsp:sp>
    <dsp:sp modelId="{675A4C5D-22E7-4187-834C-DEE48C5ACF87}">
      <dsp:nvSpPr>
        <dsp:cNvPr id="0" name=""/>
        <dsp:cNvSpPr/>
      </dsp:nvSpPr>
      <dsp:spPr>
        <a:xfrm>
          <a:off x="0" y="2705394"/>
          <a:ext cx="9037467" cy="3528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2D34DE4-85D7-4950-9696-BF8B11672455}">
      <dsp:nvSpPr>
        <dsp:cNvPr id="0" name=""/>
        <dsp:cNvSpPr/>
      </dsp:nvSpPr>
      <dsp:spPr>
        <a:xfrm>
          <a:off x="1339200" y="2161592"/>
          <a:ext cx="6320048" cy="794832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34925" cap="flat" cmpd="sng" algn="in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39116" tIns="0" rIns="239116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Сөйлем</a:t>
          </a:r>
          <a:r>
            <a:rPr lang="ru-RU" sz="18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мүшесінің</a:t>
          </a:r>
          <a:r>
            <a:rPr lang="ru-RU" sz="18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қызметін</a:t>
          </a:r>
          <a:r>
            <a:rPr lang="ru-RU" sz="18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атқара</a:t>
          </a:r>
          <a:r>
            <a:rPr lang="ru-RU" sz="18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 </a:t>
          </a:r>
          <a:r>
            <a:rPr lang="ru-RU" sz="1800" b="1" kern="1200" dirty="0" err="1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алмайды</a:t>
          </a:r>
          <a:r>
            <a:rPr lang="ru-RU" sz="18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  <a:t>.</a:t>
          </a:r>
          <a:br>
            <a:rPr lang="ru-RU" sz="1800" b="1" kern="1200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rPr>
          </a:br>
          <a:endParaRPr lang="ru-KZ" sz="1800" kern="1200" dirty="0">
            <a:solidFill>
              <a:srgbClr val="FFFF00"/>
            </a:solidFill>
          </a:endParaRPr>
        </a:p>
      </dsp:txBody>
      <dsp:txXfrm>
        <a:off x="1378001" y="2200393"/>
        <a:ext cx="6242446" cy="7172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534939F-1B87-4FDB-8C85-36D47A9FDB4D}">
      <dsp:nvSpPr>
        <dsp:cNvPr id="0" name=""/>
        <dsp:cNvSpPr/>
      </dsp:nvSpPr>
      <dsp:spPr>
        <a:xfrm rot="5400000">
          <a:off x="1225950" y="-241669"/>
          <a:ext cx="1391896" cy="2174980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800" b="1" kern="1200" dirty="0"/>
            <a:t>КӨҢІЛ-КҮЙ ОДАҒАЙЫ</a:t>
          </a:r>
          <a:endParaRPr lang="ru-KZ" sz="2800" b="1" kern="1200" dirty="0"/>
        </a:p>
      </dsp:txBody>
      <dsp:txXfrm rot="-5400000">
        <a:off x="834408" y="149873"/>
        <a:ext cx="2174980" cy="1391896"/>
      </dsp:txXfrm>
    </dsp:sp>
    <dsp:sp modelId="{1098770F-56AA-4E24-A855-8866F4D81CB5}">
      <dsp:nvSpPr>
        <dsp:cNvPr id="0" name=""/>
        <dsp:cNvSpPr/>
      </dsp:nvSpPr>
      <dsp:spPr>
        <a:xfrm rot="5400000">
          <a:off x="5749955" y="-1979757"/>
          <a:ext cx="1195933" cy="5257759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 err="1"/>
            <a:t>шаттану</a:t>
          </a:r>
          <a:r>
            <a:rPr lang="ru-RU" sz="1800" b="1" kern="1200" dirty="0"/>
            <a:t>, </a:t>
          </a:r>
          <a:r>
            <a:rPr lang="ru-RU" sz="1800" b="1" kern="1200" dirty="0" err="1"/>
            <a:t>таңырқау</a:t>
          </a:r>
          <a:r>
            <a:rPr lang="ru-RU" sz="1800" b="1" kern="1200" dirty="0"/>
            <a:t>, </a:t>
          </a:r>
          <a:r>
            <a:rPr lang="ru-RU" sz="1800" b="1" kern="1200" dirty="0" err="1"/>
            <a:t>ренжу</a:t>
          </a:r>
          <a:r>
            <a:rPr lang="ru-RU" sz="1800" b="1" kern="1200" dirty="0"/>
            <a:t>, </a:t>
          </a:r>
          <a:r>
            <a:rPr lang="ru-RU" sz="1800" b="1" kern="1200" dirty="0" err="1"/>
            <a:t>өкіну</a:t>
          </a:r>
          <a:r>
            <a:rPr lang="ru-RU" sz="1800" b="1" kern="1200" dirty="0"/>
            <a:t>, </a:t>
          </a:r>
          <a:r>
            <a:rPr lang="ru-RU" sz="1800" b="1" kern="1200" dirty="0" err="1"/>
            <a:t>қуану</a:t>
          </a:r>
          <a:r>
            <a:rPr lang="ru-RU" sz="1800" b="1" kern="1200" dirty="0"/>
            <a:t> 	</a:t>
          </a:r>
          <a:r>
            <a:rPr lang="ru-RU" sz="1800" b="1" kern="1200" dirty="0" err="1"/>
            <a:t>мәнінде</a:t>
          </a:r>
          <a:r>
            <a:rPr lang="ru-RU" sz="1800" b="1" kern="1200" dirty="0"/>
            <a:t> </a:t>
          </a:r>
          <a:r>
            <a:rPr lang="ru-RU" sz="1800" b="1" kern="1200" dirty="0" err="1"/>
            <a:t>қолданылады</a:t>
          </a:r>
          <a:r>
            <a:rPr lang="ru-RU" sz="1800" b="1" kern="1200" dirty="0"/>
            <a:t>:</a:t>
          </a:r>
          <a:endParaRPr lang="ru-K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 err="1">
              <a:solidFill>
                <a:srgbClr val="C00000"/>
              </a:solidFill>
            </a:rPr>
            <a:t>пәлі</a:t>
          </a:r>
          <a:r>
            <a:rPr lang="ru-RU" sz="1800" b="1" i="1" kern="1200" dirty="0">
              <a:solidFill>
                <a:srgbClr val="C00000"/>
              </a:solidFill>
            </a:rPr>
            <a:t>, </a:t>
          </a:r>
          <a:r>
            <a:rPr lang="ru-RU" sz="1800" b="1" i="1" kern="1200" dirty="0" err="1">
              <a:solidFill>
                <a:srgbClr val="C00000"/>
              </a:solidFill>
            </a:rPr>
            <a:t>алақай</a:t>
          </a:r>
          <a:r>
            <a:rPr lang="ru-RU" sz="1800" b="1" i="1" kern="1200" dirty="0">
              <a:solidFill>
                <a:srgbClr val="C00000"/>
              </a:solidFill>
            </a:rPr>
            <a:t>, пай-пай, </a:t>
          </a:r>
          <a:r>
            <a:rPr lang="ru-RU" sz="1800" b="1" i="1" kern="1200" dirty="0" err="1">
              <a:solidFill>
                <a:srgbClr val="C00000"/>
              </a:solidFill>
            </a:rPr>
            <a:t>уһ</a:t>
          </a:r>
          <a:r>
            <a:rPr lang="ru-RU" sz="1800" b="1" i="1" kern="1200" dirty="0">
              <a:solidFill>
                <a:srgbClr val="C00000"/>
              </a:solidFill>
            </a:rPr>
            <a:t>, </a:t>
          </a:r>
          <a:r>
            <a:rPr lang="ru-RU" sz="1800" b="1" i="1" kern="1200" dirty="0" err="1">
              <a:solidFill>
                <a:srgbClr val="C00000"/>
              </a:solidFill>
            </a:rPr>
            <a:t>әттеген</a:t>
          </a:r>
          <a:r>
            <a:rPr lang="ru-RU" sz="1800" b="1" i="1" kern="1200" dirty="0">
              <a:solidFill>
                <a:srgbClr val="C00000"/>
              </a:solidFill>
            </a:rPr>
            <a:t>-ай, </a:t>
          </a:r>
          <a:r>
            <a:rPr lang="ru-RU" sz="1800" b="1" i="1" kern="1200" dirty="0" err="1">
              <a:solidFill>
                <a:srgbClr val="C00000"/>
              </a:solidFill>
            </a:rPr>
            <a:t>қап</a:t>
          </a:r>
          <a:r>
            <a:rPr lang="ru-RU" sz="1800" b="1" i="1" kern="1200" dirty="0">
              <a:solidFill>
                <a:srgbClr val="C00000"/>
              </a:solidFill>
            </a:rPr>
            <a:t>.</a:t>
          </a:r>
          <a:endParaRPr lang="ru-KZ" sz="1800" kern="1200" dirty="0">
            <a:solidFill>
              <a:srgbClr val="C00000"/>
            </a:solidFill>
          </a:endParaRPr>
        </a:p>
      </dsp:txBody>
      <dsp:txXfrm rot="-5400000">
        <a:off x="3719043" y="109536"/>
        <a:ext cx="5199378" cy="1079171"/>
      </dsp:txXfrm>
    </dsp:sp>
    <dsp:sp modelId="{91A71516-BD26-4BEA-A608-5C21A3A9E1D3}">
      <dsp:nvSpPr>
        <dsp:cNvPr id="0" name=""/>
        <dsp:cNvSpPr/>
      </dsp:nvSpPr>
      <dsp:spPr>
        <a:xfrm rot="5400000">
          <a:off x="1217117" y="1230972"/>
          <a:ext cx="1391896" cy="2157316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b="1" kern="1200" dirty="0"/>
            <a:t>ЖЕКІРУ ОДАҒАЙЫ</a:t>
          </a:r>
          <a:endParaRPr lang="ru-KZ" sz="2500" b="1" kern="1200" dirty="0"/>
        </a:p>
      </dsp:txBody>
      <dsp:txXfrm rot="-5400000">
        <a:off x="834407" y="1613682"/>
        <a:ext cx="2157316" cy="1391896"/>
      </dsp:txXfrm>
    </dsp:sp>
    <dsp:sp modelId="{0809A1F1-BA60-421B-ABD0-3CD042ED47F8}">
      <dsp:nvSpPr>
        <dsp:cNvPr id="0" name=""/>
        <dsp:cNvSpPr/>
      </dsp:nvSpPr>
      <dsp:spPr>
        <a:xfrm rot="5400000">
          <a:off x="5706756" y="-568315"/>
          <a:ext cx="1388782" cy="5336204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 err="1"/>
            <a:t>тыйым</a:t>
          </a:r>
          <a:r>
            <a:rPr lang="ru-RU" sz="1800" b="1" kern="1200" dirty="0"/>
            <a:t> салу, </a:t>
          </a:r>
          <a:r>
            <a:rPr lang="ru-RU" sz="1800" b="1" kern="1200" dirty="0" err="1"/>
            <a:t>жекіру</a:t>
          </a:r>
          <a:r>
            <a:rPr lang="ru-RU" sz="1800" b="1" kern="1200" dirty="0"/>
            <a:t> </a:t>
          </a:r>
          <a:r>
            <a:rPr lang="ru-RU" sz="1800" b="1" kern="1200" dirty="0" err="1"/>
            <a:t>мәнінде</a:t>
          </a:r>
          <a:r>
            <a:rPr lang="ru-RU" sz="1800" b="1" kern="1200" dirty="0"/>
            <a:t> </a:t>
          </a:r>
          <a:r>
            <a:rPr lang="ru-RU" sz="1800" b="1" kern="1200" dirty="0" err="1"/>
            <a:t>қолданылады</a:t>
          </a:r>
          <a:r>
            <a:rPr lang="ru-RU" sz="1800" b="1" kern="1200" dirty="0"/>
            <a:t>:</a:t>
          </a:r>
          <a:endParaRPr lang="ru-K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 err="1">
              <a:solidFill>
                <a:srgbClr val="C00000"/>
              </a:solidFill>
            </a:rPr>
            <a:t>тәйт</a:t>
          </a:r>
          <a:r>
            <a:rPr lang="ru-RU" sz="1800" b="1" i="1" kern="1200" dirty="0">
              <a:solidFill>
                <a:srgbClr val="C00000"/>
              </a:solidFill>
            </a:rPr>
            <a:t>, тек, </a:t>
          </a:r>
          <a:r>
            <a:rPr lang="ru-RU" sz="1800" b="1" i="1" kern="1200" dirty="0" err="1">
              <a:solidFill>
                <a:srgbClr val="C00000"/>
              </a:solidFill>
            </a:rPr>
            <a:t>жә</a:t>
          </a:r>
          <a:r>
            <a:rPr lang="ru-RU" sz="1800" b="1" i="1" kern="1200" dirty="0">
              <a:solidFill>
                <a:srgbClr val="C00000"/>
              </a:solidFill>
            </a:rPr>
            <a:t>.</a:t>
          </a:r>
          <a:endParaRPr lang="ru-KZ" sz="1800" kern="1200" dirty="0">
            <a:solidFill>
              <a:srgbClr val="C00000"/>
            </a:solidFill>
          </a:endParaRPr>
        </a:p>
      </dsp:txBody>
      <dsp:txXfrm rot="-5400000">
        <a:off x="3733046" y="1473190"/>
        <a:ext cx="5268409" cy="1253192"/>
      </dsp:txXfrm>
    </dsp:sp>
    <dsp:sp modelId="{FEF0218E-2CBE-43FD-91A8-D24F33E3514D}">
      <dsp:nvSpPr>
        <dsp:cNvPr id="0" name=""/>
        <dsp:cNvSpPr/>
      </dsp:nvSpPr>
      <dsp:spPr>
        <a:xfrm rot="5400000">
          <a:off x="1269205" y="2551883"/>
          <a:ext cx="1391896" cy="2261491"/>
        </a:xfrm>
        <a:prstGeom prst="chevron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kk-KZ" sz="2500" b="1" kern="1200" dirty="0"/>
            <a:t>ШАҚЫРУ ОДАҒАЙЫ</a:t>
          </a:r>
          <a:endParaRPr lang="ru-KZ" sz="2500" b="1" kern="1200" dirty="0"/>
        </a:p>
      </dsp:txBody>
      <dsp:txXfrm rot="-5400000">
        <a:off x="834408" y="2986680"/>
        <a:ext cx="2261491" cy="1391896"/>
      </dsp:txXfrm>
    </dsp:sp>
    <dsp:sp modelId="{56DAB2BA-36E5-448C-90A1-C15D0F683D58}">
      <dsp:nvSpPr>
        <dsp:cNvPr id="0" name=""/>
        <dsp:cNvSpPr/>
      </dsp:nvSpPr>
      <dsp:spPr>
        <a:xfrm rot="5400000">
          <a:off x="5809700" y="982118"/>
          <a:ext cx="1207157" cy="5417105"/>
        </a:xfrm>
        <a:prstGeom prst="round2Same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6350" cap="flat" cmpd="sng" algn="in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chilly" dir="t"/>
        </a:scene3d>
        <a:sp3d prstMaterial="dkEdge">
          <a:bevelT w="25400" h="6350" prst="softRound"/>
          <a:bevelB w="0" h="0" prst="convex"/>
        </a:sp3d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8016" tIns="11430" rIns="11430" bIns="11430" numCol="1" spcCol="1270" anchor="ctr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kern="1200" dirty="0" err="1"/>
            <a:t>хайуанаттарды</a:t>
          </a:r>
          <a:r>
            <a:rPr lang="ru-RU" sz="1800" b="1" kern="1200" dirty="0"/>
            <a:t>, </a:t>
          </a:r>
          <a:r>
            <a:rPr lang="ru-RU" sz="1800" b="1" kern="1200" dirty="0" err="1"/>
            <a:t>жан-жануарларды</a:t>
          </a:r>
          <a:r>
            <a:rPr lang="ru-RU" sz="1800" b="1" kern="1200" dirty="0"/>
            <a:t> </a:t>
          </a:r>
          <a:r>
            <a:rPr lang="ru-RU" sz="1800" b="1" kern="1200" dirty="0" err="1"/>
            <a:t>қуу</a:t>
          </a:r>
          <a:r>
            <a:rPr lang="ru-RU" sz="1800" b="1" kern="1200" dirty="0"/>
            <a:t>, </a:t>
          </a:r>
          <a:r>
            <a:rPr lang="ru-RU" sz="1800" b="1" kern="1200" dirty="0" err="1"/>
            <a:t>шақыру</a:t>
          </a:r>
          <a:r>
            <a:rPr lang="ru-RU" sz="1800" b="1" kern="1200" dirty="0"/>
            <a:t> </a:t>
          </a:r>
          <a:r>
            <a:rPr lang="ru-RU" sz="1800" b="1" kern="1200" dirty="0" err="1"/>
            <a:t>мәнінде</a:t>
          </a:r>
          <a:r>
            <a:rPr lang="ru-RU" sz="1800" b="1" kern="1200" dirty="0"/>
            <a:t> </a:t>
          </a:r>
          <a:r>
            <a:rPr lang="ru-RU" sz="1800" b="1" kern="1200" dirty="0" err="1"/>
            <a:t>қолданылады</a:t>
          </a:r>
          <a:r>
            <a:rPr lang="ru-RU" sz="1800" b="1" kern="1200" dirty="0"/>
            <a:t>:</a:t>
          </a:r>
          <a:endParaRPr lang="ru-KZ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800" b="1" i="1" kern="1200" dirty="0" err="1">
              <a:solidFill>
                <a:srgbClr val="C00000"/>
              </a:solidFill>
            </a:rPr>
            <a:t>ауһау-ауһау</a:t>
          </a:r>
          <a:r>
            <a:rPr lang="ru-RU" sz="1800" b="1" i="1" kern="1200" dirty="0">
              <a:solidFill>
                <a:srgbClr val="C00000"/>
              </a:solidFill>
            </a:rPr>
            <a:t>, </a:t>
          </a:r>
          <a:r>
            <a:rPr lang="ru-RU" sz="1800" b="1" i="1" kern="1200" dirty="0" err="1">
              <a:solidFill>
                <a:srgbClr val="C00000"/>
              </a:solidFill>
            </a:rPr>
            <a:t>әукім-әукім</a:t>
          </a:r>
          <a:r>
            <a:rPr lang="ru-RU" sz="1800" b="1" i="1" kern="1200" dirty="0">
              <a:solidFill>
                <a:srgbClr val="C00000"/>
              </a:solidFill>
            </a:rPr>
            <a:t>; </a:t>
          </a:r>
          <a:r>
            <a:rPr lang="ru-RU" sz="1800" b="1" i="1" kern="1200" dirty="0" err="1">
              <a:solidFill>
                <a:srgbClr val="C00000"/>
              </a:solidFill>
            </a:rPr>
            <a:t>пұшайт-пұшайт</a:t>
          </a:r>
          <a:r>
            <a:rPr lang="ru-RU" sz="1800" b="1" i="1" kern="1200" dirty="0">
              <a:solidFill>
                <a:srgbClr val="C00000"/>
              </a:solidFill>
            </a:rPr>
            <a:t>.</a:t>
          </a:r>
          <a:endParaRPr lang="ru-KZ" sz="1800" kern="1200" dirty="0">
            <a:solidFill>
              <a:srgbClr val="C00000"/>
            </a:solidFill>
          </a:endParaRPr>
        </a:p>
      </dsp:txBody>
      <dsp:txXfrm rot="-5400000">
        <a:off x="3704727" y="3146021"/>
        <a:ext cx="5358176" cy="1089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3E47F476-161E-4A04-A0FB-965A0EEB438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32E49AB-875B-42C8-941C-0DE0DBD2D3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884D98C1-1D35-4AC1-86CE-3983443D2DC2}" type="datetime1">
              <a:rPr lang="ru-RU" smtClean="0"/>
              <a:t>21.01.2021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23EFBA4A-EC84-4A1C-951D-F76333FEEC6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>
            <a:extLst>
              <a:ext uri="{FF2B5EF4-FFF2-40B4-BE49-F238E27FC236}">
                <a16:creationId xmlns:a16="http://schemas.microsoft.com/office/drawing/2014/main" id="{60085306-E124-4DA3-9455-10E28A78FE3A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A5FAA0D8-202C-4D3D-887A-429ECB6FFB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4069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208F80-7E6B-44D5-A446-1C0594CA0811}" type="datetime1">
              <a:rPr lang="ru-RU" smtClean="0"/>
              <a:pPr/>
              <a:t>21.01.2021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6014E932-560F-4669-93FB-097F2F5C1185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41986452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08155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9247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55779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33628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182162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6320285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350406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083356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6014E932-560F-4669-93FB-097F2F5C1185}" type="slidenum">
              <a:rPr lang="ru-RU" smtClean="0"/>
              <a:t>16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53553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915128" y="1397977"/>
            <a:ext cx="8361229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79906" y="4475023"/>
            <a:ext cx="6831673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8A44D028-484A-4016-A0FD-DCEBE353592D}" type="datetime1">
              <a:rPr lang="ru-RU" noProof="0" smtClean="0"/>
              <a:t>21.01.2021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79965FD7-DA9A-4AFB-B8C8-34AC1FEE9F72}"/>
              </a:ext>
            </a:extLst>
          </p:cNvPr>
          <p:cNvSpPr/>
          <p:nvPr userDrawn="1"/>
        </p:nvSpPr>
        <p:spPr>
          <a:xfrm flipV="1">
            <a:off x="887674" y="726883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5" name="Г-образная фигура 14">
            <a:extLst>
              <a:ext uri="{FF2B5EF4-FFF2-40B4-BE49-F238E27FC236}">
                <a16:creationId xmlns:a16="http://schemas.microsoft.com/office/drawing/2014/main" id="{92465177-72B9-4DCF-8F98-0C79F3EE32EC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4408489"/>
          </a:xfrm>
          <a:prstGeom prst="corner">
            <a:avLst>
              <a:gd name="adj1" fmla="val 6149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6773"/>
              <a:gd name="adj2" fmla="val 6814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129581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1485900"/>
          </a:xfrm>
        </p:spPr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Текст 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rtlCol="0"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6" name="Объект 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7" name="Дата 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8AB0B504-960D-4FF3-82DC-E4C3635A674B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8" name="Нижний колонтитул 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id="{91236E78-C797-4C31-BA0C-DB193BAF6D2D}"/>
              </a:ext>
            </a:extLst>
          </p:cNvPr>
          <p:cNvSpPr/>
          <p:nvPr userDrawn="1"/>
        </p:nvSpPr>
        <p:spPr>
          <a:xfrm rot="10800000" flipV="1">
            <a:off x="8391654" y="1873024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id="{BFA658F0-F295-40A9-8BA8-1F6CBDFBBE09}"/>
              </a:ext>
            </a:extLst>
          </p:cNvPr>
          <p:cNvSpPr/>
          <p:nvPr userDrawn="1"/>
        </p:nvSpPr>
        <p:spPr>
          <a:xfrm flipH="1">
            <a:off x="8152968" y="1752327"/>
            <a:ext cx="3152309" cy="4408489"/>
          </a:xfrm>
          <a:prstGeom prst="corner">
            <a:avLst>
              <a:gd name="adj1" fmla="val 7085"/>
              <a:gd name="adj2" fmla="val 7750"/>
            </a:avLst>
          </a:prstGeom>
          <a:solidFill>
            <a:schemeClr val="tx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740073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48ADF7B7-CD0A-4A43-BE35-20EDFB8432A1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5725443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86F59C7-98D5-4FFA-80E3-9889813E74BE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3" name="Нижний колонтитул 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9901407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, второй вариант">
    <p:bg bwMode="grayWhite">
      <p:bgPr>
        <a:gradFill flip="none" rotWithShape="1">
          <a:gsLst>
            <a:gs pos="0">
              <a:schemeClr val="tx2">
                <a:lumMod val="50000"/>
              </a:schemeClr>
            </a:gs>
            <a:gs pos="34000">
              <a:schemeClr val="tx2"/>
            </a:gs>
            <a:gs pos="66000">
              <a:schemeClr val="tx2">
                <a:lumMod val="75000"/>
              </a:schemeClr>
            </a:gs>
            <a:gs pos="97000">
              <a:schemeClr val="tx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Г-образная фигура 9">
            <a:extLst>
              <a:ext uri="{FF2B5EF4-FFF2-40B4-BE49-F238E27FC236}">
                <a16:creationId xmlns:a16="http://schemas.microsoft.com/office/drawing/2014/main" id="{13412040-642F-40C5-8AB5-C0E8D41B481B}"/>
              </a:ext>
            </a:extLst>
          </p:cNvPr>
          <p:cNvSpPr/>
          <p:nvPr userDrawn="1"/>
        </p:nvSpPr>
        <p:spPr>
          <a:xfrm flipV="1">
            <a:off x="870090" y="709300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Прямоугольник 8" title="Боковая панель">
            <a:extLst>
              <a:ext uri="{FF2B5EF4-FFF2-40B4-BE49-F238E27FC236}">
                <a16:creationId xmlns:a16="http://schemas.microsoft.com/office/drawing/2014/main" id="{BADD331D-DA8D-4D47-A2BB-F4875FDB16A4}"/>
              </a:ext>
            </a:extLst>
          </p:cNvPr>
          <p:cNvSpPr/>
          <p:nvPr userDrawn="1"/>
        </p:nvSpPr>
        <p:spPr>
          <a:xfrm rot="5400000">
            <a:off x="5791174" y="457175"/>
            <a:ext cx="609651" cy="1219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397977" y="1151796"/>
            <a:ext cx="9504485" cy="3007447"/>
          </a:xfrm>
        </p:spPr>
        <p:txBody>
          <a:bodyPr rtlCol="0" anchor="ctr" anchorCtr="0">
            <a:noAutofit/>
          </a:bodyPr>
          <a:lstStyle>
            <a:lvl1pPr algn="ctr">
              <a:defRPr sz="6600" cap="none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97977" y="4897053"/>
            <a:ext cx="9504485" cy="1086237"/>
          </a:xfrm>
        </p:spPr>
        <p:txBody>
          <a:bodyPr rtlCol="0"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/>
              <a:t>Образец подзаголовка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7FB405CF-C7E9-4233-9137-7641E9EC63E9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 rtlCol="0"/>
          <a:lstStyle>
            <a:lvl1pPr algn="ctr">
              <a:defRPr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pPr/>
              <a:t>‹#›</a:t>
            </a:fld>
            <a:endParaRPr lang="ru-RU" noProof="0" dirty="0"/>
          </a:p>
        </p:txBody>
      </p:sp>
      <p:sp>
        <p:nvSpPr>
          <p:cNvPr id="11" name="Г-образная фигура 10">
            <a:extLst>
              <a:ext uri="{FF2B5EF4-FFF2-40B4-BE49-F238E27FC236}">
                <a16:creationId xmlns:a16="http://schemas.microsoft.com/office/drawing/2014/main" id="{68D376A1-CC76-4C90-B2CF-F89EA13E7942}"/>
              </a:ext>
            </a:extLst>
          </p:cNvPr>
          <p:cNvSpPr/>
          <p:nvPr userDrawn="1"/>
        </p:nvSpPr>
        <p:spPr>
          <a:xfrm rot="10800000" flipV="1">
            <a:off x="8549910" y="1820273"/>
            <a:ext cx="2772000" cy="2772000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bg2"/>
          </a:solidFill>
          <a:ln>
            <a:solidFill>
              <a:schemeClr val="bg2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B5516E7A-AEB0-4772-8098-8B0F8B5F1126}"/>
              </a:ext>
            </a:extLst>
          </p:cNvPr>
          <p:cNvSpPr/>
          <p:nvPr userDrawn="1"/>
        </p:nvSpPr>
        <p:spPr>
          <a:xfrm flipV="1">
            <a:off x="752858" y="609652"/>
            <a:ext cx="3152309" cy="3007448"/>
          </a:xfrm>
          <a:prstGeom prst="corner">
            <a:avLst>
              <a:gd name="adj1" fmla="val 6089"/>
              <a:gd name="adj2" fmla="val 6769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E864F603-D3F0-4241-9005-3F6C3BD62BEF}"/>
              </a:ext>
            </a:extLst>
          </p:cNvPr>
          <p:cNvSpPr/>
          <p:nvPr userDrawn="1"/>
        </p:nvSpPr>
        <p:spPr>
          <a:xfrm flipH="1">
            <a:off x="8286317" y="1685653"/>
            <a:ext cx="3152309" cy="3007448"/>
          </a:xfrm>
          <a:prstGeom prst="corner">
            <a:avLst>
              <a:gd name="adj1" fmla="val 6089"/>
              <a:gd name="adj2" fmla="val 6442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2335029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1371600" y="685800"/>
            <a:ext cx="9601200" cy="720213"/>
          </a:xfrm>
        </p:spPr>
        <p:txBody>
          <a:bodyPr rtlCol="0">
            <a:noAutofit/>
          </a:bodyPr>
          <a:lstStyle>
            <a:lvl1pPr>
              <a:defRPr sz="4800"/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371600" y="1484671"/>
            <a:ext cx="9601200" cy="4382729"/>
          </a:xfrm>
        </p:spPr>
        <p:txBody>
          <a:bodyPr rtlCol="0"/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2538B1-C940-4406-BCB8-DC91D6A15B03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cxnSp>
        <p:nvCxnSpPr>
          <p:cNvPr id="7" name="Прямая соединительная линия 6">
            <a:extLst>
              <a:ext uri="{FF2B5EF4-FFF2-40B4-BE49-F238E27FC236}">
                <a16:creationId xmlns:a16="http://schemas.microsoft.com/office/drawing/2014/main" id="{CBEFB83C-E1EC-41AC-BFF6-9D094E2D43C6}"/>
              </a:ext>
            </a:extLst>
          </p:cNvPr>
          <p:cNvCxnSpPr/>
          <p:nvPr userDrawn="1"/>
        </p:nvCxnSpPr>
        <p:spPr>
          <a:xfrm>
            <a:off x="1465008" y="1445344"/>
            <a:ext cx="9468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99419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 и рисунком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7" name="Овал 26">
            <a:extLst>
              <a:ext uri="{FF2B5EF4-FFF2-40B4-BE49-F238E27FC236}">
                <a16:creationId xmlns:a16="http://schemas.microsoft.com/office/drawing/2014/main" id="{C222C1B9-FA56-4CEA-AD98-25A595D942F8}"/>
              </a:ext>
            </a:extLst>
          </p:cNvPr>
          <p:cNvSpPr/>
          <p:nvPr userDrawn="1"/>
        </p:nvSpPr>
        <p:spPr bwMode="white">
          <a:xfrm>
            <a:off x="7040199" y="564425"/>
            <a:ext cx="4356000" cy="4464000"/>
          </a:xfrm>
          <a:prstGeom prst="ellipse">
            <a:avLst/>
          </a:prstGeom>
          <a:noFill/>
          <a:ln w="123825">
            <a:solidFill>
              <a:schemeClr val="accent3"/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D55F6BDF-291F-4C2E-B9D8-9EC1D2DC17B1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Рисунок 12">
            <a:extLst>
              <a:ext uri="{FF2B5EF4-FFF2-40B4-BE49-F238E27FC236}">
                <a16:creationId xmlns:a16="http://schemas.microsoft.com/office/drawing/2014/main" id="{9786B981-6A78-425B-97A2-BA24E40DB7AD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5761" y="670570"/>
            <a:ext cx="4151312" cy="4248000"/>
          </a:xfrm>
          <a:prstGeom prst="ellipse">
            <a:avLst/>
          </a:prstGeom>
          <a:ln w="38100">
            <a:solidFill>
              <a:schemeClr val="bg2"/>
            </a:solidFill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7" name="Объект 15">
            <a:extLst>
              <a:ext uri="{FF2B5EF4-FFF2-40B4-BE49-F238E27FC236}">
                <a16:creationId xmlns:a16="http://schemas.microsoft.com/office/drawing/2014/main" id="{A21C7D74-31FD-4638-819B-6F7351A1770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6747294" y="5188236"/>
            <a:ext cx="4858459" cy="1126906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rtlCol="0" anchor="ctr" anchorCtr="0"/>
          <a:lstStyle>
            <a:lvl1pPr marL="0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1pPr>
            <a:lvl2pPr marL="530352" indent="0" algn="ctr">
              <a:buNone/>
              <a:defRPr sz="1800">
                <a:solidFill>
                  <a:schemeClr val="tx2">
                    <a:lumMod val="50000"/>
                  </a:schemeClr>
                </a:solidFill>
              </a:defRPr>
            </a:lvl2pPr>
            <a:lvl3pPr marL="9875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3pPr>
            <a:lvl4pPr marL="1444752" indent="0" algn="ctr">
              <a:buNone/>
              <a:defRPr sz="1600">
                <a:solidFill>
                  <a:schemeClr val="tx2">
                    <a:lumMod val="50000"/>
                  </a:schemeClr>
                </a:solidFill>
              </a:defRPr>
            </a:lvl4pPr>
            <a:lvl5pPr marL="1901952" indent="0" algn="ctr">
              <a:buNone/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08449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Объект с подписью">
    <p:bg bwMode="lt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20A2BD38-4A6C-44EB-900D-A3E3AE37854F}"/>
              </a:ext>
            </a:extLst>
          </p:cNvPr>
          <p:cNvSpPr/>
          <p:nvPr userDrawn="1"/>
        </p:nvSpPr>
        <p:spPr>
          <a:xfrm>
            <a:off x="6581723" y="404614"/>
            <a:ext cx="5191176" cy="6048772"/>
          </a:xfrm>
          <a:prstGeom prst="rect">
            <a:avLst/>
          </a:prstGeom>
          <a:gradFill flip="none" rotWithShape="1">
            <a:gsLst>
              <a:gs pos="0">
                <a:schemeClr val="tx2">
                  <a:lumMod val="50000"/>
                </a:schemeClr>
              </a:gs>
              <a:gs pos="36000">
                <a:schemeClr val="tx2"/>
              </a:gs>
              <a:gs pos="69000">
                <a:schemeClr val="tx2">
                  <a:lumMod val="75000"/>
                </a:schemeClr>
              </a:gs>
              <a:gs pos="97000">
                <a:schemeClr val="tx2">
                  <a:lumMod val="50000"/>
                </a:schemeClr>
              </a:gs>
            </a:gsLst>
            <a:lin ang="2700000" scaled="1"/>
            <a:tileRect/>
          </a:gradFill>
          <a:ln>
            <a:noFill/>
          </a:ln>
          <a:effectLst>
            <a:outerShdw blurRad="63500" sx="102000" sy="102000" algn="ctr" rotWithShape="0">
              <a:prstClr val="black">
                <a:alpha val="2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Прямоугольник 7" title="Фоновая фигура"/>
          <p:cNvSpPr/>
          <p:nvPr/>
        </p:nvSpPr>
        <p:spPr>
          <a:xfrm>
            <a:off x="0" y="376"/>
            <a:ext cx="6096000" cy="6857624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 bwMode="white">
          <a:xfrm>
            <a:off x="586246" y="400665"/>
            <a:ext cx="4858460" cy="1428136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800" baseline="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586246" y="2113935"/>
            <a:ext cx="4858460" cy="4247186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100"/>
              </a:spcAft>
              <a:buFont typeface="Arial" panose="020B0604020202020204" pitchFamily="34" charset="0"/>
              <a:buChar char="•"/>
              <a:defRPr sz="18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86246" y="6443554"/>
            <a:ext cx="132432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6533E58D-9F3B-48E0-8486-BA34FFA7DE3F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2825377" y="6453386"/>
            <a:ext cx="2619329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0187939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024000" y="0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CB430D22-8AAF-444F-A6CE-7C02859083DF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516927" y="335049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3" name="Г-образная фигура 22">
            <a:extLst>
              <a:ext uri="{FF2B5EF4-FFF2-40B4-BE49-F238E27FC236}">
                <a16:creationId xmlns:a16="http://schemas.microsoft.com/office/drawing/2014/main" id="{0D8BA010-8544-4718-9EA3-B0248C963FD4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5085711" y="33029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4" name="Г-образная фигура 23">
            <a:extLst>
              <a:ext uri="{FF2B5EF4-FFF2-40B4-BE49-F238E27FC236}">
                <a16:creationId xmlns:a16="http://schemas.microsoft.com/office/drawing/2014/main" id="{C0FFB550-21A6-456B-BA1A-EF145674866C}"/>
              </a:ext>
            </a:extLst>
          </p:cNvPr>
          <p:cNvSpPr>
            <a:spLocks noChangeAspect="1"/>
          </p:cNvSpPr>
          <p:nvPr userDrawn="1"/>
        </p:nvSpPr>
        <p:spPr>
          <a:xfrm>
            <a:off x="522817" y="1476927"/>
            <a:ext cx="403201" cy="39561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Г-образная фигура 24">
            <a:extLst>
              <a:ext uri="{FF2B5EF4-FFF2-40B4-BE49-F238E27FC236}">
                <a16:creationId xmlns:a16="http://schemas.microsoft.com/office/drawing/2014/main" id="{70EF88E9-8CAC-422B-A9A6-D9FD1F17DAE2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5081769" y="1482001"/>
            <a:ext cx="410929" cy="403201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bg2"/>
          </a:solidFill>
          <a:ln w="12700">
            <a:solidFill>
              <a:schemeClr val="bg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Объект 2">
            <a:extLst>
              <a:ext uri="{FF2B5EF4-FFF2-40B4-BE49-F238E27FC236}">
                <a16:creationId xmlns:a16="http://schemas.microsoft.com/office/drawing/2014/main" id="{ED439475-E625-4449-B42E-8F291D64A3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95360" y="518474"/>
            <a:ext cx="4910394" cy="5759777"/>
          </a:xfrm>
          <a:solidFill>
            <a:schemeClr val="bg2"/>
          </a:solidFill>
          <a:ln>
            <a:noFill/>
          </a:ln>
          <a:effectLst>
            <a:innerShdw blurRad="114300">
              <a:prstClr val="black"/>
            </a:innerShdw>
          </a:effectLst>
        </p:spPr>
        <p:txBody>
          <a:bodyPr vert="horz" lIns="91440" tIns="45720" rIns="91440" bIns="45720" rtlCol="0" anchor="ctr" anchorCtr="0">
            <a:noAutofit/>
          </a:bodyPr>
          <a:lstStyle>
            <a:lvl1pPr>
              <a:defRPr lang="en-US" sz="1800">
                <a:solidFill>
                  <a:schemeClr val="tx2">
                    <a:lumMod val="50000"/>
                  </a:schemeClr>
                </a:solidFill>
              </a:defRPr>
            </a:lvl1pPr>
            <a:lvl2pPr>
              <a:defRPr lang="en-US" sz="1800">
                <a:solidFill>
                  <a:schemeClr val="tx2">
                    <a:lumMod val="50000"/>
                  </a:schemeClr>
                </a:solidFill>
              </a:defRPr>
            </a:lvl2pPr>
            <a:lvl3pPr>
              <a:defRPr lang="en-US" sz="1600">
                <a:solidFill>
                  <a:schemeClr val="tx2">
                    <a:lumMod val="50000"/>
                  </a:schemeClr>
                </a:solidFill>
              </a:defRPr>
            </a:lvl3pPr>
            <a:lvl4pPr>
              <a:defRPr lang="en-US" sz="16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lang="en-US"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marL="0" lvl="0" indent="0" algn="ctr" rtl="0">
              <a:buNone/>
            </a:pPr>
            <a:r>
              <a:rPr lang="ru-RU" noProof="0"/>
              <a:t>Образец текста</a:t>
            </a:r>
          </a:p>
          <a:p>
            <a:pPr marL="0" lvl="1" indent="0" algn="ctr" rtl="0">
              <a:buNone/>
            </a:pPr>
            <a:r>
              <a:rPr lang="ru-RU" noProof="0"/>
              <a:t>Второй уровень</a:t>
            </a:r>
          </a:p>
          <a:p>
            <a:pPr marL="0" lvl="2" indent="0" algn="ctr" rtl="0">
              <a:buNone/>
            </a:pPr>
            <a:r>
              <a:rPr lang="ru-RU" noProof="0"/>
              <a:t>Третий уровень</a:t>
            </a:r>
          </a:p>
          <a:p>
            <a:pPr marL="0" lvl="3" indent="0" algn="ctr" rtl="0">
              <a:buNone/>
            </a:pPr>
            <a:r>
              <a:rPr lang="ru-RU" noProof="0"/>
              <a:t>Четвертый уровень</a:t>
            </a:r>
          </a:p>
          <a:p>
            <a:pPr marL="0" lvl="4" indent="0" algn="ctr" rtl="0">
              <a:buNone/>
            </a:pPr>
            <a:r>
              <a:rPr lang="ru-RU" noProof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86602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, 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Прямоугольник 13">
            <a:extLst>
              <a:ext uri="{FF2B5EF4-FFF2-40B4-BE49-F238E27FC236}">
                <a16:creationId xmlns:a16="http://schemas.microsoft.com/office/drawing/2014/main" id="{1F430D42-50DC-4502-A3E8-251FE7F0809D}"/>
              </a:ext>
            </a:extLst>
          </p:cNvPr>
          <p:cNvSpPr/>
          <p:nvPr userDrawn="1"/>
        </p:nvSpPr>
        <p:spPr>
          <a:xfrm>
            <a:off x="507591" y="5289755"/>
            <a:ext cx="5270049" cy="101272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accent3"/>
              </a:solidFill>
            </a:endParaRPr>
          </a:p>
        </p:txBody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4732985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44414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AE8A9B8D-2AF0-47C1-AFB2-AFA473452CA4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0" name="Рисунок 9">
            <a:extLst>
              <a:ext uri="{FF2B5EF4-FFF2-40B4-BE49-F238E27FC236}">
                <a16:creationId xmlns:a16="http://schemas.microsoft.com/office/drawing/2014/main" id="{3BDA3A4D-2561-4EEB-8787-E1A652565755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806245" y="668595"/>
            <a:ext cx="4646651" cy="4198373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16" name="Текст 15">
            <a:extLst>
              <a:ext uri="{FF2B5EF4-FFF2-40B4-BE49-F238E27FC236}">
                <a16:creationId xmlns:a16="http://schemas.microsoft.com/office/drawing/2014/main" id="{FBB32A6B-92AA-4208-9120-FFC166CE751C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70275" y="5352418"/>
            <a:ext cx="5148000" cy="900000"/>
          </a:xfrm>
          <a:solidFill>
            <a:schemeClr val="bg2"/>
          </a:solidFill>
          <a:effectLst>
            <a:innerShdw blurRad="114300">
              <a:prstClr val="black">
                <a:alpha val="34000"/>
              </a:prstClr>
            </a:innerShdw>
          </a:effectLst>
        </p:spPr>
        <p:txBody>
          <a:bodyPr rtlCol="0" anchor="ctr" anchorCtr="0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1pPr>
            <a:lvl2pPr marL="530352" indent="0" algn="ctr">
              <a:buFont typeface="Arial" panose="020B0604020202020204" pitchFamily="34" charset="0"/>
              <a:buNone/>
              <a:defRPr sz="1800">
                <a:solidFill>
                  <a:schemeClr val="accent3"/>
                </a:solidFill>
              </a:defRPr>
            </a:lvl2pPr>
            <a:lvl3pPr marL="9875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3pPr>
            <a:lvl4pPr marL="1444752" indent="0" algn="ctr">
              <a:buFont typeface="Arial" panose="020B0604020202020204" pitchFamily="34" charset="0"/>
              <a:buNone/>
              <a:defRPr sz="1600">
                <a:solidFill>
                  <a:schemeClr val="accent3"/>
                </a:solidFill>
              </a:defRPr>
            </a:lvl4pPr>
            <a:lvl5pPr marL="1901952" indent="0" algn="ctr">
              <a:buFont typeface="Arial" panose="020B0604020202020204" pitchFamily="34" charset="0"/>
              <a:buNone/>
              <a:defRPr sz="1400">
                <a:solidFill>
                  <a:schemeClr val="accent3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728216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Фоновая фигура"/>
          <p:cNvSpPr/>
          <p:nvPr/>
        </p:nvSpPr>
        <p:spPr>
          <a:xfrm>
            <a:off x="-1" y="376"/>
            <a:ext cx="6234898" cy="685762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Прямоугольник: Усеченные противолежащие углы 10">
            <a:extLst>
              <a:ext uri="{FF2B5EF4-FFF2-40B4-BE49-F238E27FC236}">
                <a16:creationId xmlns:a16="http://schemas.microsoft.com/office/drawing/2014/main" id="{836AFDEB-3C72-49E0-9B45-DC9EFBA6587F}"/>
              </a:ext>
            </a:extLst>
          </p:cNvPr>
          <p:cNvSpPr/>
          <p:nvPr userDrawn="1"/>
        </p:nvSpPr>
        <p:spPr bwMode="white">
          <a:xfrm>
            <a:off x="507591" y="409286"/>
            <a:ext cx="5270049" cy="5945780"/>
          </a:xfrm>
          <a:prstGeom prst="snip2DiagRect">
            <a:avLst>
              <a:gd name="adj1" fmla="val 0"/>
              <a:gd name="adj2" fmla="val 10697"/>
            </a:avLst>
          </a:prstGeom>
          <a:solidFill>
            <a:schemeClr val="accent3"/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6930776" y="436176"/>
            <a:ext cx="4644000" cy="1341602"/>
          </a:xfrm>
        </p:spPr>
        <p:txBody>
          <a:bodyPr rtlCol="0" anchor="ctr" anchorCtr="0">
            <a:noAutofit/>
          </a:bodyPr>
          <a:lstStyle>
            <a:lvl1pPr algn="ctr">
              <a:lnSpc>
                <a:spcPct val="84000"/>
              </a:lnSpc>
              <a:defRPr sz="3400" baseline="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4" name="Текст 3"/>
          <p:cNvSpPr>
            <a:spLocks noGrp="1"/>
          </p:cNvSpPr>
          <p:nvPr>
            <p:ph type="body" sz="half" idx="2"/>
          </p:nvPr>
        </p:nvSpPr>
        <p:spPr>
          <a:xfrm>
            <a:off x="6930775" y="1966451"/>
            <a:ext cx="4644001" cy="4388615"/>
          </a:xfrm>
        </p:spPr>
        <p:txBody>
          <a:bodyPr rtlCol="0"/>
          <a:lstStyle>
            <a:lvl1pPr marL="285750" indent="-2857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07591" y="6453386"/>
            <a:ext cx="1204572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fld id="{20DE436B-AA2E-4BBC-9B20-7E2E324BF6AF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>
          <a:xfrm>
            <a:off x="3403965" y="6453386"/>
            <a:ext cx="2373675" cy="404614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Прямоугольник 8" title="Разделительная линия"/>
          <p:cNvSpPr/>
          <p:nvPr/>
        </p:nvSpPr>
        <p:spPr>
          <a:xfrm>
            <a:off x="6234897" y="-376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Г-образная фигура 11">
            <a:extLst>
              <a:ext uri="{FF2B5EF4-FFF2-40B4-BE49-F238E27FC236}">
                <a16:creationId xmlns:a16="http://schemas.microsoft.com/office/drawing/2014/main" id="{26A5AA85-E28D-4647-B000-742C83A8047D}"/>
              </a:ext>
            </a:extLst>
          </p:cNvPr>
          <p:cNvSpPr>
            <a:spLocks noChangeAspect="1"/>
          </p:cNvSpPr>
          <p:nvPr userDrawn="1"/>
        </p:nvSpPr>
        <p:spPr>
          <a:xfrm flipV="1">
            <a:off x="6845770" y="372071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3" name="Г-образная фигура 12">
            <a:extLst>
              <a:ext uri="{FF2B5EF4-FFF2-40B4-BE49-F238E27FC236}">
                <a16:creationId xmlns:a16="http://schemas.microsoft.com/office/drawing/2014/main" id="{C3CD9875-0A2E-4F4D-ACB7-87DD98EED9D0}"/>
              </a:ext>
            </a:extLst>
          </p:cNvPr>
          <p:cNvSpPr>
            <a:spLocks noChangeAspect="1"/>
          </p:cNvSpPr>
          <p:nvPr userDrawn="1"/>
        </p:nvSpPr>
        <p:spPr>
          <a:xfrm flipH="1">
            <a:off x="11058438" y="5819525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19" name="Рисунок 18">
            <a:extLst>
              <a:ext uri="{FF2B5EF4-FFF2-40B4-BE49-F238E27FC236}">
                <a16:creationId xmlns:a16="http://schemas.microsoft.com/office/drawing/2014/main" id="{D57F3340-8A42-40F0-BF5B-EEF6E3E88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806246" y="668595"/>
            <a:ext cx="4646651" cy="5383413"/>
          </a:xfrm>
          <a:custGeom>
            <a:avLst/>
            <a:gdLst>
              <a:gd name="connsiteX0" fmla="*/ 0 w 4646651"/>
              <a:gd name="connsiteY0" fmla="*/ 0 h 5383413"/>
              <a:gd name="connsiteX1" fmla="*/ 4168046 w 4646651"/>
              <a:gd name="connsiteY1" fmla="*/ 0 h 5383413"/>
              <a:gd name="connsiteX2" fmla="*/ 4646651 w 4646651"/>
              <a:gd name="connsiteY2" fmla="*/ 478605 h 5383413"/>
              <a:gd name="connsiteX3" fmla="*/ 4646651 w 4646651"/>
              <a:gd name="connsiteY3" fmla="*/ 5383413 h 5383413"/>
              <a:gd name="connsiteX4" fmla="*/ 478605 w 4646651"/>
              <a:gd name="connsiteY4" fmla="*/ 5383413 h 5383413"/>
              <a:gd name="connsiteX5" fmla="*/ 0 w 4646651"/>
              <a:gd name="connsiteY5" fmla="*/ 4904808 h 53834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646651" h="5383413">
                <a:moveTo>
                  <a:pt x="0" y="0"/>
                </a:moveTo>
                <a:lnTo>
                  <a:pt x="4168046" y="0"/>
                </a:lnTo>
                <a:lnTo>
                  <a:pt x="4646651" y="478605"/>
                </a:lnTo>
                <a:lnTo>
                  <a:pt x="4646651" y="5383413"/>
                </a:lnTo>
                <a:lnTo>
                  <a:pt x="478605" y="5383413"/>
                </a:lnTo>
                <a:lnTo>
                  <a:pt x="0" y="4904808"/>
                </a:lnTo>
                <a:close/>
              </a:path>
            </a:pathLst>
          </a:custGeom>
          <a:ln w="57150">
            <a:solidFill>
              <a:schemeClr val="bg1"/>
            </a:solidFill>
          </a:ln>
        </p:spPr>
        <p:txBody>
          <a:bodyPr wrap="square" rtlCol="0" anchor="ctr">
            <a:noAutofit/>
          </a:bodyPr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/>
              <a:t>Вставка рисунка</a:t>
            </a:r>
            <a:endParaRPr lang="ru-RU" noProof="0" dirty="0"/>
          </a:p>
        </p:txBody>
      </p:sp>
      <p:sp>
        <p:nvSpPr>
          <p:cNvPr id="20" name="Г-образная фигура 19">
            <a:extLst>
              <a:ext uri="{FF2B5EF4-FFF2-40B4-BE49-F238E27FC236}">
                <a16:creationId xmlns:a16="http://schemas.microsoft.com/office/drawing/2014/main" id="{CC096F9F-3AD4-4FC8-823F-DBD962E2E1C6}"/>
              </a:ext>
            </a:extLst>
          </p:cNvPr>
          <p:cNvSpPr>
            <a:spLocks noChangeAspect="1"/>
          </p:cNvSpPr>
          <p:nvPr userDrawn="1"/>
        </p:nvSpPr>
        <p:spPr>
          <a:xfrm flipH="1" flipV="1">
            <a:off x="11021316" y="361496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sp>
        <p:nvSpPr>
          <p:cNvPr id="21" name="Г-образная фигура 20">
            <a:extLst>
              <a:ext uri="{FF2B5EF4-FFF2-40B4-BE49-F238E27FC236}">
                <a16:creationId xmlns:a16="http://schemas.microsoft.com/office/drawing/2014/main" id="{9CFFEAD0-9992-49A8-A068-3357E08CD7C0}"/>
              </a:ext>
            </a:extLst>
          </p:cNvPr>
          <p:cNvSpPr>
            <a:spLocks noChangeAspect="1"/>
          </p:cNvSpPr>
          <p:nvPr userDrawn="1"/>
        </p:nvSpPr>
        <p:spPr>
          <a:xfrm>
            <a:off x="6865431" y="5819524"/>
            <a:ext cx="625971" cy="614197"/>
          </a:xfrm>
          <a:prstGeom prst="corner">
            <a:avLst>
              <a:gd name="adj1" fmla="val 4470"/>
              <a:gd name="adj2" fmla="val 4823"/>
            </a:avLst>
          </a:prstGeom>
          <a:solidFill>
            <a:schemeClr val="tx2"/>
          </a:solidFill>
          <a:ln w="28575">
            <a:solidFill>
              <a:schemeClr val="tx2"/>
            </a:solidFill>
          </a:ln>
          <a:effectLst/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>
              <a:solidFill>
                <a:schemeClr val="tx2"/>
              </a:solidFill>
            </a:endParaRPr>
          </a:p>
        </p:txBody>
      </p:sp>
      <p:cxnSp>
        <p:nvCxnSpPr>
          <p:cNvPr id="23" name="Прямая соединительная линия 22">
            <a:extLst>
              <a:ext uri="{FF2B5EF4-FFF2-40B4-BE49-F238E27FC236}">
                <a16:creationId xmlns:a16="http://schemas.microsoft.com/office/drawing/2014/main" id="{D470145D-417E-4648-AB08-0A7974A629E0}"/>
              </a:ext>
            </a:extLst>
          </p:cNvPr>
          <p:cNvCxnSpPr/>
          <p:nvPr userDrawn="1"/>
        </p:nvCxnSpPr>
        <p:spPr>
          <a:xfrm>
            <a:off x="7118556" y="1789472"/>
            <a:ext cx="4284000" cy="0"/>
          </a:xfrm>
          <a:prstGeom prst="line">
            <a:avLst/>
          </a:prstGeom>
          <a:ln w="28575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05789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 bwMode="blackWhite">
      <p:bgPr>
        <a:gradFill flip="none" rotWithShape="1">
          <a:gsLst>
            <a:gs pos="0">
              <a:schemeClr val="bg2">
                <a:lumMod val="50000"/>
              </a:schemeClr>
            </a:gs>
            <a:gs pos="33000">
              <a:schemeClr val="bg2"/>
            </a:gs>
            <a:gs pos="66000">
              <a:schemeClr val="bg2">
                <a:lumMod val="75000"/>
              </a:schemeClr>
            </a:gs>
            <a:gs pos="97000">
              <a:schemeClr val="bg2">
                <a:lumMod val="5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>
          <a:xfrm>
            <a:off x="765025" y="1301360"/>
            <a:ext cx="9612971" cy="2852737"/>
          </a:xfrm>
        </p:spPr>
        <p:txBody>
          <a:bodyPr rtlCol="0" anchor="b">
            <a:normAutofit/>
          </a:bodyPr>
          <a:lstStyle>
            <a:lvl1pPr algn="r">
              <a:defRPr sz="7200" cap="none" baseline="0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 rtlCol="0"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639766FF-2E5B-4390-A077-3C50F4CE4E45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 rtlCol="0"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  <p:sp>
        <p:nvSpPr>
          <p:cNvPr id="9" name="Г-образная фигура 8">
            <a:extLst>
              <a:ext uri="{FF2B5EF4-FFF2-40B4-BE49-F238E27FC236}">
                <a16:creationId xmlns:a16="http://schemas.microsoft.com/office/drawing/2014/main" id="{BF5B4C6D-2825-4690-8D32-39CBF5E0F7E6}"/>
              </a:ext>
            </a:extLst>
          </p:cNvPr>
          <p:cNvSpPr/>
          <p:nvPr userDrawn="1"/>
        </p:nvSpPr>
        <p:spPr>
          <a:xfrm rot="10800000" flipV="1">
            <a:off x="8532326" y="1820272"/>
            <a:ext cx="2772000" cy="4158497"/>
          </a:xfrm>
          <a:prstGeom prst="corner">
            <a:avLst>
              <a:gd name="adj1" fmla="val 7397"/>
              <a:gd name="adj2" fmla="val 7750"/>
            </a:avLst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8" name="Г-образная фигура 7">
            <a:extLst>
              <a:ext uri="{FF2B5EF4-FFF2-40B4-BE49-F238E27FC236}">
                <a16:creationId xmlns:a16="http://schemas.microsoft.com/office/drawing/2014/main" id="{DFD43940-6D78-4E75-BDB6-8792768BB894}"/>
              </a:ext>
            </a:extLst>
          </p:cNvPr>
          <p:cNvSpPr/>
          <p:nvPr userDrawn="1"/>
        </p:nvSpPr>
        <p:spPr>
          <a:xfrm flipH="1">
            <a:off x="8286318" y="1685652"/>
            <a:ext cx="3152309" cy="4408489"/>
          </a:xfrm>
          <a:prstGeom prst="corner">
            <a:avLst>
              <a:gd name="adj1" fmla="val 5837"/>
              <a:gd name="adj2" fmla="val 6502"/>
            </a:avLst>
          </a:prstGeom>
          <a:solidFill>
            <a:srgbClr val="EFEDE3"/>
          </a:solidFill>
          <a:ln>
            <a:solidFill>
              <a:srgbClr val="EFEDE3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15921443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hasCustomPrompt="1"/>
          </p:nvPr>
        </p:nvSpPr>
        <p:spPr/>
        <p:txBody>
          <a:bodyPr rtlCol="0">
            <a:normAutofit/>
          </a:bodyPr>
          <a:lstStyle>
            <a:lvl1pPr>
              <a:defRPr sz="4800">
                <a:solidFill>
                  <a:schemeClr val="tx2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Объект 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 rtlCol="0"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4" name="Объект 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 rtlCol="0"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  <a:endParaRPr lang="ru-RU" noProof="0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8D6DC7A-2B30-4DA5-83AF-530085FAEFDA}" type="datetime1">
              <a:rPr lang="ru-RU" noProof="0" smtClean="0"/>
              <a:t>21.01.2021</a:t>
            </a:fld>
            <a:endParaRPr lang="ru-RU" noProof="0" dirty="0"/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algn="ctr" rtl="0"/>
            <a:r>
              <a:rPr lang="ru-RU" noProof="0" dirty="0"/>
              <a:t>Добавить нижний колонтитул 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9688503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Gray"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 7" title="Боковая панель">
            <a:extLst>
              <a:ext uri="{FF2B5EF4-FFF2-40B4-BE49-F238E27FC236}">
                <a16:creationId xmlns:a16="http://schemas.microsoft.com/office/drawing/2014/main" id="{FFA7AFEF-D97A-4A94-A884-7F95E91332B7}"/>
              </a:ext>
            </a:extLst>
          </p:cNvPr>
          <p:cNvSpPr/>
          <p:nvPr userDrawn="1"/>
        </p:nvSpPr>
        <p:spPr>
          <a:xfrm>
            <a:off x="622095" y="0"/>
            <a:ext cx="144000" cy="687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rtl="0"/>
            <a:r>
              <a:rPr lang="ru-RU" noProof="0"/>
              <a:t>Образец заголовка</a:t>
            </a:r>
          </a:p>
        </p:txBody>
      </p:sp>
      <p:sp>
        <p:nvSpPr>
          <p:cNvPr id="3" name="Текст 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 rtl="0"/>
            <a:r>
              <a:rPr lang="ru-RU" noProof="0"/>
              <a:t>Образец текста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983497E4-9A7A-409D-84E3-BA65B26BE651}" type="datetime1">
              <a:rPr lang="ru-RU" noProof="0" smtClean="0"/>
              <a:t>21.01.2021</a:t>
            </a:fld>
            <a:endParaRPr lang="ru-RU" noProof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pPr algn="ctr" rtl="0"/>
            <a:r>
              <a:rPr lang="ru-RU" noProof="0"/>
              <a:t>Добавить нижний колонтитул </a:t>
            </a: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pPr rtl="0"/>
            <a:fld id="{B38049E5-7B53-4E85-8972-7D6C4BCE5BB9}" type="slidenum">
              <a:rPr lang="ru-RU" noProof="0" smtClean="0"/>
              <a:t>‹#›</a:t>
            </a:fld>
            <a:endParaRPr lang="ru-RU" noProof="0"/>
          </a:p>
        </p:txBody>
      </p:sp>
      <p:sp>
        <p:nvSpPr>
          <p:cNvPr id="9" name="Прямоугольник 8" title="Боковая панель"/>
          <p:cNvSpPr/>
          <p:nvPr/>
        </p:nvSpPr>
        <p:spPr>
          <a:xfrm>
            <a:off x="478095" y="376"/>
            <a:ext cx="144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456303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0" r:id="rId2"/>
    <p:sldLayoutId id="2147483662" r:id="rId3"/>
    <p:sldLayoutId id="2147483668" r:id="rId4"/>
    <p:sldLayoutId id="2147483671" r:id="rId5"/>
    <p:sldLayoutId id="2147483669" r:id="rId6"/>
    <p:sldLayoutId id="2147483672" r:id="rId7"/>
    <p:sldLayoutId id="2147483663" r:id="rId8"/>
    <p:sldLayoutId id="2147483664" r:id="rId9"/>
    <p:sldLayoutId id="2147483665" r:id="rId10"/>
    <p:sldLayoutId id="2147483666" r:id="rId11"/>
    <p:sldLayoutId id="2147483667" r:id="rId12"/>
  </p:sldLayoutIdLst>
  <p:hf sldNum="0" hdr="0" ftr="0" dt="0"/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Arial" panose="020B0604020202020204" pitchFamily="34" charset="0"/>
        <a:buChar char="•"/>
        <a:defRPr sz="24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8732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4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304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787652" indent="-34290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187702" indent="-285750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Arial" panose="020B0604020202020204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office.com/ru-ru/article/%d0%a0%d0%b5%d0%b4%d0%b0%d0%ba%d1%82%d0%b8%d1%80%d0%be%d0%b2%d0%b0%d0%bd%d0%b8%d0%b5-%d0%bf%d1%80%d0%b5%d0%b7%d0%b5%d0%bd%d1%82%d0%b0%d1%86%d0%b8%d0%b8-%d1%83%d1%87%d0%b5%d0%b1%d0%bd%d0%be%d0%b3%d0%be-%d0%b7%d0%b0%d0%b2%d0%b5%d0%b4%d0%b5%d0%bd%d0%b8%d1%8f-44445997-6769-4d44-8b30-f9e3050adbfb?omkt=ru-RU&amp;ui=ru-RU&amp;rs=ru-RU&amp;ad=RU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Relationship Id="rId4" Type="http://schemas.openxmlformats.org/officeDocument/2006/relationships/image" Target="../media/image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21889FE-7B85-40C7-8441-909223A9B3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43757" y="1526878"/>
            <a:ext cx="9504485" cy="1902122"/>
          </a:xfrm>
        </p:spPr>
        <p:txBody>
          <a:bodyPr rtlCol="0"/>
          <a:lstStyle/>
          <a:p>
            <a:pPr rtl="0"/>
            <a:r>
              <a:rPr lang="ru-RU" dirty="0" err="1"/>
              <a:t>Пайдалы</a:t>
            </a:r>
            <a:r>
              <a:rPr lang="ru-RU" dirty="0"/>
              <a:t> </a:t>
            </a:r>
            <a:r>
              <a:rPr lang="ru-RU" dirty="0" err="1"/>
              <a:t>сусындар</a:t>
            </a:r>
            <a:endParaRPr lang="ru-RU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B87DC842-2DF4-46F3-AEC5-E38386DA688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597" y="4465468"/>
            <a:ext cx="11077852" cy="1369381"/>
          </a:xfrm>
        </p:spPr>
        <p:txBody>
          <a:bodyPr rtlCol="0">
            <a:normAutofit fontScale="85000" lnSpcReduction="10000"/>
          </a:bodyPr>
          <a:lstStyle/>
          <a:p>
            <a:pPr rtl="0"/>
            <a:r>
              <a:rPr lang="kk-KZ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Оқу мақсаты:</a:t>
            </a:r>
          </a:p>
          <a:p>
            <a:pPr rtl="0"/>
            <a:r>
              <a:rPr lang="kk-K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7.1.6.1 – коммуникативтік жағдаятқа сай көркем бейнелеуіш,эмоционалды-экспрессивті сөздерді және мақал-мәтелдер мен тұрақты тіркестерді еркін қолданып, диалогке қатысу, пікірталаста тез және дұрыс шешім қабылдай білу;</a:t>
            </a:r>
          </a:p>
          <a:p>
            <a:pPr rtl="0"/>
            <a:r>
              <a:rPr lang="kk-KZ" sz="19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7.4.4.4 - одағай түрлерін ажырата білу, қолдану.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61678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78909C4-BA70-4811-8B08-37BDB203925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3891" y="1817621"/>
            <a:ext cx="9504485" cy="3007447"/>
          </a:xfrm>
        </p:spPr>
        <p:txBody>
          <a:bodyPr/>
          <a:lstStyle/>
          <a:p>
            <a:pPr algn="l"/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b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Сөйлемдерді түсініп оқиды;</a:t>
            </a:r>
            <a:b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Сөйлемдерге одағайларды қатыстырып, қайта құрайды.</a:t>
            </a:r>
            <a:endParaRPr lang="ru-KZ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866A5C8-87CB-45A0-B079-0875BE90F9D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31142" y="316176"/>
            <a:ext cx="9504485" cy="1370581"/>
          </a:xfrm>
        </p:spPr>
        <p:txBody>
          <a:bodyPr>
            <a:normAutofit/>
          </a:bodyPr>
          <a:lstStyle/>
          <a:p>
            <a:r>
              <a:rPr lang="kk-KZ" sz="3200" b="1" dirty="0"/>
              <a:t>2-тапсырма</a:t>
            </a:r>
            <a:r>
              <a:rPr lang="kk-KZ" sz="3200" dirty="0"/>
              <a:t>. Сөйлемдерге одағайларды қатыстырып, қайта құраңыздар.</a:t>
            </a:r>
            <a:endParaRPr lang="ru-KZ" sz="3200" dirty="0"/>
          </a:p>
        </p:txBody>
      </p:sp>
    </p:spTree>
    <p:extLst>
      <p:ext uri="{BB962C8B-B14F-4D97-AF65-F5344CB8AC3E}">
        <p14:creationId xmlns:p14="http://schemas.microsoft.com/office/powerpoint/2010/main" val="381897019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3E2A471F-59E5-46A9-8B23-7585623432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1167158"/>
            <a:ext cx="8361229" cy="4177199"/>
          </a:xfrm>
        </p:spPr>
        <p:txBody>
          <a:bodyPr/>
          <a:lstStyle/>
          <a:p>
            <a:pPr algn="l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Сөйлемдер: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Қымыз таңдайына тисе тәбетіңді келтіретін балдай ғой.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Жалбыздың дәмінен бұрын иісін айтсаңызшы!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Мына алманың шырынын ішсең сусының қанатындай-ақ екен!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Ауылдан атам келе жатыр.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Бұзауын шақырсаңшы, сиырдың сүтін иітіп алу керек емес пе алдымен?!</a:t>
            </a:r>
            <a:b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Мына күшігі құрғыр шақырсаң да ас-суына келмеді.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343814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46C4F7A4-AB33-4D18-8961-139185DF7D3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563476"/>
            <a:ext cx="8361229" cy="848073"/>
          </a:xfrm>
        </p:spPr>
        <p:txBody>
          <a:bodyPr/>
          <a:lstStyle/>
          <a:p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 тексер!</a:t>
            </a:r>
            <a:endParaRPr lang="ru-KZ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C2651572-E842-41CB-8072-9F06A78CF1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11549" y="1686757"/>
            <a:ext cx="9365941" cy="3874503"/>
          </a:xfrm>
        </p:spPr>
        <p:txBody>
          <a:bodyPr>
            <a:normAutofit fontScale="92500" lnSpcReduction="10000"/>
          </a:bodyPr>
          <a:lstStyle/>
          <a:p>
            <a:pPr algn="l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Мына қымыз таңдайына тисе тәбетіңді келтіретін балдай ғой - </a:t>
            </a:r>
            <a:r>
              <a:rPr lang="kk-KZ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Шіркін,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мына қымыз таңдайына тисе тәбетіңді келтіретін балдай ғой!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Жалбыздың дәмінен бұрын иісін айтсаңызшы -</a:t>
            </a:r>
            <a:r>
              <a:rPr lang="kk-KZ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Пәлі,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жалбыздың дәмінен бұрын иісін айтсаңызшы!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Мына алманың шырынын ішсең сусының қанатындай-ақ екен! – </a:t>
            </a:r>
            <a:r>
              <a:rPr lang="kk-KZ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Түф,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мына алманың шырынын ішсең сусының қанатындай-ақ екен!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Ауылдан атам келе жатыр- </a:t>
            </a:r>
            <a:r>
              <a:rPr lang="kk-KZ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Алақай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ауылдан атам келе жатыр!</a:t>
            </a:r>
            <a:b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Бұзауын шақырсаңшы, сиырдың сүтін иітіп алу керек емес пе алдымен?!-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Бұзауын шақырсаңшы </a:t>
            </a:r>
            <a:r>
              <a:rPr lang="kk-KZ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«ауһау-ауһау»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деп, сиырдың сүтін иітіп алу керек емес пе алдымен?!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Мына күшігі құрғыр шақырсаң да ас-суына келмеді-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Мына күшігі құрғыр </a:t>
            </a:r>
            <a:r>
              <a:rPr lang="kk-KZ" sz="20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кә-кәлеп </a:t>
            </a:r>
            <a:r>
              <a:rPr lang="kk-KZ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шақырсаң да ас-суына келмеді.</a:t>
            </a:r>
            <a:endParaRPr lang="ru-KZ" i="1" dirty="0"/>
          </a:p>
        </p:txBody>
      </p:sp>
    </p:spTree>
    <p:extLst>
      <p:ext uri="{BB962C8B-B14F-4D97-AF65-F5344CB8AC3E}">
        <p14:creationId xmlns:p14="http://schemas.microsoft.com/office/powerpoint/2010/main" val="21372266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187F3-6B4A-40F1-BCC1-2E7D4A05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3128597"/>
          </a:xfrm>
        </p:spPr>
        <p:txBody>
          <a:bodyPr rtlCol="0">
            <a:normAutofit/>
          </a:bodyPr>
          <a:lstStyle/>
          <a:p>
            <a:pPr algn="l" rtl="0"/>
            <a:r>
              <a:rPr lang="ru-RU" sz="36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Дескриптор:</a:t>
            </a:r>
            <a:b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одағайларды</a:t>
            </a: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түрлеріне</a:t>
            </a: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ажыратады</a:t>
            </a: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36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әр</a:t>
            </a: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одағайды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түріне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қарай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дұрыс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орналастырады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3F83C47-D968-460C-9EA4-09143A053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60334" y="284085"/>
            <a:ext cx="9612971" cy="1588937"/>
          </a:xfrm>
        </p:spPr>
        <p:txBody>
          <a:bodyPr rtlCol="0"/>
          <a:lstStyle/>
          <a:p>
            <a:pPr algn="ctr" rtl="0"/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Бекіту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 rtl="0"/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«</a:t>
            </a:r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Семантикалық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карта» </a:t>
            </a:r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әдісі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арқылы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одағайларды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түрлеріне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қарай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дұрыс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2800" dirty="0" err="1">
                <a:ea typeface="Tahoma" panose="020B0604030504040204" pitchFamily="34" charset="0"/>
                <a:cs typeface="Tahoma" panose="020B0604030504040204" pitchFamily="34" charset="0"/>
              </a:rPr>
              <a:t>орналастырыңыздар</a:t>
            </a:r>
            <a:r>
              <a:rPr lang="ru-RU" sz="2800" dirty="0"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947783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B3F83C47-D968-460C-9EA4-09143A053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025" y="1447060"/>
            <a:ext cx="9799402" cy="4518734"/>
          </a:xfrm>
        </p:spPr>
        <p:txBody>
          <a:bodyPr rtlCol="0"/>
          <a:lstStyle/>
          <a:p>
            <a:pPr algn="l" rtl="0"/>
            <a:endParaRPr lang="ru-RU" dirty="0"/>
          </a:p>
        </p:txBody>
      </p:sp>
      <p:graphicFrame>
        <p:nvGraphicFramePr>
          <p:cNvPr id="4" name="Таблица 4">
            <a:extLst>
              <a:ext uri="{FF2B5EF4-FFF2-40B4-BE49-F238E27FC236}">
                <a16:creationId xmlns:a16="http://schemas.microsoft.com/office/drawing/2014/main" id="{1D9DC023-2EB7-4005-9F67-ED70C49351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924641"/>
              </p:ext>
            </p:extLst>
          </p:nvPr>
        </p:nvGraphicFramePr>
        <p:xfrm>
          <a:off x="765024" y="816744"/>
          <a:ext cx="10314308" cy="4998128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2578577">
                  <a:extLst>
                    <a:ext uri="{9D8B030D-6E8A-4147-A177-3AD203B41FA5}">
                      <a16:colId xmlns:a16="http://schemas.microsoft.com/office/drawing/2014/main" val="4234110033"/>
                    </a:ext>
                  </a:extLst>
                </a:gridCol>
                <a:gridCol w="2578577">
                  <a:extLst>
                    <a:ext uri="{9D8B030D-6E8A-4147-A177-3AD203B41FA5}">
                      <a16:colId xmlns:a16="http://schemas.microsoft.com/office/drawing/2014/main" val="2091121546"/>
                    </a:ext>
                  </a:extLst>
                </a:gridCol>
                <a:gridCol w="2578577">
                  <a:extLst>
                    <a:ext uri="{9D8B030D-6E8A-4147-A177-3AD203B41FA5}">
                      <a16:colId xmlns:a16="http://schemas.microsoft.com/office/drawing/2014/main" val="3223718036"/>
                    </a:ext>
                  </a:extLst>
                </a:gridCol>
                <a:gridCol w="2578577">
                  <a:extLst>
                    <a:ext uri="{9D8B030D-6E8A-4147-A177-3AD203B41FA5}">
                      <a16:colId xmlns:a16="http://schemas.microsoft.com/office/drawing/2014/main" val="1731671026"/>
                    </a:ext>
                  </a:extLst>
                </a:gridCol>
              </a:tblGrid>
              <a:tr h="624766">
                <a:tc>
                  <a:txBody>
                    <a:bodyPr/>
                    <a:lstStyle/>
                    <a:p>
                      <a:r>
                        <a:rPr lang="kk-KZ" dirty="0"/>
                        <a:t>Одағайлар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Көңіл-күй одағайы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Жекіру одағайы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Шақыру одағайы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5367185"/>
                  </a:ext>
                </a:extLst>
              </a:tr>
              <a:tr h="624766">
                <a:tc>
                  <a:txBody>
                    <a:bodyPr/>
                    <a:lstStyle/>
                    <a:p>
                      <a:r>
                        <a:rPr lang="kk-KZ" dirty="0"/>
                        <a:t>Тәйт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6653258"/>
                  </a:ext>
                </a:extLst>
              </a:tr>
              <a:tr h="624766">
                <a:tc>
                  <a:txBody>
                    <a:bodyPr/>
                    <a:lstStyle/>
                    <a:p>
                      <a:r>
                        <a:rPr lang="kk-KZ" dirty="0"/>
                        <a:t>Құрау-құрау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20405920"/>
                  </a:ext>
                </a:extLst>
              </a:tr>
              <a:tr h="624766">
                <a:tc>
                  <a:txBody>
                    <a:bodyPr/>
                    <a:lstStyle/>
                    <a:p>
                      <a:r>
                        <a:rPr lang="kk-KZ" dirty="0"/>
                        <a:t>Алақай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5161722"/>
                  </a:ext>
                </a:extLst>
              </a:tr>
              <a:tr h="624766">
                <a:tc>
                  <a:txBody>
                    <a:bodyPr/>
                    <a:lstStyle/>
                    <a:p>
                      <a:r>
                        <a:rPr lang="kk-KZ" dirty="0"/>
                        <a:t>Пәлі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3103579"/>
                  </a:ext>
                </a:extLst>
              </a:tr>
              <a:tr h="624766">
                <a:tc>
                  <a:txBody>
                    <a:bodyPr/>
                    <a:lstStyle/>
                    <a:p>
                      <a:r>
                        <a:rPr lang="kk-KZ" dirty="0"/>
                        <a:t>Жә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3673133"/>
                  </a:ext>
                </a:extLst>
              </a:tr>
              <a:tr h="624766">
                <a:tc>
                  <a:txBody>
                    <a:bodyPr/>
                    <a:lstStyle/>
                    <a:p>
                      <a:r>
                        <a:rPr lang="kk-KZ" dirty="0"/>
                        <a:t>Шөре-шөре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96075724"/>
                  </a:ext>
                </a:extLst>
              </a:tr>
              <a:tr h="624766">
                <a:tc>
                  <a:txBody>
                    <a:bodyPr/>
                    <a:lstStyle/>
                    <a:p>
                      <a:r>
                        <a:rPr lang="kk-KZ" dirty="0"/>
                        <a:t>Уһ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8536417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380174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B9AB03E2-9DC4-4D54-BE6B-E169E8DF7B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5025" y="230254"/>
            <a:ext cx="9612971" cy="843944"/>
          </a:xfrm>
        </p:spPr>
        <p:txBody>
          <a:bodyPr/>
          <a:lstStyle/>
          <a:p>
            <a:pPr algn="ctr"/>
            <a:r>
              <a:rPr lang="kk-KZ" sz="2800" dirty="0"/>
              <a:t>Өзіңді тексер!</a:t>
            </a:r>
            <a:endParaRPr lang="ru-KZ" sz="2800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900A9530-7E76-4B5F-A0C5-4557CEDA18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0115746"/>
              </p:ext>
            </p:extLst>
          </p:nvPr>
        </p:nvGraphicFramePr>
        <p:xfrm>
          <a:off x="1196300" y="1273945"/>
          <a:ext cx="9799400" cy="4909352"/>
        </p:xfrm>
        <a:graphic>
          <a:graphicData uri="http://schemas.openxmlformats.org/drawingml/2006/table">
            <a:tbl>
              <a:tblPr firstRow="1" bandRow="1">
                <a:tableStyleId>{306799F8-075E-4A3A-A7F6-7FBC6576F1A4}</a:tableStyleId>
              </a:tblPr>
              <a:tblGrid>
                <a:gridCol w="2449850">
                  <a:extLst>
                    <a:ext uri="{9D8B030D-6E8A-4147-A177-3AD203B41FA5}">
                      <a16:colId xmlns:a16="http://schemas.microsoft.com/office/drawing/2014/main" val="3816788941"/>
                    </a:ext>
                  </a:extLst>
                </a:gridCol>
                <a:gridCol w="2449850">
                  <a:extLst>
                    <a:ext uri="{9D8B030D-6E8A-4147-A177-3AD203B41FA5}">
                      <a16:colId xmlns:a16="http://schemas.microsoft.com/office/drawing/2014/main" val="2028793164"/>
                    </a:ext>
                  </a:extLst>
                </a:gridCol>
                <a:gridCol w="2449850">
                  <a:extLst>
                    <a:ext uri="{9D8B030D-6E8A-4147-A177-3AD203B41FA5}">
                      <a16:colId xmlns:a16="http://schemas.microsoft.com/office/drawing/2014/main" val="1253340091"/>
                    </a:ext>
                  </a:extLst>
                </a:gridCol>
                <a:gridCol w="2449850">
                  <a:extLst>
                    <a:ext uri="{9D8B030D-6E8A-4147-A177-3AD203B41FA5}">
                      <a16:colId xmlns:a16="http://schemas.microsoft.com/office/drawing/2014/main" val="812189745"/>
                    </a:ext>
                  </a:extLst>
                </a:gridCol>
              </a:tblGrid>
              <a:tr h="613669">
                <a:tc>
                  <a:txBody>
                    <a:bodyPr/>
                    <a:lstStyle/>
                    <a:p>
                      <a:r>
                        <a:rPr lang="kk-KZ" dirty="0"/>
                        <a:t>Одағайлар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Көңіл-күй одағайы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Жекіру одағайы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Шақыру одағайы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89785284"/>
                  </a:ext>
                </a:extLst>
              </a:tr>
              <a:tr h="613669">
                <a:tc>
                  <a:txBody>
                    <a:bodyPr/>
                    <a:lstStyle/>
                    <a:p>
                      <a:r>
                        <a:rPr lang="kk-KZ" dirty="0"/>
                        <a:t>Тәйт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+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2366034"/>
                  </a:ext>
                </a:extLst>
              </a:tr>
              <a:tr h="613669">
                <a:tc>
                  <a:txBody>
                    <a:bodyPr/>
                    <a:lstStyle/>
                    <a:p>
                      <a:r>
                        <a:rPr lang="kk-KZ" dirty="0"/>
                        <a:t>Құрау-құрау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+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26008489"/>
                  </a:ext>
                </a:extLst>
              </a:tr>
              <a:tr h="613669">
                <a:tc>
                  <a:txBody>
                    <a:bodyPr/>
                    <a:lstStyle/>
                    <a:p>
                      <a:r>
                        <a:rPr lang="kk-KZ" dirty="0"/>
                        <a:t>Алақай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+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91107814"/>
                  </a:ext>
                </a:extLst>
              </a:tr>
              <a:tr h="613669">
                <a:tc>
                  <a:txBody>
                    <a:bodyPr/>
                    <a:lstStyle/>
                    <a:p>
                      <a:r>
                        <a:rPr lang="kk-KZ" dirty="0"/>
                        <a:t>Пәлі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+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72140070"/>
                  </a:ext>
                </a:extLst>
              </a:tr>
              <a:tr h="613669">
                <a:tc>
                  <a:txBody>
                    <a:bodyPr/>
                    <a:lstStyle/>
                    <a:p>
                      <a:r>
                        <a:rPr lang="kk-KZ" dirty="0"/>
                        <a:t>Жә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+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36796914"/>
                  </a:ext>
                </a:extLst>
              </a:tr>
              <a:tr h="613669">
                <a:tc>
                  <a:txBody>
                    <a:bodyPr/>
                    <a:lstStyle/>
                    <a:p>
                      <a:r>
                        <a:rPr lang="kk-KZ" dirty="0"/>
                        <a:t>Шөре-шөре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+</a:t>
                      </a:r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91942075"/>
                  </a:ext>
                </a:extLst>
              </a:tr>
              <a:tr h="613669">
                <a:tc>
                  <a:txBody>
                    <a:bodyPr/>
                    <a:lstStyle/>
                    <a:p>
                      <a:r>
                        <a:rPr lang="kk-KZ" dirty="0"/>
                        <a:t>Уһ 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dirty="0"/>
                        <a:t>+</a:t>
                      </a:r>
                      <a:endParaRPr lang="ru-K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K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3727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98950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E98DCA46-603B-4178-8707-30E192CE6B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algn="ctr" rtl="0"/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тапсырмасы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8" name="Надпись 7">
            <a:hlinkClick r:id="rId3"/>
            <a:extLst>
              <a:ext uri="{FF2B5EF4-FFF2-40B4-BE49-F238E27FC236}">
                <a16:creationId xmlns:a16="http://schemas.microsoft.com/office/drawing/2014/main" id="{5FC6C278-4035-446A-A94B-030E792FDDF5}"/>
              </a:ext>
            </a:extLst>
          </p:cNvPr>
          <p:cNvSpPr txBox="1"/>
          <p:nvPr/>
        </p:nvSpPr>
        <p:spPr>
          <a:xfrm>
            <a:off x="1547813" y="1660125"/>
            <a:ext cx="9096374" cy="3741034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 rtl="0"/>
            <a:r>
              <a:rPr lang="ru-RU" sz="4800" u="sng" dirty="0" err="1">
                <a:solidFill>
                  <a:srgbClr val="0070C0"/>
                </a:solidFill>
              </a:rPr>
              <a:t>Одағайларды</a:t>
            </a:r>
            <a:r>
              <a:rPr lang="ru-RU" sz="4800" u="sng" dirty="0">
                <a:solidFill>
                  <a:srgbClr val="0070C0"/>
                </a:solidFill>
              </a:rPr>
              <a:t> </a:t>
            </a:r>
            <a:r>
              <a:rPr lang="ru-RU" sz="4800" u="sng" dirty="0" err="1">
                <a:solidFill>
                  <a:srgbClr val="0070C0"/>
                </a:solidFill>
              </a:rPr>
              <a:t>қатыстырып</a:t>
            </a:r>
            <a:r>
              <a:rPr lang="ru-RU" sz="4800" u="sng" dirty="0">
                <a:solidFill>
                  <a:srgbClr val="0070C0"/>
                </a:solidFill>
              </a:rPr>
              <a:t> </a:t>
            </a:r>
            <a:r>
              <a:rPr lang="ru-RU" sz="4800" u="sng" dirty="0" err="1">
                <a:solidFill>
                  <a:srgbClr val="0070C0"/>
                </a:solidFill>
              </a:rPr>
              <a:t>достарыңмен</a:t>
            </a:r>
            <a:r>
              <a:rPr lang="ru-RU" sz="4800" u="sng" dirty="0">
                <a:solidFill>
                  <a:srgbClr val="0070C0"/>
                </a:solidFill>
              </a:rPr>
              <a:t> </a:t>
            </a:r>
            <a:r>
              <a:rPr lang="ru-RU" sz="4800" u="sng" dirty="0" err="1">
                <a:solidFill>
                  <a:srgbClr val="0070C0"/>
                </a:solidFill>
              </a:rPr>
              <a:t>пайдалы</a:t>
            </a:r>
            <a:r>
              <a:rPr lang="ru-RU" sz="4800" u="sng" dirty="0">
                <a:solidFill>
                  <a:srgbClr val="0070C0"/>
                </a:solidFill>
              </a:rPr>
              <a:t>, </a:t>
            </a:r>
            <a:r>
              <a:rPr lang="ru-RU" sz="4800" u="sng" dirty="0" err="1">
                <a:solidFill>
                  <a:srgbClr val="0070C0"/>
                </a:solidFill>
              </a:rPr>
              <a:t>пайдасыз</a:t>
            </a:r>
            <a:r>
              <a:rPr lang="ru-RU" sz="4800" u="sng" dirty="0">
                <a:solidFill>
                  <a:srgbClr val="0070C0"/>
                </a:solidFill>
              </a:rPr>
              <a:t> </a:t>
            </a:r>
            <a:r>
              <a:rPr lang="ru-RU" sz="4800" u="sng" dirty="0" err="1">
                <a:solidFill>
                  <a:srgbClr val="0070C0"/>
                </a:solidFill>
              </a:rPr>
              <a:t>сусындар</a:t>
            </a:r>
            <a:r>
              <a:rPr lang="ru-RU" sz="4800" u="sng" dirty="0">
                <a:solidFill>
                  <a:srgbClr val="0070C0"/>
                </a:solidFill>
              </a:rPr>
              <a:t> </a:t>
            </a:r>
            <a:r>
              <a:rPr lang="ru-RU" sz="4800" u="sng" dirty="0" err="1">
                <a:solidFill>
                  <a:srgbClr val="0070C0"/>
                </a:solidFill>
              </a:rPr>
              <a:t>жайлы</a:t>
            </a:r>
            <a:r>
              <a:rPr lang="ru-RU" sz="4800" u="sng" dirty="0">
                <a:solidFill>
                  <a:srgbClr val="0070C0"/>
                </a:solidFill>
              </a:rPr>
              <a:t> </a:t>
            </a:r>
            <a:r>
              <a:rPr lang="ru-RU" sz="4800" u="sng" dirty="0" err="1">
                <a:solidFill>
                  <a:srgbClr val="0070C0"/>
                </a:solidFill>
              </a:rPr>
              <a:t>сұқбат</a:t>
            </a:r>
            <a:r>
              <a:rPr lang="ru-RU" sz="4800" u="sng" dirty="0">
                <a:solidFill>
                  <a:srgbClr val="0070C0"/>
                </a:solidFill>
              </a:rPr>
              <a:t> </a:t>
            </a:r>
            <a:r>
              <a:rPr lang="ru-RU" sz="4800" u="sng" dirty="0" err="1">
                <a:solidFill>
                  <a:srgbClr val="0070C0"/>
                </a:solidFill>
              </a:rPr>
              <a:t>құрастырып</a:t>
            </a:r>
            <a:r>
              <a:rPr lang="ru-RU" sz="4800" u="sng" dirty="0">
                <a:solidFill>
                  <a:srgbClr val="0070C0"/>
                </a:solidFill>
              </a:rPr>
              <a:t> </a:t>
            </a:r>
            <a:r>
              <a:rPr lang="ru-RU" sz="4800" u="sng" dirty="0" err="1">
                <a:solidFill>
                  <a:srgbClr val="0070C0"/>
                </a:solidFill>
              </a:rPr>
              <a:t>жазыңыздар</a:t>
            </a:r>
            <a:r>
              <a:rPr lang="ru-RU" sz="4800" u="sng" dirty="0">
                <a:solidFill>
                  <a:srgbClr val="0070C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45982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36107B-FF0C-48A9-A952-7D4C7D402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Сау болыңыздар!</a:t>
            </a:r>
            <a:endParaRPr lang="ru-KZ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4805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8BDF258-FBDF-4B27-9629-7EDE5A44E5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48575"/>
            <a:ext cx="9601200" cy="2370338"/>
          </a:xfrm>
        </p:spPr>
        <p:txBody>
          <a:bodyPr rtlCol="0"/>
          <a:lstStyle/>
          <a:p>
            <a:pPr rtl="0"/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Сабақ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мақсаты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Коммуникативтік жағдаятқа сай көркем бейнелеуіш,эмоционалды-экспрессивті сөздерді еркін қолданып, диалог құрастыру; </a:t>
            </a:r>
            <a:b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r>
              <a:rPr lang="kk-KZ" sz="40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-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Одағай түрлерін ажырата білу, қолдану.</a:t>
            </a:r>
            <a:b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br>
              <a:rPr lang="ru-RU" dirty="0"/>
            </a:br>
            <a:b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276B044-A495-4FDE-B341-D8F787F3BA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2876365"/>
            <a:ext cx="9601200" cy="2991035"/>
          </a:xfrm>
        </p:spPr>
        <p:txBody>
          <a:bodyPr rtlCol="0"/>
          <a:lstStyle/>
          <a:p>
            <a:pPr rtl="0"/>
            <a:endParaRPr lang="ru-RU" dirty="0"/>
          </a:p>
          <a:p>
            <a:pPr rtl="0"/>
            <a:r>
              <a:rPr lang="kk-KZ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БАҒАЛАУ КРИТЕРИЙЛЕРІ:</a:t>
            </a:r>
          </a:p>
          <a:p>
            <a:pPr rtl="0"/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Коммуникативтік жағдаятқа сай көркем бейнелеуіш,эмоционалды-экспрессивті сөздерді еркін қолданып, диалог құрастырады; </a:t>
            </a:r>
          </a:p>
          <a:p>
            <a:pPr rtl="0"/>
            <a:r>
              <a:rPr lang="kk-KZ" dirty="0">
                <a:latin typeface="Times New Roman" panose="02020603050405020304" pitchFamily="18" charset="0"/>
                <a:ea typeface="Times New Roman" panose="02020603050405020304" pitchFamily="18" charset="0"/>
              </a:rPr>
              <a:t>О</a:t>
            </a:r>
            <a:r>
              <a:rPr lang="kk-KZ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дағай түрлерін ажырата біледі, сөйлемдерде, диалогте дұрыс қолданады.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453544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385" y="1060627"/>
            <a:ext cx="8361229" cy="1212058"/>
          </a:xfrm>
        </p:spPr>
        <p:txBody>
          <a:bodyPr rtlCol="0"/>
          <a:lstStyle/>
          <a:p>
            <a:pPr rtl="0"/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Ойтүрткі</a:t>
            </a:r>
            <a:r>
              <a:rPr lang="ru-RU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сұрақтар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CAE2CE-F5D8-4BB6-A52B-9737F0CA1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95635" y="2396971"/>
            <a:ext cx="8859915" cy="3164289"/>
          </a:xfrm>
        </p:spPr>
        <p:txBody>
          <a:bodyPr rtlCol="0">
            <a:normAutofit/>
          </a:bodyPr>
          <a:lstStyle/>
          <a:p>
            <a:pPr rtl="0"/>
            <a:r>
              <a:rPr lang="ru-RU" dirty="0"/>
              <a:t>1. </a:t>
            </a:r>
            <a:r>
              <a:rPr lang="ru-RU" dirty="0" err="1"/>
              <a:t>Күнделікті</a:t>
            </a:r>
            <a:r>
              <a:rPr lang="ru-RU" dirty="0"/>
              <a:t> </a:t>
            </a:r>
            <a:r>
              <a:rPr lang="ru-RU" dirty="0" err="1"/>
              <a:t>өмірде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сусындарды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қолданасыңдар</a:t>
            </a:r>
            <a:r>
              <a:rPr lang="ru-RU" dirty="0"/>
              <a:t>(су, </a:t>
            </a:r>
            <a:r>
              <a:rPr lang="ru-RU" dirty="0" err="1"/>
              <a:t>шәй</a:t>
            </a:r>
            <a:r>
              <a:rPr lang="ru-RU" dirty="0"/>
              <a:t>, </a:t>
            </a:r>
            <a:r>
              <a:rPr lang="ru-RU" dirty="0" err="1"/>
              <a:t>газдалған</a:t>
            </a:r>
            <a:r>
              <a:rPr lang="ru-RU" dirty="0"/>
              <a:t> </a:t>
            </a:r>
            <a:r>
              <a:rPr lang="ru-RU" dirty="0" err="1"/>
              <a:t>сусын</a:t>
            </a:r>
            <a:r>
              <a:rPr lang="ru-RU" dirty="0"/>
              <a:t>, </a:t>
            </a:r>
            <a:r>
              <a:rPr lang="ru-RU" dirty="0" err="1"/>
              <a:t>энергетикалық</a:t>
            </a:r>
            <a:r>
              <a:rPr lang="ru-RU" dirty="0"/>
              <a:t> </a:t>
            </a:r>
            <a:r>
              <a:rPr lang="ru-RU" dirty="0" err="1"/>
              <a:t>сусын</a:t>
            </a:r>
            <a:r>
              <a:rPr lang="ru-RU" dirty="0"/>
              <a:t>, </a:t>
            </a:r>
            <a:r>
              <a:rPr lang="ru-RU" dirty="0" err="1"/>
              <a:t>т.б</a:t>
            </a:r>
            <a:r>
              <a:rPr lang="ru-RU" dirty="0"/>
              <a:t>.)?</a:t>
            </a:r>
          </a:p>
          <a:p>
            <a:pPr rtl="0"/>
            <a:r>
              <a:rPr lang="ru-RU" dirty="0"/>
              <a:t>2. </a:t>
            </a:r>
            <a:r>
              <a:rPr lang="ru-RU" dirty="0" err="1"/>
              <a:t>Пайдалы</a:t>
            </a:r>
            <a:r>
              <a:rPr lang="ru-RU" dirty="0"/>
              <a:t> </a:t>
            </a:r>
            <a:r>
              <a:rPr lang="ru-RU" dirty="0" err="1"/>
              <a:t>сусындарға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</a:t>
            </a:r>
            <a:r>
              <a:rPr lang="ru-RU" dirty="0" err="1"/>
              <a:t>сусындар</a:t>
            </a:r>
            <a:r>
              <a:rPr lang="ru-RU" dirty="0"/>
              <a:t> </a:t>
            </a:r>
            <a:r>
              <a:rPr lang="ru-RU" dirty="0" err="1"/>
              <a:t>жатады</a:t>
            </a:r>
            <a:r>
              <a:rPr lang="ru-RU" dirty="0"/>
              <a:t>?</a:t>
            </a:r>
          </a:p>
          <a:p>
            <a:pPr rtl="0"/>
            <a:r>
              <a:rPr lang="ru-RU" dirty="0"/>
              <a:t>3. </a:t>
            </a:r>
            <a:r>
              <a:rPr lang="ru-RU" dirty="0" err="1"/>
              <a:t>Өте</a:t>
            </a:r>
            <a:r>
              <a:rPr lang="ru-RU" dirty="0"/>
              <a:t> </a:t>
            </a:r>
            <a:r>
              <a:rPr lang="ru-RU" dirty="0" err="1"/>
              <a:t>дәмді</a:t>
            </a:r>
            <a:r>
              <a:rPr lang="ru-RU" dirty="0"/>
              <a:t> </a:t>
            </a:r>
            <a:r>
              <a:rPr lang="ru-RU" dirty="0" err="1"/>
              <a:t>немесе</a:t>
            </a:r>
            <a:r>
              <a:rPr lang="ru-RU" dirty="0"/>
              <a:t> </a:t>
            </a:r>
            <a:r>
              <a:rPr lang="ru-RU" dirty="0" err="1"/>
              <a:t>дәмсіз</a:t>
            </a:r>
            <a:r>
              <a:rPr lang="ru-RU" dirty="0"/>
              <a:t> </a:t>
            </a:r>
            <a:r>
              <a:rPr lang="ru-RU" dirty="0" err="1"/>
              <a:t>сусындар</a:t>
            </a:r>
            <a:r>
              <a:rPr lang="ru-RU" dirty="0"/>
              <a:t> </a:t>
            </a:r>
            <a:r>
              <a:rPr lang="ru-RU" dirty="0" err="1"/>
              <a:t>ішкен</a:t>
            </a:r>
            <a:r>
              <a:rPr lang="ru-RU" dirty="0"/>
              <a:t> </a:t>
            </a:r>
            <a:r>
              <a:rPr lang="ru-RU" dirty="0" err="1"/>
              <a:t>кезде</a:t>
            </a:r>
            <a:r>
              <a:rPr lang="ru-RU" dirty="0"/>
              <a:t> </a:t>
            </a:r>
            <a:r>
              <a:rPr lang="ru-RU" dirty="0" err="1"/>
              <a:t>қандай</a:t>
            </a:r>
            <a:r>
              <a:rPr lang="ru-RU" dirty="0"/>
              <a:t>  </a:t>
            </a:r>
            <a:r>
              <a:rPr lang="ru-RU" dirty="0" err="1"/>
              <a:t>эмоционалды-экспрессивті</a:t>
            </a:r>
            <a:r>
              <a:rPr lang="ru-RU" dirty="0"/>
              <a:t> </a:t>
            </a:r>
            <a:r>
              <a:rPr lang="ru-RU" dirty="0" err="1"/>
              <a:t>сөздерді</a:t>
            </a:r>
            <a:r>
              <a:rPr lang="ru-RU" dirty="0"/>
              <a:t> </a:t>
            </a:r>
            <a:r>
              <a:rPr lang="ru-RU" dirty="0" err="1"/>
              <a:t>жиі</a:t>
            </a:r>
            <a:r>
              <a:rPr lang="ru-RU" dirty="0"/>
              <a:t> </a:t>
            </a:r>
            <a:r>
              <a:rPr lang="ru-RU" dirty="0" err="1"/>
              <a:t>айтасыңдар</a:t>
            </a:r>
            <a:r>
              <a:rPr lang="ru-RU" dirty="0"/>
              <a:t>?</a:t>
            </a:r>
          </a:p>
          <a:p>
            <a:pPr rtl="0"/>
            <a:endParaRPr lang="ru-RU" dirty="0"/>
          </a:p>
          <a:p>
            <a:pPr rtl="0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82545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7903E92E-7C10-4FDF-B7B0-BF5A5A7DC5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56917" y="399494"/>
            <a:ext cx="5781548" cy="6558699"/>
          </a:xfrm>
        </p:spPr>
        <p:txBody>
          <a:bodyPr rtlCol="0"/>
          <a:lstStyle/>
          <a:p>
            <a:pPr lvl="2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ҚЫМЫЗ</a:t>
            </a:r>
          </a:p>
          <a:p>
            <a:pPr lvl="2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сауылған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асқазан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ішек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бауыр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бүйрек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ауруларына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ем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болады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Сондай-ақ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бие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сүтін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емдік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мақсаттарға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сәбилерді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тамақтандыруда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пайдаланады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Қымыздың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денсаулығына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28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  <a:p>
            <a:pPr lvl="2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КОМПОТ</a:t>
            </a:r>
          </a:p>
          <a:p>
            <a:pPr lvl="2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Дүкенде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сатылатын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шырындар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сусындарды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компотпен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ауыстыру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керек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үстіне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дүкен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шырындарының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қант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мөлшері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өте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көп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Ал компот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шөлді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жақсы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қандыруымен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қатар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ағзаны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дәрумендермен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қамтамасыз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етеді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lvl="2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ЖАЛБЫЗ ШӘЙІ</a:t>
            </a:r>
          </a:p>
          <a:p>
            <a:pPr lvl="2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Жалбыз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әлемдегі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танымал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хош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иісті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шөп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Жалбыздың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басқа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ештеңеге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ұқсамайтын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өзіндік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дәмі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құрамында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ағзаға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қажетті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А, В, С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микро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макроэлементтер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бар.</a:t>
            </a:r>
          </a:p>
          <a:p>
            <a:pPr lvl="2"/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 ШЫРЫНЫ</a:t>
            </a:r>
          </a:p>
          <a:p>
            <a:pPr lvl="2"/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Мамандар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өмірлік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маңызы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бар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дәрумендер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микроэлементтердің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барын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айтып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Алманың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барлық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қасиеттері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оның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жаңа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сығылған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шырынында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1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сақталады</a:t>
            </a:r>
            <a:r>
              <a:rPr lang="ru-RU" sz="1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rtl="0"/>
            <a:endParaRPr lang="ru-RU" dirty="0"/>
          </a:p>
        </p:txBody>
      </p:sp>
      <p:pic>
        <p:nvPicPr>
          <p:cNvPr id="17" name="Рисунок 16" descr="Джон Фицджеральд Кеннеди">
            <a:extLst>
              <a:ext uri="{FF2B5EF4-FFF2-40B4-BE49-F238E27FC236}">
                <a16:creationId xmlns:a16="http://schemas.microsoft.com/office/drawing/2014/main" id="{A504E07D-8830-484E-B7B1-4F5E9420E147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3"/>
          <a:srcRect t="994" b="994"/>
          <a:stretch>
            <a:fillRect/>
          </a:stretch>
        </p:blipFill>
        <p:spPr/>
      </p:pic>
      <p:sp>
        <p:nvSpPr>
          <p:cNvPr id="14" name="Текст 13">
            <a:extLst>
              <a:ext uri="{FF2B5EF4-FFF2-40B4-BE49-F238E27FC236}">
                <a16:creationId xmlns:a16="http://schemas.microsoft.com/office/drawing/2014/main" id="{AFAF84C2-2971-4D8D-8C4C-D89AFA8974F7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/>
          <a:lstStyle/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Пайдалы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сусындар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rtl="0"/>
            <a:endParaRPr lang="ru-RU" dirty="0">
              <a:solidFill>
                <a:srgbClr val="1F497D"/>
              </a:solidFill>
            </a:endParaRP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C8B0F613-1247-461F-9A61-AD63EFE88C0B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l="18974" r="18974"/>
          <a:stretch>
            <a:fillRect/>
          </a:stretch>
        </p:blipFill>
        <p:spPr>
          <a:xfrm>
            <a:off x="806244" y="605582"/>
            <a:ext cx="4643999" cy="4248000"/>
          </a:xfrm>
          <a:prstGeom prst="snip2DiagRect">
            <a:avLst>
              <a:gd name="adj1" fmla="val 0"/>
              <a:gd name="adj2" fmla="val 10300"/>
            </a:avLst>
          </a:prstGeom>
          <a:ln w="38100">
            <a:solidFill>
              <a:schemeClr val="bg1"/>
            </a:solidFill>
          </a:ln>
          <a:effectLst>
            <a:innerShdw blurRad="114300">
              <a:prstClr val="black"/>
            </a:innerShdw>
          </a:effectLst>
        </p:spPr>
      </p:pic>
    </p:spTree>
    <p:extLst>
      <p:ext uri="{BB962C8B-B14F-4D97-AF65-F5344CB8AC3E}">
        <p14:creationId xmlns:p14="http://schemas.microsoft.com/office/powerpoint/2010/main" val="3890884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5FC6590-256F-4F03-BBFE-70B35B5AD5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64566" y="337640"/>
            <a:ext cx="8462868" cy="4971087"/>
          </a:xfrm>
        </p:spPr>
        <p:txBody>
          <a:bodyPr/>
          <a:lstStyle/>
          <a:p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Оқушылар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тілімізде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адамның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түрлі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эмоционалды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көңіл-күйін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білдіретін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толық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мағынасы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болмайтын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және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жан-жануарларға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қаратылып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айтылатын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сөздерді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Одағай</a:t>
            </a:r>
            <a:r>
              <a:rPr lang="ru-RU" sz="24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дейміз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2800" dirty="0"/>
            </a:br>
            <a:br>
              <a:rPr lang="ru-RU" sz="2800" dirty="0"/>
            </a:b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Одағайға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тән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негізгі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белгілер</a:t>
            </a:r>
            <a:r>
              <a:rPr lang="ru-RU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24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KZ" b="1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AA118092-F208-4E7C-865A-9C54B808393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2441108"/>
              </p:ext>
            </p:extLst>
          </p:nvPr>
        </p:nvGraphicFramePr>
        <p:xfrm>
          <a:off x="1695635" y="2823184"/>
          <a:ext cx="9037467" cy="31289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825236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EB09AE6-D32E-40E3-987F-93CF685F93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428348"/>
            <a:ext cx="9601200" cy="720213"/>
          </a:xfrm>
        </p:spPr>
        <p:txBody>
          <a:bodyPr/>
          <a:lstStyle/>
          <a:p>
            <a:pPr algn="ctr"/>
            <a:r>
              <a:rPr lang="kk-KZ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ОДАҒАЙДЫҢ ТҮРЛЕРІ</a:t>
            </a:r>
            <a:endParaRPr lang="ru-KZ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E02E4D76-386F-4259-917C-C6E68E6A93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91728828"/>
              </p:ext>
            </p:extLst>
          </p:nvPr>
        </p:nvGraphicFramePr>
        <p:xfrm>
          <a:off x="1371600" y="1484313"/>
          <a:ext cx="9601200" cy="43830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9012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BC9891-6751-47AC-8441-AE5A5C5953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77554"/>
            <a:ext cx="9601200" cy="1020192"/>
          </a:xfrm>
        </p:spPr>
        <p:txBody>
          <a:bodyPr rtlCol="0">
            <a:noAutofit/>
          </a:bodyPr>
          <a:lstStyle/>
          <a:p>
            <a:pPr rtl="0"/>
            <a:r>
              <a:rPr lang="ru-RU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1-ТАПСЫРМА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ТӨМЕНДЕ БЕРІЛГЕН СУРЕТТЕРДЕГІ ЖАҒДАЯТҚА БАЙЛАНЫСТЫ ДИАЛОГ ҚҰРАСТЫРЫҢДАР.  ДИАЛОГ ҚҰРАМЫНДА ОДАҒАЙ СӨЗДЕР БОЛУ КЕРЕК.</a:t>
            </a:r>
          </a:p>
        </p:txBody>
      </p:sp>
      <p:sp>
        <p:nvSpPr>
          <p:cNvPr id="4" name="Текст 3">
            <a:extLst>
              <a:ext uri="{FF2B5EF4-FFF2-40B4-BE49-F238E27FC236}">
                <a16:creationId xmlns:a16="http://schemas.microsoft.com/office/drawing/2014/main" id="{5F0C8121-738F-4674-914D-B3EE5ED89F5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73693" y="990600"/>
            <a:ext cx="7878933" cy="1548413"/>
          </a:xfrm>
        </p:spPr>
        <p:txBody>
          <a:bodyPr rtlCol="0"/>
          <a:lstStyle/>
          <a:p>
            <a:pPr rtl="0"/>
            <a:r>
              <a:rPr lang="ru-RU" sz="2000" b="1" dirty="0">
                <a:solidFill>
                  <a:srgbClr val="1F497D"/>
                </a:solidFill>
              </a:rPr>
              <a:t>ДЕСКРИПТОР:</a:t>
            </a:r>
          </a:p>
          <a:p>
            <a:pPr rtl="0"/>
            <a:endParaRPr lang="ru-RU" sz="2000" b="1" dirty="0">
              <a:solidFill>
                <a:srgbClr val="1F497D"/>
              </a:solidFill>
            </a:endParaRPr>
          </a:p>
          <a:p>
            <a:pPr marL="457200" indent="-457200" rtl="0">
              <a:buFontTx/>
              <a:buChar char="-"/>
            </a:pPr>
            <a:r>
              <a:rPr lang="ru-RU" sz="1800" dirty="0">
                <a:solidFill>
                  <a:srgbClr val="1F497D"/>
                </a:solidFill>
              </a:rPr>
              <a:t>СУРЕТКЕ ҚАРАП, ДИАЛОГ ҚҰРАСТЫРАДЫ;</a:t>
            </a:r>
          </a:p>
          <a:p>
            <a:pPr marL="457200" indent="-457200" rtl="0">
              <a:buFontTx/>
              <a:buChar char="-"/>
            </a:pPr>
            <a:r>
              <a:rPr lang="ru-RU" sz="1800" dirty="0">
                <a:solidFill>
                  <a:srgbClr val="1F497D"/>
                </a:solidFill>
              </a:rPr>
              <a:t>ДИАЛОГКЕ ЭМОЦИОНАЛДЫ-ЭКСПРЕССИВТІ СӨЗДЕРДІ(ОДАҒАЙ) ҚАТЫСТЫРАДЫ;</a:t>
            </a:r>
          </a:p>
          <a:p>
            <a:pPr marL="457200" indent="-457200" rtl="0">
              <a:buFontTx/>
              <a:buChar char="-"/>
            </a:pPr>
            <a:r>
              <a:rPr lang="ru-RU" sz="1800" dirty="0">
                <a:solidFill>
                  <a:srgbClr val="1F497D"/>
                </a:solidFill>
              </a:rPr>
              <a:t>ОДАҒАЙЛАРДЫ МАҒЫНАЛАРЫНА ҚАРАЙ ДҰРЫС ҚОЛДАНАДЫ.</a:t>
            </a:r>
          </a:p>
        </p:txBody>
      </p:sp>
      <p:pic>
        <p:nvPicPr>
          <p:cNvPr id="6" name="Объект 5">
            <a:extLst>
              <a:ext uri="{FF2B5EF4-FFF2-40B4-BE49-F238E27FC236}">
                <a16:creationId xmlns:a16="http://schemas.microsoft.com/office/drawing/2014/main" id="{4C99F833-C4DF-44C0-BBA7-43FE80271F29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/>
          <a:stretch>
            <a:fillRect/>
          </a:stretch>
        </p:blipFill>
        <p:spPr>
          <a:xfrm>
            <a:off x="870012" y="2787588"/>
            <a:ext cx="5225988" cy="3724182"/>
          </a:xfrm>
        </p:spPr>
      </p:pic>
      <p:sp>
        <p:nvSpPr>
          <p:cNvPr id="10" name="Объект 9">
            <a:extLst>
              <a:ext uri="{FF2B5EF4-FFF2-40B4-BE49-F238E27FC236}">
                <a16:creationId xmlns:a16="http://schemas.microsoft.com/office/drawing/2014/main" id="{F6E3081A-9869-495F-9AE2-060D1E5B64E2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KZ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0AC7468B-5DC9-47A4-8027-320B560478B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38529" y="2787588"/>
            <a:ext cx="5315505" cy="37241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9891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F28594-E3E7-4921-BB26-C93A4252F5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149542" y="1309802"/>
            <a:ext cx="7362037" cy="1086238"/>
          </a:xfrm>
        </p:spPr>
        <p:txBody>
          <a:bodyPr rtlCol="0"/>
          <a:lstStyle/>
          <a:p>
            <a:pPr rtl="0"/>
            <a:r>
              <a:rPr lang="ru-RU" sz="32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Өзіңді</a:t>
            </a:r>
            <a:r>
              <a:rPr lang="ru-RU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тексер</a:t>
            </a:r>
            <a:r>
              <a:rPr lang="ru-RU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br>
              <a:rPr lang="ru-RU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sz="3200" b="1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b="1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BCAE2CE-F5D8-4BB6-A52B-9737F0CA11B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6240" y="1505064"/>
            <a:ext cx="9809825" cy="3936947"/>
          </a:xfrm>
        </p:spPr>
        <p:txBody>
          <a:bodyPr rtlCol="0">
            <a:normAutofit fontScale="62500" lnSpcReduction="20000"/>
          </a:bodyPr>
          <a:lstStyle/>
          <a:p>
            <a:pPr algn="l"/>
            <a:br>
              <a:rPr lang="ru-RU" sz="3200" dirty="0"/>
            </a:br>
            <a:r>
              <a:rPr lang="ru-RU" sz="2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1-ЖАҒДАЯТ</a:t>
            </a:r>
          </a:p>
          <a:p>
            <a:pPr algn="l"/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Әжесі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мен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немересі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Ұлжанға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қымызды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сапырып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құйып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Қымыздың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дәмін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көрген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Түф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мына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сусынның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дәмдісін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-ай, ә! </a:t>
            </a:r>
            <a:r>
              <a:rPr lang="ru-RU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Шіркін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сақа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биенің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сары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қымызына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ештеңе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жоқ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Немере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қызы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да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қымыздың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дәмін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көріп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Әже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қымызды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дайындағанда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бал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қосасыз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ба?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Қайта-қайта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бергім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іше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бергім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күлімсіреді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Пәлі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қымызым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дәмді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болмағанда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Бабын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келтіріп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балын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тамызу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менің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ғана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қолымнан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келеді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мақтанып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кетті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әжесі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l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-</a:t>
            </a:r>
            <a:r>
              <a:rPr lang="ru-RU" sz="3200" dirty="0" err="1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Пах,шіркін</a:t>
            </a:r>
            <a:r>
              <a:rPr lang="ru-RU" sz="32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-ай!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Сары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кемпірді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мақтасаң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осы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ғой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,-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атасы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бір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күліп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алды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46380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>
            <a:extLst>
              <a:ext uri="{FF2B5EF4-FFF2-40B4-BE49-F238E27FC236}">
                <a16:creationId xmlns:a16="http://schemas.microsoft.com/office/drawing/2014/main" id="{F0FA00EB-8EAE-4EF5-9EFF-4EA3F8A926F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37574" y="1531141"/>
            <a:ext cx="8361229" cy="3342700"/>
          </a:xfrm>
        </p:spPr>
        <p:txBody>
          <a:bodyPr/>
          <a:lstStyle/>
          <a:p>
            <a:pPr algn="just"/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Қызы: - </a:t>
            </a: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Алақай,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анашым бүгін тағы ғажайып сусын дайындап жатыр!-деді қуанып.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Әкесі күліп: - Ооо, ол қандай ғажайып сусын болды екен, </a:t>
            </a: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пәлі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?! Менің де ішкім келіп кетті ғой, </a:t>
            </a: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тегі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!-деді.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Қызы: - Бұл сусынды ішкен адам тез-тез өсіп кетеді. Әрі ақылды, білімді болады. Ешқашан ауырмайды,-деді біреу үйреткендей.</a:t>
            </a:r>
            <a:b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Әкесі: - </a:t>
            </a:r>
            <a:r>
              <a:rPr lang="kk-KZ" sz="2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Пай-пай</a:t>
            </a:r>
            <a:r>
              <a:rPr lang="kk-KZ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! Шынында да ғажайып екен ғой. Анасы, неге маған осы сусын туралы бұрын айтпағансың?-деп келіншегіне қарап таңырқай күлді. Анасы да жарқылдап күліп, түрлі жемістен дайындалған шырынды  жолдасына ұсынды.</a:t>
            </a:r>
            <a:endParaRPr lang="ru-KZ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одзаголовок 4">
            <a:extLst>
              <a:ext uri="{FF2B5EF4-FFF2-40B4-BE49-F238E27FC236}">
                <a16:creationId xmlns:a16="http://schemas.microsoft.com/office/drawing/2014/main" id="{20764954-A709-4612-B6A9-FAE0766DD9A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68683" y="533338"/>
            <a:ext cx="6831673" cy="1086237"/>
          </a:xfrm>
        </p:spPr>
        <p:txBody>
          <a:bodyPr/>
          <a:lstStyle/>
          <a:p>
            <a:r>
              <a:rPr lang="kk-KZ" dirty="0"/>
              <a:t>2-жағдаят:</a:t>
            </a:r>
            <a:endParaRPr lang="ru-KZ" dirty="0"/>
          </a:p>
        </p:txBody>
      </p:sp>
    </p:spTree>
    <p:extLst>
      <p:ext uri="{BB962C8B-B14F-4D97-AF65-F5344CB8AC3E}">
        <p14:creationId xmlns:p14="http://schemas.microsoft.com/office/powerpoint/2010/main" val="1365176527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Custom 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76923C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9">
      <a:majorFont>
        <a:latin typeface="Impact"/>
        <a:ea typeface=""/>
        <a:cs typeface=""/>
      </a:majorFont>
      <a:minorFont>
        <a:latin typeface="Arial"/>
        <a:ea typeface=""/>
        <a:cs typeface="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307872_TF22874644" id="{93FE1A9D-736E-40CB-B67C-057CF5914018}" vid="{87467582-AE40-484C-8492-F76A7EBDCB0E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3C31DB6-321D-4487-B0E2-6DD8623328A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8E1E7B-2E87-4FF3-8F3F-2C35BCD32914}">
  <ds:schemaRefs>
    <ds:schemaRef ds:uri="http://schemas.openxmlformats.org/package/2006/metadata/core-properties"/>
    <ds:schemaRef ds:uri="6dc4bcd6-49db-4c07-9060-8acfc67cef9f"/>
    <ds:schemaRef ds:uri="http://www.w3.org/XML/1998/namespace"/>
    <ds:schemaRef ds:uri="http://schemas.microsoft.com/office/infopath/2007/PartnerControls"/>
    <ds:schemaRef ds:uri="http://purl.org/dc/terms/"/>
    <ds:schemaRef ds:uri="fb0879af-3eba-417a-a55a-ffe6dcd6ca77"/>
    <ds:schemaRef ds:uri="http://schemas.microsoft.com/office/2006/documentManagement/types"/>
    <ds:schemaRef ds:uri="http://schemas.microsoft.com/sharepoint/v3"/>
    <ds:schemaRef ds:uri="http://purl.org/dc/elements/1.1/"/>
    <ds:schemaRef ds:uri="http://schemas.microsoft.com/office/2006/metadata/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385ACAB-C996-4B2F-9E78-9D032D37D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Коллекционные карточки</Template>
  <TotalTime>398</TotalTime>
  <Words>992</Words>
  <Application>Microsoft Office PowerPoint</Application>
  <PresentationFormat>Широкоэкранный</PresentationFormat>
  <Paragraphs>102</Paragraphs>
  <Slides>17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Franklin Gothic Book</vt:lpstr>
      <vt:lpstr>Impact</vt:lpstr>
      <vt:lpstr>Times New Roman</vt:lpstr>
      <vt:lpstr>Уголки</vt:lpstr>
      <vt:lpstr>Пайдалы сусындар</vt:lpstr>
      <vt:lpstr>Сабақ мақсаты: -Коммуникативтік жағдаятқа сай көркем бейнелеуіш,эмоционалды-экспрессивті сөздерді еркін қолданып, диалог құрастыру;   -Одағай түрлерін ажырата білу, қолдану.   </vt:lpstr>
      <vt:lpstr>Ойтүрткі сұрақтар:</vt:lpstr>
      <vt:lpstr>Презентация PowerPoint</vt:lpstr>
      <vt:lpstr>Оқушылар, тілімізде адамның түрлі эмоционалды көңіл-күйін білдіретін, толық мағынасы болмайтын және жан-жануарларға қаратылып айтылатын сөздерді Одағай дейміз.  Одағайға тән негізгі белгілер:      </vt:lpstr>
      <vt:lpstr>ОДАҒАЙДЫҢ ТҮРЛЕРІ</vt:lpstr>
      <vt:lpstr>1-ТАПСЫРМА. ТӨМЕНДЕ БЕРІЛГЕН СУРЕТТЕРДЕГІ ЖАҒДАЯТҚА БАЙЛАНЫСТЫ ДИАЛОГ ҚҰРАСТЫРЫҢДАР.  ДИАЛОГ ҚҰРАМЫНДА ОДАҒАЙ СӨЗДЕР БОЛУ КЕРЕК.</vt:lpstr>
      <vt:lpstr>Өзіңді тексер!  </vt:lpstr>
      <vt:lpstr>Қызы: - Алақай, анашым бүгін тағы ғажайып сусын дайындап жатыр!-деді қуанып. Әкесі күліп: - Ооо, ол қандай ғажайып сусын болды екен, пәлі?! Менің де ішкім келіп кетті ғой, тегі!-деді. Қызы: - Бұл сусынды ішкен адам тез-тез өсіп кетеді. Әрі ақылды, білімді болады. Ешқашан ауырмайды,-деді біреу үйреткендей. Әкесі: - Пай-пай! Шынында да ғажайып екен ғой. Анасы, неге маған осы сусын туралы бұрын айтпағансың?-деп келіншегіне қарап таңырқай күлді. Анасы да жарқылдап күліп, түрлі жемістен дайындалған шырынды  жолдасына ұсынды.</vt:lpstr>
      <vt:lpstr>Дескриптор:  - Сөйлемдерді түсініп оқиды; - Сөйлемдерге одағайларды қатыстырып, қайта құрайды.</vt:lpstr>
      <vt:lpstr>Сөйлемдер:  1. Қымыз таңдайына тисе тәбетіңді келтіретін балдай ғой. 2. Жалбыздың дәмінен бұрын иісін айтсаңызшы! 3. Мына алманың шырынын ішсең сусының қанатындай-ақ екен! 4. Ауылдан атам келе жатыр. 5. Бұзауын шақырсаңшы, сиырдың сүтін иітіп алу керек емес пе алдымен?! 6. Мына күшігі құрғыр шақырсаң да ас-суына келмеді. </vt:lpstr>
      <vt:lpstr>Өзіңді тексер!</vt:lpstr>
      <vt:lpstr>Дескриптор:  -одағайларды түрлеріне ажыратады; -әр одағайды түріне қарай дұрыс орналастырады. </vt:lpstr>
      <vt:lpstr>Презентация PowerPoint</vt:lpstr>
      <vt:lpstr>Презентация PowerPoint</vt:lpstr>
      <vt:lpstr>Оқу тапсырмасы:</vt:lpstr>
      <vt:lpstr>Сау болыңыздар!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Пайдалы сусындар</dc:title>
  <dc:creator>Gulbarshyn Ydyrysbaeva</dc:creator>
  <cp:lastModifiedBy>Gulbarshyn Ydyrysbaeva</cp:lastModifiedBy>
  <cp:revision>28</cp:revision>
  <dcterms:created xsi:type="dcterms:W3CDTF">2021-01-09T14:29:36Z</dcterms:created>
  <dcterms:modified xsi:type="dcterms:W3CDTF">2021-01-21T17:11:07Z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