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3" r:id="rId5"/>
    <p:sldId id="264" r:id="rId6"/>
    <p:sldId id="257" r:id="rId7"/>
    <p:sldId id="258" r:id="rId8"/>
    <p:sldId id="259" r:id="rId9"/>
    <p:sldId id="260" r:id="rId10"/>
    <p:sldId id="269" r:id="rId11"/>
    <p:sldId id="270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7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7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0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5AAC-4DD2-41DE-A210-82818ACEABC0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04FD-68C1-47D5-B3C4-2555BB83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527" y="1349298"/>
            <a:ext cx="10651273" cy="482766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44605"/>
            <a:ext cx="12192000" cy="139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alt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Т1)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7СЫНЫП </a:t>
            </a:r>
          </a:p>
          <a:p>
            <a:pPr algn="r"/>
            <a:r>
              <a:rPr lang="kk-KZ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тоқсан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 тақырыбы:</a:t>
            </a:r>
          </a:p>
          <a:p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6-бөлім:Ғаламтор </a:t>
            </a: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әлеуметтік 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желілер.Морфология.</a:t>
            </a:r>
          </a:p>
          <a:p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желілердің тарихы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552" y="490652"/>
            <a:ext cx="4795024" cy="36687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195431" y="490652"/>
            <a:ext cx="4683513" cy="198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Таным айдары»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7055" y="2732049"/>
            <a:ext cx="5597912" cy="378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 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 ғаламтор барлық адамдарға қолжетімді болды.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Ғаламтордағы ең танымал желі-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желісі.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желінің негізін 2004 жылы Марк Цукерберг және оның серіктестері Эдуардо Саверин,Дастин Московиц және Крис Хьюзбен қалаған.Марк Цукерберг 23 жасында-ақ өз сайтының арқасында әлемдегі ең жас миллиардер болған.Бұдан басқа ғаламторда 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Twitter, Instagram, VK ,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т.б. әлеуметтік желілері бар.</a:t>
            </a:r>
          </a:p>
        </p:txBody>
      </p:sp>
    </p:spTree>
    <p:extLst>
      <p:ext uri="{BB962C8B-B14F-4D97-AF65-F5344CB8AC3E}">
        <p14:creationId xmlns:p14="http://schemas.microsoft.com/office/powerpoint/2010/main" val="164185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35619"/>
            <a:ext cx="10515600" cy="572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жинақтау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минут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4,5 миллион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100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қолданушылардың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сөйлесумен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өткізеді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секунд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тіркеледі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миллиардтан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7.Ата-аналардың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.Балалардың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пайызында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аккаунты бар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https://massaget.kz/layfstayl/bilim/zharatylystanu/7455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4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362"/>
            <a:ext cx="12322098" cy="71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0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7.О6. Оқылым стратегияларын қолдану: комментарий жасау, іріктеп оқу, зерттеп оқу;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7.ӘТН 4.1. Етістіктің рай түрлерін тілдесім барысында қолдану.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-89210"/>
            <a:ext cx="12192000" cy="1583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1307" y="3966386"/>
            <a:ext cx="8162693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камментарий  жасайды;</a:t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Мәтіндерге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стратегияларын қолданады; </a:t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пікір білдіреді;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69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79" y="171807"/>
            <a:ext cx="5383531" cy="3247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46" y="3509963"/>
            <a:ext cx="5637674" cy="2736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46" y="171807"/>
            <a:ext cx="5546234" cy="3298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2" y="3429638"/>
            <a:ext cx="5831808" cy="28568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15883" y="2521648"/>
            <a:ext cx="4694663" cy="97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0361"/>
            <a:ext cx="12192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1" y="0"/>
            <a:ext cx="9407912" cy="675763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1970-ші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хабарландыру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тақталары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Әрине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бүгінгідей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сервистердің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CompuServe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сағатына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доллар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чаттағы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MultiUser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 (Internet Relay Chat)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1991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трансляциясынан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ICQ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компьюерлерге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ICQ-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Mirabilis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ICQ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наурыздағы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23.4 млн.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Рэнди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Конрадс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Classmates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Сыныптастар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3278" y="1081667"/>
            <a:ext cx="2943922" cy="187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оқы,сызбаға хабарлама мен сервистер жайлы камментарий жаса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3278" y="3311912"/>
            <a:ext cx="2943922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264" y="3468029"/>
            <a:ext cx="2647950" cy="215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264" y="3468028"/>
            <a:ext cx="2647950" cy="2152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264" y="3468027"/>
            <a:ext cx="2647950" cy="2152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264" y="3468026"/>
            <a:ext cx="2647950" cy="2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90737"/>
              </p:ext>
            </p:extLst>
          </p:nvPr>
        </p:nvGraphicFramePr>
        <p:xfrm>
          <a:off x="468350" y="1215478"/>
          <a:ext cx="11273884" cy="310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942">
                  <a:extLst>
                    <a:ext uri="{9D8B030D-6E8A-4147-A177-3AD203B41FA5}">
                      <a16:colId xmlns:a16="http://schemas.microsoft.com/office/drawing/2014/main" val="793246500"/>
                    </a:ext>
                  </a:extLst>
                </a:gridCol>
                <a:gridCol w="5636942">
                  <a:extLst>
                    <a:ext uri="{9D8B030D-6E8A-4147-A177-3AD203B41FA5}">
                      <a16:colId xmlns:a16="http://schemas.microsoft.com/office/drawing/2014/main" val="451787535"/>
                    </a:ext>
                  </a:extLst>
                </a:gridCol>
              </a:tblGrid>
              <a:tr h="90863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Сервистер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30333"/>
                  </a:ext>
                </a:extLst>
              </a:tr>
              <a:tr h="908633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29570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52972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477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200" y="4741017"/>
            <a:ext cx="3990278" cy="1325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  </a:t>
            </a:r>
          </a:p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толық оқу;</a:t>
            </a:r>
          </a:p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комментарий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жасау;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4741018"/>
            <a:ext cx="4148254" cy="1325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толық оқиды;</a:t>
            </a:r>
          </a:p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комментарий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жасайды;</a:t>
            </a:r>
            <a:endPara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1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94"/>
            <a:ext cx="12192000" cy="68599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79129"/>
              </p:ext>
            </p:extLst>
          </p:nvPr>
        </p:nvGraphicFramePr>
        <p:xfrm>
          <a:off x="557560" y="1260088"/>
          <a:ext cx="11140068" cy="480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034">
                  <a:extLst>
                    <a:ext uri="{9D8B030D-6E8A-4147-A177-3AD203B41FA5}">
                      <a16:colId xmlns:a16="http://schemas.microsoft.com/office/drawing/2014/main" val="3775008474"/>
                    </a:ext>
                  </a:extLst>
                </a:gridCol>
                <a:gridCol w="5570034">
                  <a:extLst>
                    <a:ext uri="{9D8B030D-6E8A-4147-A177-3AD203B41FA5}">
                      <a16:colId xmlns:a16="http://schemas.microsoft.com/office/drawing/2014/main" val="2888981188"/>
                    </a:ext>
                  </a:extLst>
                </a:gridCol>
              </a:tblGrid>
              <a:tr h="933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 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Сервистер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91104"/>
                  </a:ext>
                </a:extLst>
              </a:tr>
              <a:tr h="9339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1970-ші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жылдардың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соңында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бір-бірімен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әңгімелесе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алатын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хабарландыру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тақталары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бастады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on-line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сервистердің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Әңгімелесуге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чатты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жасаған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бірінші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компания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CompuServe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Сервисте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әңгімелесудің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сағатына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 доллар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төлеу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осы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компанияның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кемшілігі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23496"/>
                  </a:ext>
                </a:extLst>
              </a:tr>
              <a:tr h="933914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жедел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хабарламалар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жүйесі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Файлдарды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жіберетін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чаттағы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жедел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әңгімелесудің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бірінші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хабарламалар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1991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Шөлдегі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дауыл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әскери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операциясын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on-line»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режимінде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бүкіл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әлемнен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хабарламалар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трансляциясынан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IRC-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танымалы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40004"/>
                  </a:ext>
                </a:extLst>
              </a:tr>
              <a:tr h="933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1988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MultiUser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Talk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программасын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алмастырған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IRC (Internet Relay Chat) 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1995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Рэнди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Конрадс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қосқан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Classmates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табылады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Сайттың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аудармасы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Сыныптастар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306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5054" y="365125"/>
            <a:ext cx="9300117" cy="62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527" y="1159727"/>
            <a:ext cx="10939346" cy="5508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түсінігіміздегі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Эндрю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Вейнрейх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1997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SixDegrees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айтуға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қолалысу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AsianAvenue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MiGente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BlackPlanet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1997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алдындағылардан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студент-программист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Фицпатрик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журнал»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Livejournal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Livejournal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хаталмасу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Цукерберг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TheFacebook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2005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2008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көштің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танымалдылыққа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сайт.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Джек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Дорси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 140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видео, фото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қаралатын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527" y="365125"/>
            <a:ext cx="10816683" cy="62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2-тапсырма.Мәтінді оқы, мағлуматтарды кестеге түсір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4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779"/>
            <a:ext cx="12192000" cy="6773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8782"/>
            <a:ext cx="2291575" cy="2069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129" y="3550436"/>
            <a:ext cx="2294827" cy="2321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698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76" y="394941"/>
            <a:ext cx="1933807" cy="22030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51209" y="3530149"/>
            <a:ext cx="2074127" cy="231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33932" y="394941"/>
            <a:ext cx="1919868" cy="220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00761" y="528782"/>
            <a:ext cx="1884556" cy="206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1444" y="3505321"/>
            <a:ext cx="4553186" cy="254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-кестені мұқият оқиды;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-желілерді сәйкестендіреді.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0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78" y="28701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293" y="2408664"/>
            <a:ext cx="3107468" cy="2118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8749" y="146912"/>
            <a:ext cx="3824869" cy="80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93" y="287019"/>
            <a:ext cx="3107468" cy="20692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95062" y="390503"/>
            <a:ext cx="3895494" cy="1862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студент-программист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Фицпатрик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журнал»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Livejournal-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95062" y="2408663"/>
            <a:ext cx="3895494" cy="178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 140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3" y="4653260"/>
            <a:ext cx="3107468" cy="18181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95061" y="4510565"/>
            <a:ext cx="3902929" cy="21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Цукерберг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TheFacebook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2005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2008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668749" y="1449659"/>
            <a:ext cx="4059046" cy="46723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68749" y="3278459"/>
            <a:ext cx="4059046" cy="7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68749" y="1293541"/>
            <a:ext cx="4059046" cy="42040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65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942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Еламан  Тулегенов</dc:creator>
  <cp:lastModifiedBy>Admin</cp:lastModifiedBy>
  <cp:revision>36</cp:revision>
  <dcterms:created xsi:type="dcterms:W3CDTF">2021-01-09T04:20:12Z</dcterms:created>
  <dcterms:modified xsi:type="dcterms:W3CDTF">2021-02-01T21:19:45Z</dcterms:modified>
</cp:coreProperties>
</file>