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6"/>
  </p:notesMasterIdLst>
  <p:handoutMasterIdLst>
    <p:handoutMasterId r:id="rId17"/>
  </p:handoutMasterIdLst>
  <p:sldIdLst>
    <p:sldId id="260" r:id="rId2"/>
    <p:sldId id="381" r:id="rId3"/>
    <p:sldId id="372" r:id="rId4"/>
    <p:sldId id="390" r:id="rId5"/>
    <p:sldId id="391" r:id="rId6"/>
    <p:sldId id="388" r:id="rId7"/>
    <p:sldId id="389" r:id="rId8"/>
    <p:sldId id="365" r:id="rId9"/>
    <p:sldId id="378" r:id="rId10"/>
    <p:sldId id="324" r:id="rId11"/>
    <p:sldId id="379" r:id="rId12"/>
    <p:sldId id="380" r:id="rId13"/>
    <p:sldId id="382" r:id="rId14"/>
    <p:sldId id="37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iz Azi" initials="A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C5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41" autoAdjust="0"/>
    <p:restoredTop sz="95226" autoAdjust="0"/>
  </p:normalViewPr>
  <p:slideViewPr>
    <p:cSldViewPr snapToGrid="0" showGuides="1">
      <p:cViewPr varScale="1">
        <p:scale>
          <a:sx n="72" d="100"/>
          <a:sy n="72" d="100"/>
        </p:scale>
        <p:origin x="540" y="66"/>
      </p:cViewPr>
      <p:guideLst>
        <p:guide orient="horz" pos="2183"/>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9A8C55-0C4F-40BB-9F99-5F31E305482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4" name="Footer Placeholder 3">
            <a:extLst>
              <a:ext uri="{FF2B5EF4-FFF2-40B4-BE49-F238E27FC236}">
                <a16:creationId xmlns:a16="http://schemas.microsoft.com/office/drawing/2014/main" id="{15585356-880D-4B4F-931D-BBC9E4665E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33618BE5-F755-4EC7-8913-ED860531EC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59BD0D-08DD-43E5-AD72-BB64A5D8EE76}" type="slidenum">
              <a:rPr lang="en-ID" smtClean="0"/>
              <a:t>‹#›</a:t>
            </a:fld>
            <a:endParaRPr lang="en-ID"/>
          </a:p>
        </p:txBody>
      </p:sp>
      <p:sp>
        <p:nvSpPr>
          <p:cNvPr id="3" name="Date Placeholder 2">
            <a:extLst>
              <a:ext uri="{FF2B5EF4-FFF2-40B4-BE49-F238E27FC236}">
                <a16:creationId xmlns:a16="http://schemas.microsoft.com/office/drawing/2014/main" id="{655361D2-F044-4A78-BD0F-51EFE46052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343C4A-49E8-45E3-8518-FBFCD6640E5B}" type="datetimeFigureOut">
              <a:rPr lang="en-ID" smtClean="0"/>
              <a:t>11/04/2021</a:t>
            </a:fld>
            <a:endParaRPr lang="en-ID"/>
          </a:p>
        </p:txBody>
      </p:sp>
    </p:spTree>
    <p:extLst>
      <p:ext uri="{BB962C8B-B14F-4D97-AF65-F5344CB8AC3E}">
        <p14:creationId xmlns:p14="http://schemas.microsoft.com/office/powerpoint/2010/main" val="3642170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660AB-C737-4725-A59E-73096A219B67}" type="datetimeFigureOut">
              <a:rPr lang="en-US" smtClean="0"/>
              <a:t>4/11/2021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B9867-A8D7-43CA-B62E-65ACB63F0B12}" type="slidenum">
              <a:rPr lang="en-US" smtClean="0"/>
              <a:t>‹#›</a:t>
            </a:fld>
            <a:endParaRPr lang="en-US"/>
          </a:p>
        </p:txBody>
      </p:sp>
    </p:spTree>
    <p:extLst>
      <p:ext uri="{BB962C8B-B14F-4D97-AF65-F5344CB8AC3E}">
        <p14:creationId xmlns:p14="http://schemas.microsoft.com/office/powerpoint/2010/main" val="233417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7</a:t>
            </a:fld>
            <a:endParaRPr lang="en-US" dirty="0"/>
          </a:p>
        </p:txBody>
      </p:sp>
    </p:spTree>
    <p:extLst>
      <p:ext uri="{BB962C8B-B14F-4D97-AF65-F5344CB8AC3E}">
        <p14:creationId xmlns:p14="http://schemas.microsoft.com/office/powerpoint/2010/main" val="1607713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8</a:t>
            </a:fld>
            <a:endParaRPr lang="en-US" dirty="0"/>
          </a:p>
        </p:txBody>
      </p:sp>
    </p:spTree>
    <p:extLst>
      <p:ext uri="{BB962C8B-B14F-4D97-AF65-F5344CB8AC3E}">
        <p14:creationId xmlns:p14="http://schemas.microsoft.com/office/powerpoint/2010/main" val="3183963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9</a:t>
            </a:fld>
            <a:endParaRPr lang="en-US" dirty="0"/>
          </a:p>
        </p:txBody>
      </p:sp>
    </p:spTree>
    <p:extLst>
      <p:ext uri="{BB962C8B-B14F-4D97-AF65-F5344CB8AC3E}">
        <p14:creationId xmlns:p14="http://schemas.microsoft.com/office/powerpoint/2010/main" val="334167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10</a:t>
            </a:fld>
            <a:endParaRPr lang="en-US" dirty="0"/>
          </a:p>
        </p:txBody>
      </p:sp>
    </p:spTree>
    <p:extLst>
      <p:ext uri="{BB962C8B-B14F-4D97-AF65-F5344CB8AC3E}">
        <p14:creationId xmlns:p14="http://schemas.microsoft.com/office/powerpoint/2010/main" val="3674718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11</a:t>
            </a:fld>
            <a:endParaRPr lang="en-US" dirty="0"/>
          </a:p>
        </p:txBody>
      </p:sp>
    </p:spTree>
    <p:extLst>
      <p:ext uri="{BB962C8B-B14F-4D97-AF65-F5344CB8AC3E}">
        <p14:creationId xmlns:p14="http://schemas.microsoft.com/office/powerpoint/2010/main" val="3074276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12</a:t>
            </a:fld>
            <a:endParaRPr lang="en-US" dirty="0"/>
          </a:p>
        </p:txBody>
      </p:sp>
    </p:spTree>
    <p:extLst>
      <p:ext uri="{BB962C8B-B14F-4D97-AF65-F5344CB8AC3E}">
        <p14:creationId xmlns:p14="http://schemas.microsoft.com/office/powerpoint/2010/main" val="1606510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13</a:t>
            </a:fld>
            <a:endParaRPr lang="en-US" dirty="0"/>
          </a:p>
        </p:txBody>
      </p:sp>
    </p:spTree>
    <p:extLst>
      <p:ext uri="{BB962C8B-B14F-4D97-AF65-F5344CB8AC3E}">
        <p14:creationId xmlns:p14="http://schemas.microsoft.com/office/powerpoint/2010/main" val="2623385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14</a:t>
            </a:fld>
            <a:endParaRPr lang="en-US" dirty="0"/>
          </a:p>
        </p:txBody>
      </p:sp>
    </p:spTree>
    <p:extLst>
      <p:ext uri="{BB962C8B-B14F-4D97-AF65-F5344CB8AC3E}">
        <p14:creationId xmlns:p14="http://schemas.microsoft.com/office/powerpoint/2010/main" val="3308465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13493607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71691670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7409268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41942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9507243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1303743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3503957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78578548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9874694"/>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itle 1">
            <a:extLst>
              <a:ext uri="{FF2B5EF4-FFF2-40B4-BE49-F238E27FC236}">
                <a16:creationId xmlns:a16="http://schemas.microsoft.com/office/drawing/2014/main" id="{A295FCD4-B2C3-4812-AFF4-AD5767FB02B2}"/>
              </a:ext>
            </a:extLst>
          </p:cNvPr>
          <p:cNvSpPr>
            <a:spLocks noGrp="1"/>
          </p:cNvSpPr>
          <p:nvPr>
            <p:ph type="ctrTitle" hasCustomPrompt="1"/>
          </p:nvPr>
        </p:nvSpPr>
        <p:spPr>
          <a:xfrm>
            <a:off x="835196" y="1120817"/>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7"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179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9C600F0-E9B4-4C11-BCCD-C017FE31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Slide Number Placeholder 5">
            <a:extLst>
              <a:ext uri="{FF2B5EF4-FFF2-40B4-BE49-F238E27FC236}">
                <a16:creationId xmlns:a16="http://schemas.microsoft.com/office/drawing/2014/main" id="{2A7A2521-5E3D-4CDC-95AF-3A7C1C87EF6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2" name="Rectangle: Rounded Corners 11">
            <a:extLst>
              <a:ext uri="{FF2B5EF4-FFF2-40B4-BE49-F238E27FC236}">
                <a16:creationId xmlns:a16="http://schemas.microsoft.com/office/drawing/2014/main" id="{538B31A2-DB6C-4D55-9AFA-121C1E3BEC2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Title 1">
            <a:extLst>
              <a:ext uri="{FF2B5EF4-FFF2-40B4-BE49-F238E27FC236}">
                <a16:creationId xmlns:a16="http://schemas.microsoft.com/office/drawing/2014/main" id="{A1425586-1B77-4F1D-A056-35C60C7DCEB0}"/>
              </a:ext>
            </a:extLst>
          </p:cNvPr>
          <p:cNvSpPr>
            <a:spLocks noGrp="1"/>
          </p:cNvSpPr>
          <p:nvPr>
            <p:ph type="ctrTitle" hasCustomPrompt="1"/>
          </p:nvPr>
        </p:nvSpPr>
        <p:spPr>
          <a:xfrm>
            <a:off x="6394366" y="76502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178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210501783"/>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itle 1">
            <a:extLst>
              <a:ext uri="{FF2B5EF4-FFF2-40B4-BE49-F238E27FC236}">
                <a16:creationId xmlns:a16="http://schemas.microsoft.com/office/drawing/2014/main" id="{716292C9-F964-4725-A8D5-4B9F699EB5C7}"/>
              </a:ext>
            </a:extLst>
          </p:cNvPr>
          <p:cNvSpPr>
            <a:spLocks noGrp="1"/>
          </p:cNvSpPr>
          <p:nvPr>
            <p:ph type="ctrTitle" hasCustomPrompt="1"/>
          </p:nvPr>
        </p:nvSpPr>
        <p:spPr>
          <a:xfrm>
            <a:off x="835196" y="83582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345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Title 1">
            <a:extLst>
              <a:ext uri="{FF2B5EF4-FFF2-40B4-BE49-F238E27FC236}">
                <a16:creationId xmlns:a16="http://schemas.microsoft.com/office/drawing/2014/main"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624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itle 1">
            <a:extLst>
              <a:ext uri="{FF2B5EF4-FFF2-40B4-BE49-F238E27FC236}">
                <a16:creationId xmlns:a16="http://schemas.microsoft.com/office/drawing/2014/main" id="{153D02E3-A946-4936-832A-826C3B7072AB}"/>
              </a:ext>
            </a:extLst>
          </p:cNvPr>
          <p:cNvSpPr>
            <a:spLocks noGrp="1"/>
          </p:cNvSpPr>
          <p:nvPr>
            <p:ph type="ctrTitle" hasCustomPrompt="1"/>
          </p:nvPr>
        </p:nvSpPr>
        <p:spPr>
          <a:xfrm>
            <a:off x="987206" y="668801"/>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240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4EF66F0-DC35-4E9A-B665-1FA6E36D57CC}"/>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4804859 w 5419544"/>
              <a:gd name="connsiteY1" fmla="*/ 0 h 6883224"/>
              <a:gd name="connsiteX2" fmla="*/ 5419544 w 5419544"/>
              <a:gd name="connsiteY2" fmla="*/ 614685 h 6883224"/>
              <a:gd name="connsiteX3" fmla="*/ 5419544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4804859" y="0"/>
                </a:lnTo>
                <a:cubicBezTo>
                  <a:pt x="5144340" y="0"/>
                  <a:pt x="5419544" y="275204"/>
                  <a:pt x="5419544" y="614685"/>
                </a:cubicBezTo>
                <a:lnTo>
                  <a:pt x="5419544" y="6883224"/>
                </a:ln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941569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9E4B32B-5183-4CB7-9BC7-ABD8C34773E9}"/>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5419544 w 5419544"/>
              <a:gd name="connsiteY1" fmla="*/ 0 h 6883224"/>
              <a:gd name="connsiteX2" fmla="*/ 5419544 w 5419544"/>
              <a:gd name="connsiteY2" fmla="*/ 6268539 h 6883224"/>
              <a:gd name="connsiteX3" fmla="*/ 4804859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5419544" y="0"/>
                </a:lnTo>
                <a:lnTo>
                  <a:pt x="5419544" y="6268539"/>
                </a:lnTo>
                <a:cubicBezTo>
                  <a:pt x="5419544" y="6608020"/>
                  <a:pt x="5144340" y="6883224"/>
                  <a:pt x="4804859" y="6883224"/>
                </a:cubicBez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140663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itle 1">
            <a:extLst>
              <a:ext uri="{FF2B5EF4-FFF2-40B4-BE49-F238E27FC236}">
                <a16:creationId xmlns:a16="http://schemas.microsoft.com/office/drawing/2014/main" id="{F8C38F88-B935-4484-825B-1317F7115979}"/>
              </a:ext>
            </a:extLst>
          </p:cNvPr>
          <p:cNvSpPr>
            <a:spLocks noGrp="1"/>
          </p:cNvSpPr>
          <p:nvPr>
            <p:ph type="ctrTitle" hasCustomPrompt="1"/>
          </p:nvPr>
        </p:nvSpPr>
        <p:spPr>
          <a:xfrm>
            <a:off x="6383057" y="58664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5783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Title 1">
            <a:extLst>
              <a:ext uri="{FF2B5EF4-FFF2-40B4-BE49-F238E27FC236}">
                <a16:creationId xmlns:a16="http://schemas.microsoft.com/office/drawing/2014/main" id="{0A335B13-64DC-434F-A109-D43A41E8DD74}"/>
              </a:ext>
            </a:extLst>
          </p:cNvPr>
          <p:cNvSpPr>
            <a:spLocks noGrp="1"/>
          </p:cNvSpPr>
          <p:nvPr>
            <p:ph type="ctrTitle" hasCustomPrompt="1"/>
          </p:nvPr>
        </p:nvSpPr>
        <p:spPr>
          <a:xfrm>
            <a:off x="6575596" y="111052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Picture Placeholder 6">
            <a:extLst>
              <a:ext uri="{FF2B5EF4-FFF2-40B4-BE49-F238E27FC236}">
                <a16:creationId xmlns:a16="http://schemas.microsoft.com/office/drawing/2014/main" id="{9F75258C-901B-47AE-A254-21F0DFFD5F2D}"/>
              </a:ext>
            </a:extLst>
          </p:cNvPr>
          <p:cNvSpPr>
            <a:spLocks noGrp="1"/>
          </p:cNvSpPr>
          <p:nvPr>
            <p:ph type="pic" sz="quarter" idx="13"/>
          </p:nvPr>
        </p:nvSpPr>
        <p:spPr>
          <a:xfrm>
            <a:off x="968673" y="1051031"/>
            <a:ext cx="4881083" cy="517146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95480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Picture Placeholder 9">
            <a:extLst>
              <a:ext uri="{FF2B5EF4-FFF2-40B4-BE49-F238E27FC236}">
                <a16:creationId xmlns:a16="http://schemas.microsoft.com/office/drawing/2014/main" id="{21A36352-01F6-498C-8E1D-F0BC2021EDA6}"/>
              </a:ext>
            </a:extLst>
          </p:cNvPr>
          <p:cNvSpPr>
            <a:spLocks noGrp="1"/>
          </p:cNvSpPr>
          <p:nvPr>
            <p:ph type="pic" sz="quarter" idx="13"/>
          </p:nvPr>
        </p:nvSpPr>
        <p:spPr>
          <a:xfrm>
            <a:off x="5955086"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1" name="Picture Placeholder 10">
            <a:extLst>
              <a:ext uri="{FF2B5EF4-FFF2-40B4-BE49-F238E27FC236}">
                <a16:creationId xmlns:a16="http://schemas.microsoft.com/office/drawing/2014/main" id="{2D45CE94-76F3-4435-9141-AE9B896BD56B}"/>
              </a:ext>
            </a:extLst>
          </p:cNvPr>
          <p:cNvSpPr>
            <a:spLocks noGrp="1"/>
          </p:cNvSpPr>
          <p:nvPr>
            <p:ph type="pic" sz="quarter" idx="14"/>
          </p:nvPr>
        </p:nvSpPr>
        <p:spPr>
          <a:xfrm>
            <a:off x="595508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108211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686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9C7FD82-7F33-40B4-8043-7F05F3727B04}"/>
              </a:ext>
            </a:extLst>
          </p:cNvPr>
          <p:cNvSpPr>
            <a:spLocks noGrp="1"/>
          </p:cNvSpPr>
          <p:nvPr>
            <p:ph type="pic" sz="quarter" idx="16"/>
          </p:nvPr>
        </p:nvSpPr>
        <p:spPr>
          <a:xfrm>
            <a:off x="94271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97793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4" name="Picture Placeholder 13">
            <a:extLst>
              <a:ext uri="{FF2B5EF4-FFF2-40B4-BE49-F238E27FC236}">
                <a16:creationId xmlns:a16="http://schemas.microsoft.com/office/drawing/2014/main" id="{F2B13A89-47B9-47C0-82C5-EF69E144570B}"/>
              </a:ext>
            </a:extLst>
          </p:cNvPr>
          <p:cNvSpPr>
            <a:spLocks noGrp="1"/>
          </p:cNvSpPr>
          <p:nvPr>
            <p:ph type="pic" sz="quarter" idx="13"/>
          </p:nvPr>
        </p:nvSpPr>
        <p:spPr>
          <a:xfrm>
            <a:off x="6383351"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14">
            <a:extLst>
              <a:ext uri="{FF2B5EF4-FFF2-40B4-BE49-F238E27FC236}">
                <a16:creationId xmlns:a16="http://schemas.microsoft.com/office/drawing/2014/main" id="{088ABD45-FF79-487C-91F5-BDEF8D54A8EA}"/>
              </a:ext>
            </a:extLst>
          </p:cNvPr>
          <p:cNvSpPr>
            <a:spLocks noGrp="1"/>
          </p:cNvSpPr>
          <p:nvPr>
            <p:ph type="pic" sz="quarter" idx="14"/>
          </p:nvPr>
        </p:nvSpPr>
        <p:spPr>
          <a:xfrm>
            <a:off x="6383351"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0195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10" name="Picture Placeholder 15">
            <a:extLst>
              <a:ext uri="{FF2B5EF4-FFF2-40B4-BE49-F238E27FC236}">
                <a16:creationId xmlns:a16="http://schemas.microsoft.com/office/drawing/2014/main" id="{40FB3B7B-E82C-4D07-BF23-26DA8F42CD5E}"/>
              </a:ext>
            </a:extLst>
          </p:cNvPr>
          <p:cNvSpPr>
            <a:spLocks noGrp="1"/>
          </p:cNvSpPr>
          <p:nvPr>
            <p:ph type="pic" sz="quarter" idx="16"/>
          </p:nvPr>
        </p:nvSpPr>
        <p:spPr>
          <a:xfrm>
            <a:off x="0" y="0"/>
            <a:ext cx="5760720" cy="6858000"/>
          </a:xfrm>
          <a:prstGeom prst="rect">
            <a:avLst/>
          </a:prstGeom>
          <a:solidFill>
            <a:schemeClr val="bg2">
              <a:lumMod val="75000"/>
            </a:schemeClr>
          </a:solidFill>
        </p:spPr>
        <p:txBody>
          <a:bodyPr wrap="square" anchor="ctr">
            <a:noAutofit/>
          </a:bodyPr>
          <a:lstStyle>
            <a:lvl1pPr algn="ctr">
              <a:defRPr/>
            </a:lvl1pPr>
          </a:lstStyle>
          <a:p>
            <a:endParaRPr lang="en-ID"/>
          </a:p>
        </p:txBody>
      </p:sp>
      <p:sp>
        <p:nvSpPr>
          <p:cNvPr id="11" name="Title 1">
            <a:extLst>
              <a:ext uri="{FF2B5EF4-FFF2-40B4-BE49-F238E27FC236}">
                <a16:creationId xmlns:a16="http://schemas.microsoft.com/office/drawing/2014/main" id="{D219FE39-30ED-428F-BAD8-39CD85C52EB1}"/>
              </a:ext>
            </a:extLst>
          </p:cNvPr>
          <p:cNvSpPr>
            <a:spLocks noGrp="1"/>
          </p:cNvSpPr>
          <p:nvPr>
            <p:ph type="ctrTitle" hasCustomPrompt="1"/>
          </p:nvPr>
        </p:nvSpPr>
        <p:spPr>
          <a:xfrm>
            <a:off x="6434904" y="79120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2" name="Rectangle: Rounded Corners 11">
            <a:extLst>
              <a:ext uri="{FF2B5EF4-FFF2-40B4-BE49-F238E27FC236}">
                <a16:creationId xmlns:a16="http://schemas.microsoft.com/office/drawing/2014/main" id="{663046CB-42C8-48A3-96D4-7C9D15D26F0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Slide Number Placeholder 5">
            <a:extLst>
              <a:ext uri="{FF2B5EF4-FFF2-40B4-BE49-F238E27FC236}">
                <a16:creationId xmlns:a16="http://schemas.microsoft.com/office/drawing/2014/main" id="{C7AB48BC-3FDA-4C08-8531-BBB6D23DDEF8}"/>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Tree>
    <p:extLst>
      <p:ext uri="{BB962C8B-B14F-4D97-AF65-F5344CB8AC3E}">
        <p14:creationId xmlns:p14="http://schemas.microsoft.com/office/powerpoint/2010/main" val="108789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875741036"/>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6" name="Picture Placeholder 9">
            <a:extLst>
              <a:ext uri="{FF2B5EF4-FFF2-40B4-BE49-F238E27FC236}">
                <a16:creationId xmlns:a16="http://schemas.microsoft.com/office/drawing/2014/main" id="{E8F9B0B5-E5BC-421A-9F49-1EA8AE36496C}"/>
              </a:ext>
            </a:extLst>
          </p:cNvPr>
          <p:cNvSpPr>
            <a:spLocks noGrp="1"/>
          </p:cNvSpPr>
          <p:nvPr>
            <p:ph type="pic" sz="quarter" idx="18"/>
          </p:nvPr>
        </p:nvSpPr>
        <p:spPr>
          <a:xfrm>
            <a:off x="6300488"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9">
            <a:extLst>
              <a:ext uri="{FF2B5EF4-FFF2-40B4-BE49-F238E27FC236}">
                <a16:creationId xmlns:a16="http://schemas.microsoft.com/office/drawing/2014/main" id="{8E8120B0-9FBE-4C78-A7DA-85D7DA82E3C0}"/>
              </a:ext>
            </a:extLst>
          </p:cNvPr>
          <p:cNvSpPr>
            <a:spLocks noGrp="1"/>
          </p:cNvSpPr>
          <p:nvPr>
            <p:ph type="pic" sz="quarter" idx="13"/>
          </p:nvPr>
        </p:nvSpPr>
        <p:spPr>
          <a:xfrm>
            <a:off x="942714"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2EF8EDDF-7B4E-4028-8400-48063DC54FE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56C96727-1ADA-4D1C-8DBD-AA624DE0208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38889F2A-88FC-417C-8A5A-90C4585C98B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FB5144F3-59CC-4E8E-81F3-413EB3A51E74}"/>
              </a:ext>
            </a:extLst>
          </p:cNvPr>
          <p:cNvSpPr>
            <a:spLocks noGrp="1"/>
          </p:cNvSpPr>
          <p:nvPr>
            <p:ph type="ctrTitle" hasCustomPrompt="1"/>
          </p:nvPr>
        </p:nvSpPr>
        <p:spPr>
          <a:xfrm>
            <a:off x="942716" y="8969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0"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7124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7" name="Picture Placeholder 9">
            <a:extLst>
              <a:ext uri="{FF2B5EF4-FFF2-40B4-BE49-F238E27FC236}">
                <a16:creationId xmlns:a16="http://schemas.microsoft.com/office/drawing/2014/main" id="{F4767D20-668F-40A0-BCA8-2B03579DE66D}"/>
              </a:ext>
            </a:extLst>
          </p:cNvPr>
          <p:cNvSpPr>
            <a:spLocks noGrp="1"/>
          </p:cNvSpPr>
          <p:nvPr>
            <p:ph type="pic" sz="quarter" idx="16"/>
          </p:nvPr>
        </p:nvSpPr>
        <p:spPr>
          <a:xfrm>
            <a:off x="505756" y="867163"/>
            <a:ext cx="5248792" cy="2848310"/>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664A6AC4-5C21-4ABF-BC0E-7273CD95C0EC}"/>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4DE370FB-46A6-4A5E-827A-F9CE2510DC6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E2DCC27-BDEB-4B58-B30E-D64B645ECF75}"/>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8DBB746C-0ADC-4E71-BA37-D4378CAE29E8}"/>
              </a:ext>
            </a:extLst>
          </p:cNvPr>
          <p:cNvSpPr>
            <a:spLocks noGrp="1"/>
          </p:cNvSpPr>
          <p:nvPr>
            <p:ph type="ctrTitle" hasCustomPrompt="1"/>
          </p:nvPr>
        </p:nvSpPr>
        <p:spPr>
          <a:xfrm>
            <a:off x="6437454" y="88008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8" name="Picture Placeholder 9">
            <a:extLst>
              <a:ext uri="{FF2B5EF4-FFF2-40B4-BE49-F238E27FC236}">
                <a16:creationId xmlns:a16="http://schemas.microsoft.com/office/drawing/2014/main" id="{B8DFB98F-1E0E-41D1-87AB-F45AF6C46693}"/>
              </a:ext>
            </a:extLst>
          </p:cNvPr>
          <p:cNvSpPr>
            <a:spLocks noGrp="1"/>
          </p:cNvSpPr>
          <p:nvPr>
            <p:ph type="pic" sz="quarter" idx="17"/>
          </p:nvPr>
        </p:nvSpPr>
        <p:spPr>
          <a:xfrm>
            <a:off x="50575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22" name="Picture Placeholder 9">
            <a:extLst>
              <a:ext uri="{FF2B5EF4-FFF2-40B4-BE49-F238E27FC236}">
                <a16:creationId xmlns:a16="http://schemas.microsoft.com/office/drawing/2014/main" id="{B93F1C18-14EE-4396-BAE5-DBFAD47C7E12}"/>
              </a:ext>
            </a:extLst>
          </p:cNvPr>
          <p:cNvSpPr>
            <a:spLocks noGrp="1"/>
          </p:cNvSpPr>
          <p:nvPr>
            <p:ph type="pic" sz="quarter" idx="18"/>
          </p:nvPr>
        </p:nvSpPr>
        <p:spPr>
          <a:xfrm>
            <a:off x="318629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8722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9" name="Picture Placeholder 9">
            <a:extLst>
              <a:ext uri="{FF2B5EF4-FFF2-40B4-BE49-F238E27FC236}">
                <a16:creationId xmlns:a16="http://schemas.microsoft.com/office/drawing/2014/main" id="{47909367-C9B0-4EBB-A3FC-EC2057361685}"/>
              </a:ext>
            </a:extLst>
          </p:cNvPr>
          <p:cNvSpPr>
            <a:spLocks noGrp="1"/>
          </p:cNvSpPr>
          <p:nvPr>
            <p:ph type="pic" sz="quarter" idx="17"/>
          </p:nvPr>
        </p:nvSpPr>
        <p:spPr>
          <a:xfrm>
            <a:off x="8916567" y="153756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8" name="Picture Placeholder 9">
            <a:extLst>
              <a:ext uri="{FF2B5EF4-FFF2-40B4-BE49-F238E27FC236}">
                <a16:creationId xmlns:a16="http://schemas.microsoft.com/office/drawing/2014/main" id="{5E4C9993-4434-439D-B3FB-76B01407A250}"/>
              </a:ext>
            </a:extLst>
          </p:cNvPr>
          <p:cNvSpPr>
            <a:spLocks noGrp="1"/>
          </p:cNvSpPr>
          <p:nvPr>
            <p:ph type="pic" sz="quarter" idx="16"/>
          </p:nvPr>
        </p:nvSpPr>
        <p:spPr>
          <a:xfrm>
            <a:off x="7027358" y="112550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8E03AF48-BA90-4513-B7E5-262FA08AF78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13F9EBB4-5CF9-49FF-8765-2F603B86760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C922ECF5-C542-4E0F-8448-945426B64EB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96815EBE-4EAF-4A3E-B0B5-49AE35A2D1A8}"/>
              </a:ext>
            </a:extLst>
          </p:cNvPr>
          <p:cNvSpPr>
            <a:spLocks noGrp="1"/>
          </p:cNvSpPr>
          <p:nvPr>
            <p:ph type="ctrTitle" hasCustomPrompt="1"/>
          </p:nvPr>
        </p:nvSpPr>
        <p:spPr>
          <a:xfrm>
            <a:off x="942716" y="102423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9888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3AF2A65-410F-4A54-8399-6A8D14C52CC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5576989E-9AC5-4F74-9A3F-818735E009C9}"/>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30ECDBF7-FE9A-4C2D-9C60-9F319A7344E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58B0E6FA-785B-4140-91AD-DF0BEBF583D5}"/>
              </a:ext>
            </a:extLst>
          </p:cNvPr>
          <p:cNvSpPr>
            <a:spLocks noGrp="1"/>
          </p:cNvSpPr>
          <p:nvPr>
            <p:ph type="ctrTitle" hasCustomPrompt="1"/>
          </p:nvPr>
        </p:nvSpPr>
        <p:spPr>
          <a:xfrm>
            <a:off x="6506903" y="75065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3" name="Picture Placeholder 9">
            <a:extLst>
              <a:ext uri="{FF2B5EF4-FFF2-40B4-BE49-F238E27FC236}">
                <a16:creationId xmlns:a16="http://schemas.microsoft.com/office/drawing/2014/main" id="{C1C954D3-21FB-4B97-9EE8-81A09B68BB95}"/>
              </a:ext>
            </a:extLst>
          </p:cNvPr>
          <p:cNvSpPr>
            <a:spLocks noGrp="1"/>
          </p:cNvSpPr>
          <p:nvPr>
            <p:ph type="pic" sz="quarter" idx="13"/>
          </p:nvPr>
        </p:nvSpPr>
        <p:spPr>
          <a:xfrm>
            <a:off x="-46299" y="1747778"/>
            <a:ext cx="5347504" cy="3368233"/>
          </a:xfrm>
          <a:prstGeom prst="rect">
            <a:avLst/>
          </a:prstGeom>
          <a:solidFill>
            <a:schemeClr val="bg2">
              <a:lumMod val="75000"/>
            </a:schemeClr>
          </a:solidFill>
        </p:spPr>
        <p:txBody>
          <a:bodyPr wrap="square" anchor="ctr">
            <a:noAutofit/>
          </a:bodyPr>
          <a:lstStyle>
            <a:lvl1pPr algn="ctr">
              <a:defRPr/>
            </a:lvl1pPr>
          </a:lstStyle>
          <a:p>
            <a:endParaRPr lang="en-ID"/>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6856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3A3B6A2-681D-47D2-B99D-0A0ACC94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CEECE9A8-3E2A-43A6-BA05-F714D884F02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157DE4C7-3319-4475-809B-ED428F297C4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C3839D2A-4AB5-4CB1-A7D9-3E6AA48BDFE2}"/>
              </a:ext>
            </a:extLst>
          </p:cNvPr>
          <p:cNvSpPr>
            <a:spLocks noGrp="1"/>
          </p:cNvSpPr>
          <p:nvPr>
            <p:ph type="ctrTitle" hasCustomPrompt="1"/>
          </p:nvPr>
        </p:nvSpPr>
        <p:spPr>
          <a:xfrm>
            <a:off x="2665862" y="682491"/>
            <a:ext cx="6860276" cy="1146309"/>
          </a:xfrm>
          <a:prstGeom prst="rect">
            <a:avLst/>
          </a:prstGeom>
        </p:spPr>
        <p:txBody>
          <a:bodyPr anchor="ctr">
            <a:noAutofit/>
          </a:bodyPr>
          <a:lstStyle>
            <a:lvl1pPr algn="ctr">
              <a:defRPr sz="4400" b="1">
                <a:solidFill>
                  <a:schemeClr val="tx1"/>
                </a:solidFill>
              </a:defRPr>
            </a:lvl1pPr>
          </a:lstStyle>
          <a:p>
            <a:r>
              <a:rPr lang="en-US" dirty="0"/>
              <a:t>Click to edit title</a:t>
            </a:r>
          </a:p>
        </p:txBody>
      </p:sp>
      <p:pic>
        <p:nvPicPr>
          <p:cNvPr id="10"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8059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825670" y="66753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22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59184B1-BBB6-4ADA-A748-20977C70C4F6}"/>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331A58F2-814F-46E3-AA2C-BBDE9E431F6C}"/>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629805F4-D703-41B1-86C7-034DE53A41C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48B6A3C5-7DBA-441A-96FB-AE700F5D0285}"/>
              </a:ext>
            </a:extLst>
          </p:cNvPr>
          <p:cNvSpPr>
            <a:spLocks noGrp="1"/>
          </p:cNvSpPr>
          <p:nvPr>
            <p:ph type="ctrTitle" hasCustomPrompt="1"/>
          </p:nvPr>
        </p:nvSpPr>
        <p:spPr>
          <a:xfrm>
            <a:off x="942716" y="11061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4343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513152" y="74045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9932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850119" y="11987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5803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5" name="Picture Placeholder 15">
            <a:extLst>
              <a:ext uri="{FF2B5EF4-FFF2-40B4-BE49-F238E27FC236}">
                <a16:creationId xmlns:a16="http://schemas.microsoft.com/office/drawing/2014/main" id="{56E58034-299F-43C5-BADE-3D7C7C130C6F}"/>
              </a:ext>
            </a:extLst>
          </p:cNvPr>
          <p:cNvSpPr>
            <a:spLocks noGrp="1"/>
          </p:cNvSpPr>
          <p:nvPr>
            <p:ph type="pic" sz="quarter" idx="16"/>
          </p:nvPr>
        </p:nvSpPr>
        <p:spPr>
          <a:xfrm>
            <a:off x="496380" y="946327"/>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19" name="Picture Placeholder 15">
            <a:extLst>
              <a:ext uri="{FF2B5EF4-FFF2-40B4-BE49-F238E27FC236}">
                <a16:creationId xmlns:a16="http://schemas.microsoft.com/office/drawing/2014/main" id="{AB530C88-3238-4E45-AC4F-0738E0ECBAEF}"/>
              </a:ext>
            </a:extLst>
          </p:cNvPr>
          <p:cNvSpPr>
            <a:spLocks noGrp="1"/>
          </p:cNvSpPr>
          <p:nvPr>
            <p:ph type="pic" sz="quarter" idx="17"/>
          </p:nvPr>
        </p:nvSpPr>
        <p:spPr>
          <a:xfrm>
            <a:off x="3381228" y="946326"/>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0" name="Picture Placeholder 15">
            <a:extLst>
              <a:ext uri="{FF2B5EF4-FFF2-40B4-BE49-F238E27FC236}">
                <a16:creationId xmlns:a16="http://schemas.microsoft.com/office/drawing/2014/main" id="{C7287904-DA84-4FDD-969C-ACF5203C88D8}"/>
              </a:ext>
            </a:extLst>
          </p:cNvPr>
          <p:cNvSpPr>
            <a:spLocks noGrp="1"/>
          </p:cNvSpPr>
          <p:nvPr>
            <p:ph type="pic" sz="quarter" idx="18"/>
          </p:nvPr>
        </p:nvSpPr>
        <p:spPr>
          <a:xfrm>
            <a:off x="483352" y="3777470"/>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1" name="Picture Placeholder 15">
            <a:extLst>
              <a:ext uri="{FF2B5EF4-FFF2-40B4-BE49-F238E27FC236}">
                <a16:creationId xmlns:a16="http://schemas.microsoft.com/office/drawing/2014/main" id="{F282FC72-C668-4CD9-A6E8-D3414D04BF29}"/>
              </a:ext>
            </a:extLst>
          </p:cNvPr>
          <p:cNvSpPr>
            <a:spLocks noGrp="1"/>
          </p:cNvSpPr>
          <p:nvPr>
            <p:ph type="pic" sz="quarter" idx="19"/>
          </p:nvPr>
        </p:nvSpPr>
        <p:spPr>
          <a:xfrm>
            <a:off x="3368200" y="3777469"/>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6" name="Rectangle: Rounded Corners 5">
            <a:extLst>
              <a:ext uri="{FF2B5EF4-FFF2-40B4-BE49-F238E27FC236}">
                <a16:creationId xmlns:a16="http://schemas.microsoft.com/office/drawing/2014/main" id="{62264CF1-88C3-419C-AB5F-0C7AA585EF8D}"/>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0265EAF-8697-4908-AFAC-20E5C9D44326}"/>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589500ED-8EFC-4A83-9782-9325EEC0BA1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31CF62FD-3C11-47E6-B1AB-C001BD9B0748}"/>
              </a:ext>
            </a:extLst>
          </p:cNvPr>
          <p:cNvSpPr>
            <a:spLocks noGrp="1"/>
          </p:cNvSpPr>
          <p:nvPr>
            <p:ph type="ctrTitle" hasCustomPrompt="1"/>
          </p:nvPr>
        </p:nvSpPr>
        <p:spPr>
          <a:xfrm>
            <a:off x="6563952" y="113669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55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012039193"/>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2757184" y="135329"/>
            <a:ext cx="6860276" cy="1926532"/>
          </a:xfrm>
          <a:prstGeom prst="rect">
            <a:avLst/>
          </a:prstGeom>
        </p:spPr>
        <p:txBody>
          <a:bodyPr anchor="ctr">
            <a:noAutofit/>
          </a:bodyPr>
          <a:lstStyle>
            <a:lvl1pPr algn="ctr">
              <a:defRPr sz="4400" b="1">
                <a:solidFill>
                  <a:schemeClr val="tx1"/>
                </a:solidFill>
              </a:defRPr>
            </a:lvl1pPr>
          </a:lstStyle>
          <a:p>
            <a:r>
              <a:rPr lang="en-US" dirty="0"/>
              <a:t>Click to edit title</a:t>
            </a:r>
          </a:p>
        </p:txBody>
      </p:sp>
      <p:sp>
        <p:nvSpPr>
          <p:cNvPr id="11" name="Picture Placeholder 15">
            <a:extLst>
              <a:ext uri="{FF2B5EF4-FFF2-40B4-BE49-F238E27FC236}">
                <a16:creationId xmlns:a16="http://schemas.microsoft.com/office/drawing/2014/main" id="{55C637F5-D1EC-40F8-B892-3041F157E681}"/>
              </a:ext>
            </a:extLst>
          </p:cNvPr>
          <p:cNvSpPr>
            <a:spLocks noGrp="1"/>
          </p:cNvSpPr>
          <p:nvPr>
            <p:ph type="pic" sz="quarter" idx="16"/>
          </p:nvPr>
        </p:nvSpPr>
        <p:spPr>
          <a:xfrm>
            <a:off x="643004"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9" name="Picture Placeholder 15">
            <a:extLst>
              <a:ext uri="{FF2B5EF4-FFF2-40B4-BE49-F238E27FC236}">
                <a16:creationId xmlns:a16="http://schemas.microsoft.com/office/drawing/2014/main" id="{7B6584BF-A5F0-4D14-AB3C-251B01128D9F}"/>
              </a:ext>
            </a:extLst>
          </p:cNvPr>
          <p:cNvSpPr>
            <a:spLocks noGrp="1"/>
          </p:cNvSpPr>
          <p:nvPr>
            <p:ph type="pic" sz="quarter" idx="17"/>
          </p:nvPr>
        </p:nvSpPr>
        <p:spPr>
          <a:xfrm>
            <a:off x="4555401"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30" name="Picture Placeholder 15">
            <a:extLst>
              <a:ext uri="{FF2B5EF4-FFF2-40B4-BE49-F238E27FC236}">
                <a16:creationId xmlns:a16="http://schemas.microsoft.com/office/drawing/2014/main" id="{19FEFA85-2B2D-4508-A193-8A3EC8B397C7}"/>
              </a:ext>
            </a:extLst>
          </p:cNvPr>
          <p:cNvSpPr>
            <a:spLocks noGrp="1"/>
          </p:cNvSpPr>
          <p:nvPr>
            <p:ph type="pic" sz="quarter" idx="18"/>
          </p:nvPr>
        </p:nvSpPr>
        <p:spPr>
          <a:xfrm>
            <a:off x="8430289"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pic>
        <p:nvPicPr>
          <p:cNvPr id="13"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3110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6" name="Picture Placeholder 12">
            <a:extLst>
              <a:ext uri="{FF2B5EF4-FFF2-40B4-BE49-F238E27FC236}">
                <a16:creationId xmlns:a16="http://schemas.microsoft.com/office/drawing/2014/main" id="{4EF08015-1653-43D1-95DF-E7251BBDBEF9}"/>
              </a:ext>
            </a:extLst>
          </p:cNvPr>
          <p:cNvSpPr>
            <a:spLocks noGrp="1"/>
          </p:cNvSpPr>
          <p:nvPr>
            <p:ph type="pic" sz="quarter" idx="13"/>
          </p:nvPr>
        </p:nvSpPr>
        <p:spPr>
          <a:xfrm>
            <a:off x="-5450" y="0"/>
            <a:ext cx="5374640" cy="6858000"/>
          </a:xfrm>
          <a:custGeom>
            <a:avLst/>
            <a:gdLst>
              <a:gd name="connsiteX0" fmla="*/ 0 w 5374640"/>
              <a:gd name="connsiteY0" fmla="*/ 0 h 6858000"/>
              <a:gd name="connsiteX1" fmla="*/ 4829383 w 5374640"/>
              <a:gd name="connsiteY1" fmla="*/ 0 h 6858000"/>
              <a:gd name="connsiteX2" fmla="*/ 5374640 w 5374640"/>
              <a:gd name="connsiteY2" fmla="*/ 545257 h 6858000"/>
              <a:gd name="connsiteX3" fmla="*/ 5374640 w 5374640"/>
              <a:gd name="connsiteY3" fmla="*/ 6312743 h 6858000"/>
              <a:gd name="connsiteX4" fmla="*/ 4829383 w 5374640"/>
              <a:gd name="connsiteY4" fmla="*/ 6858000 h 6858000"/>
              <a:gd name="connsiteX5" fmla="*/ 0 w 537464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4640" h="6858000">
                <a:moveTo>
                  <a:pt x="0" y="0"/>
                </a:moveTo>
                <a:lnTo>
                  <a:pt x="4829383" y="0"/>
                </a:lnTo>
                <a:cubicBezTo>
                  <a:pt x="5130520" y="0"/>
                  <a:pt x="5374640" y="244120"/>
                  <a:pt x="5374640" y="545257"/>
                </a:cubicBezTo>
                <a:lnTo>
                  <a:pt x="5374640" y="6312743"/>
                </a:lnTo>
                <a:cubicBezTo>
                  <a:pt x="5374640" y="6613880"/>
                  <a:pt x="5130520" y="6858000"/>
                  <a:pt x="4829383" y="6858000"/>
                </a:cubicBezTo>
                <a:lnTo>
                  <a:pt x="0" y="6858000"/>
                </a:lnTo>
                <a:close/>
              </a:path>
            </a:pathLst>
          </a:cu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86910759-EE82-4C8B-AE68-FBF361268B18}"/>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4C2660FE-8BCA-4E09-BC3B-0B0E26D5315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Title 1">
            <a:extLst>
              <a:ext uri="{FF2B5EF4-FFF2-40B4-BE49-F238E27FC236}">
                <a16:creationId xmlns:a16="http://schemas.microsoft.com/office/drawing/2014/main" id="{058A68AA-1F01-4DB5-AD86-AACE390EF6BB}"/>
              </a:ext>
            </a:extLst>
          </p:cNvPr>
          <p:cNvSpPr>
            <a:spLocks noGrp="1"/>
          </p:cNvSpPr>
          <p:nvPr>
            <p:ph type="ctrTitle" hasCustomPrompt="1"/>
          </p:nvPr>
        </p:nvSpPr>
        <p:spPr>
          <a:xfrm>
            <a:off x="5963403" y="95707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188580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07172615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73482713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01535824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167710038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543282064"/>
      </p:ext>
    </p:extLst>
  </p:cSld>
  <p:clrMapOvr>
    <a:masterClrMapping/>
  </p:clrMapOvr>
  <p:hf hdr="0" ft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813BF9-5145-4417-B95D-FA8627973885}" type="slidenum">
              <a:rPr lang="en-US" smtClean="0"/>
              <a:t>‹#›</a:t>
            </a:fld>
            <a:endParaRPr lang="en-US"/>
          </a:p>
        </p:txBody>
      </p:sp>
    </p:spTree>
    <p:extLst>
      <p:ext uri="{BB962C8B-B14F-4D97-AF65-F5344CB8AC3E}">
        <p14:creationId xmlns:p14="http://schemas.microsoft.com/office/powerpoint/2010/main" val="350966917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653" r:id="rId18"/>
    <p:sldLayoutId id="2147483654" r:id="rId19"/>
    <p:sldLayoutId id="2147483663" r:id="rId20"/>
    <p:sldLayoutId id="2147483656" r:id="rId21"/>
    <p:sldLayoutId id="2147483657" r:id="rId22"/>
    <p:sldLayoutId id="2147483661" r:id="rId23"/>
    <p:sldLayoutId id="2147483680" r:id="rId24"/>
    <p:sldLayoutId id="2147483658" r:id="rId25"/>
    <p:sldLayoutId id="2147483664" r:id="rId26"/>
    <p:sldLayoutId id="2147483665" r:id="rId27"/>
    <p:sldLayoutId id="2147483666" r:id="rId28"/>
    <p:sldLayoutId id="2147483667" r:id="rId29"/>
    <p:sldLayoutId id="2147483668" r:id="rId30"/>
    <p:sldLayoutId id="2147483669" r:id="rId31"/>
    <p:sldLayoutId id="2147483670" r:id="rId32"/>
    <p:sldLayoutId id="2147483671" r:id="rId33"/>
    <p:sldLayoutId id="2147483672" r:id="rId34"/>
    <p:sldLayoutId id="2147483673" r:id="rId35"/>
    <p:sldLayoutId id="2147483674" r:id="rId36"/>
    <p:sldLayoutId id="2147483675" r:id="rId37"/>
    <p:sldLayoutId id="2147483676" r:id="rId38"/>
    <p:sldLayoutId id="2147483677" r:id="rId39"/>
    <p:sldLayoutId id="2147483678" r:id="rId40"/>
    <p:sldLayoutId id="2147483679" r:id="rId41"/>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RJ2bQWH6GCM&amp;t=0s" TargetMode="Externa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8" Type="http://schemas.openxmlformats.org/officeDocument/2006/relationships/hyperlink" Target="https://kk.wikipedia.org/w/index.php?title=%D0%9A%D0%BB%D0%B0%D0%B9%D0%B4_%D0%A2%D0%BE%D0%BC%D0%B1%D0%BE&amp;action=edit&amp;redlink=1" TargetMode="External"/><Relationship Id="rId13" Type="http://schemas.openxmlformats.org/officeDocument/2006/relationships/hyperlink" Target="https://kk.wikipedia.org/wiki/%D0%9F%D0%BB%D0%B0%D0%BD%D0%B5%D1%82%D0%B0" TargetMode="External"/><Relationship Id="rId3" Type="http://schemas.openxmlformats.org/officeDocument/2006/relationships/hyperlink" Target="https://kk.wikipedia.org/wiki/%D0%9C%D0%B5%D1%80%D0%BA%D1%83%D1%80%D0%B8%D0%B9_(%D2%93%D0%B0%D0%BB%D0%B0%D0%BC%D1%88%D0%B0%D1%80)" TargetMode="External"/><Relationship Id="rId7" Type="http://schemas.openxmlformats.org/officeDocument/2006/relationships/hyperlink" Target="https://kk.wikipedia.org/wiki/%D0%9F%D0%BB%D1%83%D1%82%D0%BE%D0%BD" TargetMode="External"/><Relationship Id="rId12" Type="http://schemas.openxmlformats.org/officeDocument/2006/relationships/hyperlink" Target="https://kk.wikipedia.org/wiki/%D0%9A%D2%AF%D0%BD_%D0%B6%D2%AF%D0%B9%D0%B5%D1%81%D1%96"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hyperlink" Target="https://kk.wikipedia.org/wiki/%D0%A3%D1%80%D0%B0%D0%BD_(%D2%93%D0%B0%D0%BB%D0%B0%D0%BC%D1%88%D0%B0%D1%80)" TargetMode="External"/><Relationship Id="rId11" Type="http://schemas.openxmlformats.org/officeDocument/2006/relationships/hyperlink" Target="https://kk.wikipedia.org/wiki/%D0%96%D2%B1%D0%BB%D0%B4%D1%8B%D0%B7" TargetMode="External"/><Relationship Id="rId5" Type="http://schemas.openxmlformats.org/officeDocument/2006/relationships/hyperlink" Target="https://kk.wikipedia.org/wiki/%D0%96%D0%B5%D1%80" TargetMode="External"/><Relationship Id="rId10" Type="http://schemas.openxmlformats.org/officeDocument/2006/relationships/hyperlink" Target="https://kk.wikipedia.org/wiki/%D0%A2%D0%B5%D0%BB%D0%B5%D1%81%D0%BA%D0%BE%D0%BF" TargetMode="External"/><Relationship Id="rId4" Type="http://schemas.openxmlformats.org/officeDocument/2006/relationships/hyperlink" Target="https://kk.wikipedia.org/wiki/%D0%A8%D0%BE%D0%BB%D0%BF%D0%B0%D0%BD" TargetMode="External"/><Relationship Id="rId9" Type="http://schemas.openxmlformats.org/officeDocument/2006/relationships/hyperlink" Target="https://kk.wikipedia.org/w/index.php?title=%D0%9B%D0%BE%D0%B2%D0%B5%D0%BB%D0%BB_%D0%BE%D0%B1%D1%81%D0%B5%D1%80%D0%B2%D0%B0%D1%82%D0%BE%D1%80%D0%B8%D1%8F%D1%81%D1%8B%D0%BD&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8AF2E57F-0E8D-4FE3-85EA-8AD803B08C69}"/>
              </a:ext>
            </a:extLst>
          </p:cNvPr>
          <p:cNvSpPr/>
          <p:nvPr/>
        </p:nvSpPr>
        <p:spPr>
          <a:xfrm rot="5400000" flipH="1" flipV="1">
            <a:off x="8623855" y="3289852"/>
            <a:ext cx="2299252" cy="483704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dirty="0"/>
          </a:p>
        </p:txBody>
      </p:sp>
      <p:sp>
        <p:nvSpPr>
          <p:cNvPr id="34819" name="TextBox 268">
            <a:extLst>
              <a:ext uri="{FF2B5EF4-FFF2-40B4-BE49-F238E27FC236}">
                <a16:creationId xmlns:a16="http://schemas.microsoft.com/office/drawing/2014/main" id="{E87A9706-D9D8-4F83-970F-027222EAC2A3}"/>
              </a:ext>
            </a:extLst>
          </p:cNvPr>
          <p:cNvSpPr txBox="1">
            <a:spLocks noChangeArrowheads="1"/>
          </p:cNvSpPr>
          <p:nvPr/>
        </p:nvSpPr>
        <p:spPr bwMode="auto">
          <a:xfrm>
            <a:off x="1352912" y="1651779"/>
            <a:ext cx="9486176" cy="1307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lnSpc>
                <a:spcPct val="115000"/>
              </a:lnSpc>
              <a:spcBef>
                <a:spcPct val="0"/>
              </a:spcBef>
              <a:spcAft>
                <a:spcPts val="1000"/>
              </a:spcAft>
              <a:buClrTx/>
              <a:buSzTx/>
              <a:buNone/>
            </a:pPr>
            <a:r>
              <a:rPr lang="kk-KZ" altLang="ru-RU" sz="32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БӨЛІМ АТАУЫ: </a:t>
            </a:r>
          </a:p>
          <a:p>
            <a:pPr algn="ctr">
              <a:lnSpc>
                <a:spcPct val="115000"/>
              </a:lnSpc>
              <a:spcBef>
                <a:spcPct val="0"/>
              </a:spcBef>
              <a:spcAft>
                <a:spcPts val="1000"/>
              </a:spcAft>
              <a:buClrTx/>
              <a:buSzTx/>
              <a:buNone/>
            </a:pPr>
            <a:r>
              <a:rPr lang="kk-KZ" sz="3200" b="1" dirty="0">
                <a:solidFill>
                  <a:srgbClr val="0070C0"/>
                </a:solidFill>
                <a:effectLst/>
                <a:latin typeface="Times New Roman" panose="02020603050405020304" pitchFamily="18" charset="0"/>
                <a:ea typeface="Consolas" panose="020B0609020204030204" pitchFamily="49" charset="0"/>
              </a:rPr>
              <a:t>Ғылыми </a:t>
            </a:r>
            <a:r>
              <a:rPr lang="kk-KZ" sz="3200" b="1" dirty="0">
                <a:solidFill>
                  <a:srgbClr val="0070C0"/>
                </a:solidFill>
                <a:effectLst/>
                <a:latin typeface="Times New Roman" panose="02020603050405020304" pitchFamily="18" charset="0"/>
                <a:ea typeface="Times New Roman" panose="02020603050405020304" pitchFamily="18" charset="0"/>
              </a:rPr>
              <a:t>фантастика.</a:t>
            </a:r>
            <a:r>
              <a:rPr lang="ru-RU" sz="3200" b="1" dirty="0">
                <a:solidFill>
                  <a:srgbClr val="0070C0"/>
                </a:solidFill>
                <a:effectLst/>
                <a:latin typeface="Times New Roman" panose="02020603050405020304" pitchFamily="18" charset="0"/>
                <a:ea typeface="DengXian" panose="02010600030101010101" pitchFamily="2" charset="-122"/>
              </a:rPr>
              <a:t> Пунктуация</a:t>
            </a:r>
            <a:endParaRPr lang="ru-RU" altLang="ru-RU" sz="32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92ED02C2-1F88-4464-8C9B-10D98A317049}"/>
              </a:ext>
            </a:extLst>
          </p:cNvPr>
          <p:cNvSpPr txBox="1"/>
          <p:nvPr/>
        </p:nvSpPr>
        <p:spPr>
          <a:xfrm>
            <a:off x="1285461" y="424070"/>
            <a:ext cx="9117496" cy="1077218"/>
          </a:xfrm>
          <a:prstGeom prst="rect">
            <a:avLst/>
          </a:prstGeom>
          <a:noFill/>
        </p:spPr>
        <p:txBody>
          <a:bodyPr wrap="square" rtlCol="0">
            <a:spAutoFit/>
          </a:bodyPr>
          <a:lstStyle/>
          <a:p>
            <a:pPr algn="ctr"/>
            <a:r>
              <a:rPr lang="kk-KZ" sz="3200" b="1" dirty="0">
                <a:latin typeface="Times New Roman" panose="02020603050405020304" pitchFamily="18" charset="0"/>
                <a:cs typeface="Times New Roman" panose="02020603050405020304" pitchFamily="18" charset="0"/>
              </a:rPr>
              <a:t>7-СЫНЫП. </a:t>
            </a:r>
          </a:p>
          <a:p>
            <a:pPr algn="ctr"/>
            <a:r>
              <a:rPr lang="kk-KZ" sz="3200" b="1" dirty="0">
                <a:latin typeface="Times New Roman" panose="02020603050405020304" pitchFamily="18" charset="0"/>
                <a:cs typeface="Times New Roman" panose="02020603050405020304" pitchFamily="18" charset="0"/>
              </a:rPr>
              <a:t>ҚАЗАҚ ТІЛІ </a:t>
            </a:r>
            <a:endParaRPr lang="ru-RU" sz="3200" b="1"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110FA827-FB4C-473B-A587-FAB21B8E48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1617" y="3110064"/>
            <a:ext cx="5685183" cy="3335407"/>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968869-D9FD-4F05-A158-DC671E2552F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anose="020B0604020202020204" pitchFamily="34" charset="0"/>
            </a:endParaRPr>
          </a:p>
        </p:txBody>
      </p:sp>
      <p:grpSp>
        <p:nvGrpSpPr>
          <p:cNvPr id="14" name="Graphic 1">
            <a:extLst>
              <a:ext uri="{FF2B5EF4-FFF2-40B4-BE49-F238E27FC236}">
                <a16:creationId xmlns:a16="http://schemas.microsoft.com/office/drawing/2014/main" id="{3C894E6F-E510-4C31-B3A3-F2339FC643C3}"/>
              </a:ext>
            </a:extLst>
          </p:cNvPr>
          <p:cNvGrpSpPr/>
          <p:nvPr/>
        </p:nvGrpSpPr>
        <p:grpSpPr>
          <a:xfrm>
            <a:off x="10508975" y="-124273"/>
            <a:ext cx="1683025" cy="1470992"/>
            <a:chOff x="6338076" y="222744"/>
            <a:chExt cx="754592" cy="601627"/>
          </a:xfrm>
          <a:solidFill>
            <a:schemeClr val="accent1"/>
          </a:solidFill>
        </p:grpSpPr>
        <p:sp>
          <p:nvSpPr>
            <p:cNvPr id="16" name="Freeform: Shape 48">
              <a:extLst>
                <a:ext uri="{FF2B5EF4-FFF2-40B4-BE49-F238E27FC236}">
                  <a16:creationId xmlns:a16="http://schemas.microsoft.com/office/drawing/2014/main" id="{79B1351A-5844-41BF-9403-495DCE700E88}"/>
                </a:ext>
              </a:extLst>
            </p:cNvPr>
            <p:cNvSpPr/>
            <p:nvPr/>
          </p:nvSpPr>
          <p:spPr>
            <a:xfrm>
              <a:off x="6724720" y="233398"/>
              <a:ext cx="352778" cy="522111"/>
            </a:xfrm>
            <a:custGeom>
              <a:avLst/>
              <a:gdLst>
                <a:gd name="connsiteX0" fmla="*/ 356729 w 352777"/>
                <a:gd name="connsiteY0" fmla="*/ 199108 h 522111"/>
                <a:gd name="connsiteX1" fmla="*/ 246662 w 352777"/>
                <a:gd name="connsiteY1" fmla="*/ 507577 h 522111"/>
                <a:gd name="connsiteX2" fmla="*/ 240947 w 352777"/>
                <a:gd name="connsiteY2" fmla="*/ 523593 h 522111"/>
                <a:gd name="connsiteX3" fmla="*/ 223520 w 352777"/>
                <a:gd name="connsiteY3" fmla="*/ 513503 h 522111"/>
                <a:gd name="connsiteX4" fmla="*/ 231140 w 352777"/>
                <a:gd name="connsiteY4" fmla="*/ 508988 h 522111"/>
                <a:gd name="connsiteX5" fmla="*/ 234174 w 352777"/>
                <a:gd name="connsiteY5" fmla="*/ 500309 h 522111"/>
                <a:gd name="connsiteX6" fmla="*/ 339019 w 352777"/>
                <a:gd name="connsiteY6" fmla="*/ 203976 h 522111"/>
                <a:gd name="connsiteX7" fmla="*/ 13758 w 352777"/>
                <a:gd name="connsiteY7" fmla="*/ 16933 h 522111"/>
                <a:gd name="connsiteX8" fmla="*/ 0 w 352777"/>
                <a:gd name="connsiteY8" fmla="*/ 26035 h 522111"/>
                <a:gd name="connsiteX9" fmla="*/ 12771 w 352777"/>
                <a:gd name="connsiteY9" fmla="*/ 0 h 522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2777" h="522111">
                  <a:moveTo>
                    <a:pt x="356729" y="199108"/>
                  </a:moveTo>
                  <a:lnTo>
                    <a:pt x="246662" y="507577"/>
                  </a:lnTo>
                  <a:lnTo>
                    <a:pt x="240947" y="523593"/>
                  </a:lnTo>
                  <a:lnTo>
                    <a:pt x="223520" y="513503"/>
                  </a:lnTo>
                  <a:lnTo>
                    <a:pt x="231140" y="508988"/>
                  </a:lnTo>
                  <a:lnTo>
                    <a:pt x="234174" y="500309"/>
                  </a:lnTo>
                  <a:lnTo>
                    <a:pt x="339019" y="203976"/>
                  </a:lnTo>
                  <a:lnTo>
                    <a:pt x="13758" y="16933"/>
                  </a:lnTo>
                  <a:lnTo>
                    <a:pt x="0" y="26035"/>
                  </a:lnTo>
                  <a:lnTo>
                    <a:pt x="12771" y="0"/>
                  </a:lnTo>
                  <a:close/>
                </a:path>
              </a:pathLst>
            </a:custGeom>
            <a:solidFill>
              <a:schemeClr val="accent4"/>
            </a:solidFill>
            <a:ln w="7047" cap="flat">
              <a:noFill/>
              <a:prstDash val="solid"/>
              <a:miter/>
            </a:ln>
          </p:spPr>
          <p:txBody>
            <a:bodyPr rtlCol="0" anchor="ctr"/>
            <a:lstStyle/>
            <a:p>
              <a:endParaRPr lang="en-ID" dirty="0"/>
            </a:p>
          </p:txBody>
        </p:sp>
        <p:sp>
          <p:nvSpPr>
            <p:cNvPr id="17" name="Freeform: Shape 49">
              <a:extLst>
                <a:ext uri="{FF2B5EF4-FFF2-40B4-BE49-F238E27FC236}">
                  <a16:creationId xmlns:a16="http://schemas.microsoft.com/office/drawing/2014/main" id="{2CBCD4C8-5C10-4D4E-8D15-55485642CE14}"/>
                </a:ext>
              </a:extLst>
            </p:cNvPr>
            <p:cNvSpPr/>
            <p:nvPr/>
          </p:nvSpPr>
          <p:spPr>
            <a:xfrm>
              <a:off x="6621639" y="547229"/>
              <a:ext cx="331611" cy="197556"/>
            </a:xfrm>
            <a:custGeom>
              <a:avLst/>
              <a:gdLst>
                <a:gd name="connsiteX0" fmla="*/ 301554 w 331611"/>
                <a:gd name="connsiteY0" fmla="*/ 165594 h 197555"/>
                <a:gd name="connsiteX1" fmla="*/ 337255 w 331611"/>
                <a:gd name="connsiteY1" fmla="*/ 186478 h 197555"/>
                <a:gd name="connsiteX2" fmla="*/ 334222 w 331611"/>
                <a:gd name="connsiteY2" fmla="*/ 195157 h 197555"/>
                <a:gd name="connsiteX3" fmla="*/ 326602 w 331611"/>
                <a:gd name="connsiteY3" fmla="*/ 199672 h 197555"/>
                <a:gd name="connsiteX4" fmla="*/ 295769 w 331611"/>
                <a:gd name="connsiteY4" fmla="*/ 181822 h 197555"/>
                <a:gd name="connsiteX5" fmla="*/ 126859 w 331611"/>
                <a:gd name="connsiteY5" fmla="*/ 84102 h 197555"/>
                <a:gd name="connsiteX6" fmla="*/ 0 w 331611"/>
                <a:gd name="connsiteY6" fmla="*/ 10654 h 197555"/>
                <a:gd name="connsiteX7" fmla="*/ 3034 w 331611"/>
                <a:gd name="connsiteY7" fmla="*/ 8819 h 197555"/>
                <a:gd name="connsiteX8" fmla="*/ 17568 w 331611"/>
                <a:gd name="connsiteY8" fmla="*/ 0 h 197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1611" h="197555">
                  <a:moveTo>
                    <a:pt x="301554" y="165594"/>
                  </a:moveTo>
                  <a:lnTo>
                    <a:pt x="337255" y="186478"/>
                  </a:lnTo>
                  <a:lnTo>
                    <a:pt x="334222" y="195157"/>
                  </a:lnTo>
                  <a:lnTo>
                    <a:pt x="326602" y="199672"/>
                  </a:lnTo>
                  <a:lnTo>
                    <a:pt x="295769" y="181822"/>
                  </a:lnTo>
                  <a:lnTo>
                    <a:pt x="126859" y="84102"/>
                  </a:lnTo>
                  <a:lnTo>
                    <a:pt x="0" y="10654"/>
                  </a:lnTo>
                  <a:lnTo>
                    <a:pt x="3034" y="8819"/>
                  </a:lnTo>
                  <a:lnTo>
                    <a:pt x="17568" y="0"/>
                  </a:lnTo>
                  <a:close/>
                </a:path>
              </a:pathLst>
            </a:custGeom>
            <a:solidFill>
              <a:srgbClr val="F091A4"/>
            </a:solidFill>
            <a:ln w="7047" cap="flat">
              <a:noFill/>
              <a:prstDash val="solid"/>
              <a:miter/>
            </a:ln>
          </p:spPr>
          <p:txBody>
            <a:bodyPr rtlCol="0" anchor="ctr"/>
            <a:lstStyle/>
            <a:p>
              <a:endParaRPr lang="en-ID" dirty="0"/>
            </a:p>
          </p:txBody>
        </p:sp>
        <p:sp>
          <p:nvSpPr>
            <p:cNvPr id="18" name="Freeform: Shape 50">
              <a:extLst>
                <a:ext uri="{FF2B5EF4-FFF2-40B4-BE49-F238E27FC236}">
                  <a16:creationId xmlns:a16="http://schemas.microsoft.com/office/drawing/2014/main" id="{14188744-1C26-4FC4-8372-F91ED5A1F7DB}"/>
                </a:ext>
              </a:extLst>
            </p:cNvPr>
            <p:cNvSpPr/>
            <p:nvPr/>
          </p:nvSpPr>
          <p:spPr>
            <a:xfrm>
              <a:off x="6965668" y="740974"/>
              <a:ext cx="14111" cy="14111"/>
            </a:xfrm>
            <a:custGeom>
              <a:avLst/>
              <a:gdLst>
                <a:gd name="connsiteX0" fmla="*/ 15593 w 14111"/>
                <a:gd name="connsiteY0" fmla="*/ 5786 h 14111"/>
                <a:gd name="connsiteX1" fmla="*/ 0 w 14111"/>
                <a:gd name="connsiteY1" fmla="*/ 16016 h 14111"/>
                <a:gd name="connsiteX2" fmla="*/ 5715 w 14111"/>
                <a:gd name="connsiteY2" fmla="*/ 0 h 14111"/>
              </a:gdLst>
              <a:ahLst/>
              <a:cxnLst>
                <a:cxn ang="0">
                  <a:pos x="connsiteX0" y="connsiteY0"/>
                </a:cxn>
                <a:cxn ang="0">
                  <a:pos x="connsiteX1" y="connsiteY1"/>
                </a:cxn>
                <a:cxn ang="0">
                  <a:pos x="connsiteX2" y="connsiteY2"/>
                </a:cxn>
              </a:cxnLst>
              <a:rect l="l" t="t" r="r" b="b"/>
              <a:pathLst>
                <a:path w="14111" h="14111">
                  <a:moveTo>
                    <a:pt x="15593" y="5786"/>
                  </a:moveTo>
                  <a:lnTo>
                    <a:pt x="0" y="16016"/>
                  </a:lnTo>
                  <a:lnTo>
                    <a:pt x="5715" y="0"/>
                  </a:lnTo>
                  <a:close/>
                </a:path>
              </a:pathLst>
            </a:custGeom>
            <a:solidFill>
              <a:srgbClr val="F091A4"/>
            </a:solidFill>
            <a:ln w="7047" cap="flat">
              <a:noFill/>
              <a:prstDash val="solid"/>
              <a:miter/>
            </a:ln>
          </p:spPr>
          <p:txBody>
            <a:bodyPr rtlCol="0" anchor="ctr"/>
            <a:lstStyle/>
            <a:p>
              <a:endParaRPr lang="en-ID" dirty="0"/>
            </a:p>
          </p:txBody>
        </p:sp>
        <p:sp>
          <p:nvSpPr>
            <p:cNvPr id="19" name="Freeform: Shape 51">
              <a:extLst>
                <a:ext uri="{FF2B5EF4-FFF2-40B4-BE49-F238E27FC236}">
                  <a16:creationId xmlns:a16="http://schemas.microsoft.com/office/drawing/2014/main" id="{9F937488-D51D-40B4-B018-DAE4F2D230E6}"/>
                </a:ext>
              </a:extLst>
            </p:cNvPr>
            <p:cNvSpPr/>
            <p:nvPr/>
          </p:nvSpPr>
          <p:spPr>
            <a:xfrm>
              <a:off x="6684716" y="620889"/>
              <a:ext cx="211667" cy="183444"/>
            </a:xfrm>
            <a:custGeom>
              <a:avLst/>
              <a:gdLst>
                <a:gd name="connsiteX0" fmla="*/ 216112 w 211666"/>
                <a:gd name="connsiteY0" fmla="*/ 154234 h 183444"/>
                <a:gd name="connsiteX1" fmla="*/ 166723 w 211666"/>
                <a:gd name="connsiteY1" fmla="*/ 183374 h 183444"/>
                <a:gd name="connsiteX2" fmla="*/ 163266 w 211666"/>
                <a:gd name="connsiteY2" fmla="*/ 185420 h 183444"/>
                <a:gd name="connsiteX3" fmla="*/ 163266 w 211666"/>
                <a:gd name="connsiteY3" fmla="*/ 185420 h 183444"/>
                <a:gd name="connsiteX4" fmla="*/ 9948 w 211666"/>
                <a:gd name="connsiteY4" fmla="*/ 40569 h 183444"/>
                <a:gd name="connsiteX5" fmla="*/ 0 w 211666"/>
                <a:gd name="connsiteY5" fmla="*/ 31186 h 183444"/>
                <a:gd name="connsiteX6" fmla="*/ 1059 w 211666"/>
                <a:gd name="connsiteY6" fmla="*/ 30551 h 183444"/>
                <a:gd name="connsiteX7" fmla="*/ 49318 w 211666"/>
                <a:gd name="connsiteY7" fmla="*/ 2046 h 183444"/>
                <a:gd name="connsiteX8" fmla="*/ 52775 w 211666"/>
                <a:gd name="connsiteY8" fmla="*/ 0 h 183444"/>
                <a:gd name="connsiteX9" fmla="*/ 63782 w 211666"/>
                <a:gd name="connsiteY9" fmla="*/ 10442 h 183444"/>
                <a:gd name="connsiteX10" fmla="*/ 63782 w 211666"/>
                <a:gd name="connsiteY10" fmla="*/ 10442 h 18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1666" h="183444">
                  <a:moveTo>
                    <a:pt x="216112" y="154234"/>
                  </a:moveTo>
                  <a:lnTo>
                    <a:pt x="166723" y="183374"/>
                  </a:lnTo>
                  <a:lnTo>
                    <a:pt x="163266" y="185420"/>
                  </a:lnTo>
                  <a:lnTo>
                    <a:pt x="163266" y="185420"/>
                  </a:lnTo>
                  <a:lnTo>
                    <a:pt x="9948" y="40569"/>
                  </a:lnTo>
                  <a:lnTo>
                    <a:pt x="0" y="31186"/>
                  </a:lnTo>
                  <a:lnTo>
                    <a:pt x="1059" y="30551"/>
                  </a:lnTo>
                  <a:lnTo>
                    <a:pt x="49318" y="2046"/>
                  </a:lnTo>
                  <a:lnTo>
                    <a:pt x="52775" y="0"/>
                  </a:lnTo>
                  <a:lnTo>
                    <a:pt x="63782" y="10442"/>
                  </a:lnTo>
                  <a:lnTo>
                    <a:pt x="63782" y="10442"/>
                  </a:lnTo>
                  <a:close/>
                </a:path>
              </a:pathLst>
            </a:custGeom>
            <a:solidFill>
              <a:schemeClr val="accent2">
                <a:lumMod val="75000"/>
              </a:schemeClr>
            </a:solidFill>
            <a:ln w="7047" cap="flat">
              <a:noFill/>
              <a:prstDash val="solid"/>
              <a:miter/>
            </a:ln>
          </p:spPr>
          <p:txBody>
            <a:bodyPr rtlCol="0" anchor="ctr"/>
            <a:lstStyle/>
            <a:p>
              <a:endParaRPr lang="en-ID" dirty="0"/>
            </a:p>
          </p:txBody>
        </p:sp>
        <p:sp>
          <p:nvSpPr>
            <p:cNvPr id="20" name="Freeform: Shape 52">
              <a:extLst>
                <a:ext uri="{FF2B5EF4-FFF2-40B4-BE49-F238E27FC236}">
                  <a16:creationId xmlns:a16="http://schemas.microsoft.com/office/drawing/2014/main" id="{E4BC1472-19CB-43D4-AA3B-3595548A8C00}"/>
                </a:ext>
              </a:extLst>
            </p:cNvPr>
            <p:cNvSpPr/>
            <p:nvPr/>
          </p:nvSpPr>
          <p:spPr>
            <a:xfrm>
              <a:off x="6364816" y="465314"/>
              <a:ext cx="479778" cy="338667"/>
            </a:xfrm>
            <a:custGeom>
              <a:avLst/>
              <a:gdLst>
                <a:gd name="connsiteX0" fmla="*/ 483165 w 479777"/>
                <a:gd name="connsiteY0" fmla="*/ 340995 h 338666"/>
                <a:gd name="connsiteX1" fmla="*/ 163336 w 479777"/>
                <a:gd name="connsiteY1" fmla="*/ 154234 h 338666"/>
                <a:gd name="connsiteX2" fmla="*/ 0 w 479777"/>
                <a:gd name="connsiteY2" fmla="*/ 0 h 338666"/>
                <a:gd name="connsiteX3" fmla="*/ 210609 w 479777"/>
                <a:gd name="connsiteY3" fmla="*/ 122978 h 338666"/>
                <a:gd name="connsiteX4" fmla="*/ 319899 w 479777"/>
                <a:gd name="connsiteY4" fmla="*/ 186761 h 33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9777" h="338666">
                  <a:moveTo>
                    <a:pt x="483165" y="340995"/>
                  </a:moveTo>
                  <a:lnTo>
                    <a:pt x="163336" y="154234"/>
                  </a:lnTo>
                  <a:lnTo>
                    <a:pt x="0" y="0"/>
                  </a:lnTo>
                  <a:lnTo>
                    <a:pt x="210609" y="122978"/>
                  </a:lnTo>
                  <a:lnTo>
                    <a:pt x="319899" y="186761"/>
                  </a:lnTo>
                  <a:close/>
                </a:path>
              </a:pathLst>
            </a:custGeom>
            <a:solidFill>
              <a:srgbClr val="FDB511"/>
            </a:solidFill>
            <a:ln w="7047" cap="flat">
              <a:noFill/>
              <a:prstDash val="solid"/>
              <a:miter/>
            </a:ln>
          </p:spPr>
          <p:txBody>
            <a:bodyPr rtlCol="0" anchor="ctr"/>
            <a:lstStyle/>
            <a:p>
              <a:endParaRPr lang="en-ID" dirty="0"/>
            </a:p>
          </p:txBody>
        </p:sp>
        <p:sp>
          <p:nvSpPr>
            <p:cNvPr id="21" name="Freeform: Shape 53">
              <a:extLst>
                <a:ext uri="{FF2B5EF4-FFF2-40B4-BE49-F238E27FC236}">
                  <a16:creationId xmlns:a16="http://schemas.microsoft.com/office/drawing/2014/main" id="{2FEBED04-5B97-4FE6-983C-069DDF878A55}"/>
                </a:ext>
              </a:extLst>
            </p:cNvPr>
            <p:cNvSpPr/>
            <p:nvPr/>
          </p:nvSpPr>
          <p:spPr>
            <a:xfrm>
              <a:off x="6575425" y="588151"/>
              <a:ext cx="105833" cy="63500"/>
            </a:xfrm>
            <a:custGeom>
              <a:avLst/>
              <a:gdLst>
                <a:gd name="connsiteX0" fmla="*/ 110349 w 105833"/>
                <a:gd name="connsiteY0" fmla="*/ 63288 h 63500"/>
                <a:gd name="connsiteX1" fmla="*/ 109290 w 105833"/>
                <a:gd name="connsiteY1" fmla="*/ 63923 h 63500"/>
                <a:gd name="connsiteX2" fmla="*/ 0 w 105833"/>
                <a:gd name="connsiteY2" fmla="*/ 141 h 63500"/>
                <a:gd name="connsiteX3" fmla="*/ 141 w 105833"/>
                <a:gd name="connsiteY3" fmla="*/ 0 h 63500"/>
              </a:gdLst>
              <a:ahLst/>
              <a:cxnLst>
                <a:cxn ang="0">
                  <a:pos x="connsiteX0" y="connsiteY0"/>
                </a:cxn>
                <a:cxn ang="0">
                  <a:pos x="connsiteX1" y="connsiteY1"/>
                </a:cxn>
                <a:cxn ang="0">
                  <a:pos x="connsiteX2" y="connsiteY2"/>
                </a:cxn>
                <a:cxn ang="0">
                  <a:pos x="connsiteX3" y="connsiteY3"/>
                </a:cxn>
              </a:cxnLst>
              <a:rect l="l" t="t" r="r" b="b"/>
              <a:pathLst>
                <a:path w="105833" h="63500">
                  <a:moveTo>
                    <a:pt x="110349" y="63288"/>
                  </a:moveTo>
                  <a:lnTo>
                    <a:pt x="109290" y="63923"/>
                  </a:lnTo>
                  <a:lnTo>
                    <a:pt x="0" y="141"/>
                  </a:lnTo>
                  <a:lnTo>
                    <a:pt x="141" y="0"/>
                  </a:lnTo>
                  <a:close/>
                </a:path>
              </a:pathLst>
            </a:custGeom>
            <a:solidFill>
              <a:srgbClr val="FDAC00"/>
            </a:solidFill>
            <a:ln w="7047" cap="flat">
              <a:noFill/>
              <a:prstDash val="solid"/>
              <a:miter/>
            </a:ln>
          </p:spPr>
          <p:txBody>
            <a:bodyPr rtlCol="0" anchor="ctr"/>
            <a:lstStyle/>
            <a:p>
              <a:endParaRPr lang="en-ID" dirty="0"/>
            </a:p>
          </p:txBody>
        </p:sp>
        <p:sp>
          <p:nvSpPr>
            <p:cNvPr id="22" name="Freeform: Shape 54">
              <a:extLst>
                <a:ext uri="{FF2B5EF4-FFF2-40B4-BE49-F238E27FC236}">
                  <a16:creationId xmlns:a16="http://schemas.microsoft.com/office/drawing/2014/main" id="{C1533288-B9AA-4E53-B205-A23B553E227B}"/>
                </a:ext>
              </a:extLst>
            </p:cNvPr>
            <p:cNvSpPr/>
            <p:nvPr/>
          </p:nvSpPr>
          <p:spPr>
            <a:xfrm>
              <a:off x="6364816" y="433917"/>
              <a:ext cx="366889" cy="211667"/>
            </a:xfrm>
            <a:custGeom>
              <a:avLst/>
              <a:gdLst>
                <a:gd name="connsiteX0" fmla="*/ 372674 w 366888"/>
                <a:gd name="connsiteY0" fmla="*/ 186972 h 211666"/>
                <a:gd name="connsiteX1" fmla="*/ 320958 w 366888"/>
                <a:gd name="connsiteY1" fmla="*/ 217523 h 211666"/>
                <a:gd name="connsiteX2" fmla="*/ 319899 w 366888"/>
                <a:gd name="connsiteY2" fmla="*/ 218158 h 211666"/>
                <a:gd name="connsiteX3" fmla="*/ 210609 w 366888"/>
                <a:gd name="connsiteY3" fmla="*/ 154376 h 211666"/>
                <a:gd name="connsiteX4" fmla="*/ 0 w 366888"/>
                <a:gd name="connsiteY4" fmla="*/ 31397 h 211666"/>
                <a:gd name="connsiteX5" fmla="*/ 47484 w 366888"/>
                <a:gd name="connsiteY5" fmla="*/ 0 h 211666"/>
                <a:gd name="connsiteX6" fmla="*/ 241583 w 366888"/>
                <a:gd name="connsiteY6" fmla="*/ 111619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888" h="211666">
                  <a:moveTo>
                    <a:pt x="372674" y="186972"/>
                  </a:moveTo>
                  <a:lnTo>
                    <a:pt x="320958" y="217523"/>
                  </a:lnTo>
                  <a:lnTo>
                    <a:pt x="319899" y="218158"/>
                  </a:lnTo>
                  <a:lnTo>
                    <a:pt x="210609" y="154376"/>
                  </a:lnTo>
                  <a:lnTo>
                    <a:pt x="0" y="31397"/>
                  </a:lnTo>
                  <a:lnTo>
                    <a:pt x="47484" y="0"/>
                  </a:lnTo>
                  <a:lnTo>
                    <a:pt x="241583" y="111619"/>
                  </a:lnTo>
                  <a:close/>
                </a:path>
              </a:pathLst>
            </a:custGeom>
            <a:solidFill>
              <a:schemeClr val="accent2">
                <a:lumMod val="60000"/>
                <a:lumOff val="40000"/>
              </a:schemeClr>
            </a:solidFill>
            <a:ln w="7047" cap="flat">
              <a:noFill/>
              <a:prstDash val="solid"/>
              <a:miter/>
            </a:ln>
          </p:spPr>
          <p:txBody>
            <a:bodyPr rtlCol="0" anchor="ctr"/>
            <a:lstStyle/>
            <a:p>
              <a:endParaRPr lang="en-ID" dirty="0"/>
            </a:p>
          </p:txBody>
        </p:sp>
        <p:sp>
          <p:nvSpPr>
            <p:cNvPr id="23" name="Freeform: Shape 55">
              <a:extLst>
                <a:ext uri="{FF2B5EF4-FFF2-40B4-BE49-F238E27FC236}">
                  <a16:creationId xmlns:a16="http://schemas.microsoft.com/office/drawing/2014/main" id="{B9105D90-02A2-43FD-990A-C512863F69B1}"/>
                </a:ext>
              </a:extLst>
            </p:cNvPr>
            <p:cNvSpPr/>
            <p:nvPr/>
          </p:nvSpPr>
          <p:spPr>
            <a:xfrm>
              <a:off x="6691066" y="250331"/>
              <a:ext cx="366889" cy="211667"/>
            </a:xfrm>
            <a:custGeom>
              <a:avLst/>
              <a:gdLst>
                <a:gd name="connsiteX0" fmla="*/ 372674 w 366888"/>
                <a:gd name="connsiteY0" fmla="*/ 187043 h 211666"/>
                <a:gd name="connsiteX1" fmla="*/ 319828 w 366888"/>
                <a:gd name="connsiteY1" fmla="*/ 218158 h 211666"/>
                <a:gd name="connsiteX2" fmla="*/ 210538 w 366888"/>
                <a:gd name="connsiteY2" fmla="*/ 154376 h 211666"/>
                <a:gd name="connsiteX3" fmla="*/ 0 w 366888"/>
                <a:gd name="connsiteY3" fmla="*/ 31397 h 211666"/>
                <a:gd name="connsiteX4" fmla="*/ 33655 w 366888"/>
                <a:gd name="connsiteY4" fmla="*/ 9102 h 211666"/>
                <a:gd name="connsiteX5" fmla="*/ 47413 w 366888"/>
                <a:gd name="connsiteY5" fmla="*/ 0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88" h="211666">
                  <a:moveTo>
                    <a:pt x="372674" y="187043"/>
                  </a:moveTo>
                  <a:lnTo>
                    <a:pt x="319828" y="218158"/>
                  </a:lnTo>
                  <a:lnTo>
                    <a:pt x="210538" y="154376"/>
                  </a:lnTo>
                  <a:lnTo>
                    <a:pt x="0" y="31397"/>
                  </a:lnTo>
                  <a:lnTo>
                    <a:pt x="33655" y="9102"/>
                  </a:lnTo>
                  <a:lnTo>
                    <a:pt x="47413" y="0"/>
                  </a:lnTo>
                  <a:close/>
                </a:path>
              </a:pathLst>
            </a:custGeom>
            <a:solidFill>
              <a:schemeClr val="accent2">
                <a:lumMod val="60000"/>
                <a:lumOff val="40000"/>
              </a:schemeClr>
            </a:solidFill>
            <a:ln w="7047" cap="flat">
              <a:noFill/>
              <a:prstDash val="solid"/>
              <a:miter/>
            </a:ln>
          </p:spPr>
          <p:txBody>
            <a:bodyPr rtlCol="0" anchor="ctr"/>
            <a:lstStyle/>
            <a:p>
              <a:endParaRPr lang="en-ID" dirty="0"/>
            </a:p>
          </p:txBody>
        </p:sp>
        <p:sp>
          <p:nvSpPr>
            <p:cNvPr id="24" name="Freeform: Shape 56">
              <a:extLst>
                <a:ext uri="{FF2B5EF4-FFF2-40B4-BE49-F238E27FC236}">
                  <a16:creationId xmlns:a16="http://schemas.microsoft.com/office/drawing/2014/main" id="{A3011D20-A676-4073-A0E2-8EFC367FFA23}"/>
                </a:ext>
              </a:extLst>
            </p:cNvPr>
            <p:cNvSpPr/>
            <p:nvPr/>
          </p:nvSpPr>
          <p:spPr>
            <a:xfrm>
              <a:off x="6900827" y="437374"/>
              <a:ext cx="162278" cy="331611"/>
            </a:xfrm>
            <a:custGeom>
              <a:avLst/>
              <a:gdLst>
                <a:gd name="connsiteX0" fmla="*/ 162913 w 162277"/>
                <a:gd name="connsiteY0" fmla="*/ 0 h 331611"/>
                <a:gd name="connsiteX1" fmla="*/ 58067 w 162277"/>
                <a:gd name="connsiteY1" fmla="*/ 296333 h 331611"/>
                <a:gd name="connsiteX2" fmla="*/ 55033 w 162277"/>
                <a:gd name="connsiteY2" fmla="*/ 305012 h 331611"/>
                <a:gd name="connsiteX3" fmla="*/ 47413 w 162277"/>
                <a:gd name="connsiteY3" fmla="*/ 309527 h 331611"/>
                <a:gd name="connsiteX4" fmla="*/ 0 w 162277"/>
                <a:gd name="connsiteY4" fmla="*/ 337749 h 331611"/>
                <a:gd name="connsiteX5" fmla="*/ 16580 w 162277"/>
                <a:gd name="connsiteY5" fmla="*/ 291677 h 331611"/>
                <a:gd name="connsiteX6" fmla="*/ 22366 w 162277"/>
                <a:gd name="connsiteY6" fmla="*/ 275449 h 331611"/>
                <a:gd name="connsiteX7" fmla="*/ 110066 w 162277"/>
                <a:gd name="connsiteY7" fmla="*/ 31115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77" h="331611">
                  <a:moveTo>
                    <a:pt x="162913" y="0"/>
                  </a:moveTo>
                  <a:lnTo>
                    <a:pt x="58067" y="296333"/>
                  </a:lnTo>
                  <a:lnTo>
                    <a:pt x="55033" y="305012"/>
                  </a:lnTo>
                  <a:lnTo>
                    <a:pt x="47413" y="309527"/>
                  </a:lnTo>
                  <a:lnTo>
                    <a:pt x="0" y="337749"/>
                  </a:lnTo>
                  <a:lnTo>
                    <a:pt x="16580" y="291677"/>
                  </a:lnTo>
                  <a:lnTo>
                    <a:pt x="22366" y="275449"/>
                  </a:lnTo>
                  <a:lnTo>
                    <a:pt x="110066" y="31115"/>
                  </a:lnTo>
                  <a:close/>
                </a:path>
              </a:pathLst>
            </a:custGeom>
            <a:solidFill>
              <a:schemeClr val="accent2">
                <a:lumMod val="75000"/>
              </a:schemeClr>
            </a:solidFill>
            <a:ln w="7047" cap="flat">
              <a:noFill/>
              <a:prstDash val="solid"/>
              <a:miter/>
            </a:ln>
          </p:spPr>
          <p:txBody>
            <a:bodyPr rtlCol="0" anchor="ctr"/>
            <a:lstStyle/>
            <a:p>
              <a:endParaRPr lang="en-ID" dirty="0"/>
            </a:p>
          </p:txBody>
        </p:sp>
        <p:sp>
          <p:nvSpPr>
            <p:cNvPr id="25" name="Freeform: Shape 57">
              <a:extLst>
                <a:ext uri="{FF2B5EF4-FFF2-40B4-BE49-F238E27FC236}">
                  <a16:creationId xmlns:a16="http://schemas.microsoft.com/office/drawing/2014/main" id="{8606278A-72AC-470F-9E6F-BEEAA141F859}"/>
                </a:ext>
              </a:extLst>
            </p:cNvPr>
            <p:cNvSpPr/>
            <p:nvPr/>
          </p:nvSpPr>
          <p:spPr>
            <a:xfrm>
              <a:off x="6606399" y="281728"/>
              <a:ext cx="402167" cy="486833"/>
            </a:xfrm>
            <a:custGeom>
              <a:avLst/>
              <a:gdLst>
                <a:gd name="connsiteX0" fmla="*/ 404495 w 402166"/>
                <a:gd name="connsiteY0" fmla="*/ 186761 h 486833"/>
                <a:gd name="connsiteX1" fmla="*/ 294428 w 402166"/>
                <a:gd name="connsiteY1" fmla="*/ 493395 h 486833"/>
                <a:gd name="connsiteX2" fmla="*/ 131092 w 402166"/>
                <a:gd name="connsiteY2" fmla="*/ 339161 h 486833"/>
                <a:gd name="connsiteX3" fmla="*/ 0 w 402166"/>
                <a:gd name="connsiteY3" fmla="*/ 263807 h 486833"/>
                <a:gd name="connsiteX4" fmla="*/ 84667 w 402166"/>
                <a:gd name="connsiteY4" fmla="*/ 0 h 486833"/>
                <a:gd name="connsiteX5" fmla="*/ 295204 w 402166"/>
                <a:gd name="connsiteY5" fmla="*/ 122978 h 486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166" h="486833">
                  <a:moveTo>
                    <a:pt x="404495" y="186761"/>
                  </a:moveTo>
                  <a:lnTo>
                    <a:pt x="294428" y="493395"/>
                  </a:lnTo>
                  <a:lnTo>
                    <a:pt x="131092" y="339161"/>
                  </a:lnTo>
                  <a:lnTo>
                    <a:pt x="0" y="263807"/>
                  </a:lnTo>
                  <a:lnTo>
                    <a:pt x="84667" y="0"/>
                  </a:lnTo>
                  <a:lnTo>
                    <a:pt x="295204" y="122978"/>
                  </a:lnTo>
                  <a:close/>
                </a:path>
              </a:pathLst>
            </a:custGeom>
            <a:solidFill>
              <a:schemeClr val="accent2"/>
            </a:solidFill>
            <a:ln w="7047" cap="flat">
              <a:noFill/>
              <a:prstDash val="solid"/>
              <a:miter/>
            </a:ln>
          </p:spPr>
          <p:txBody>
            <a:bodyPr rtlCol="0" anchor="ctr"/>
            <a:lstStyle/>
            <a:p>
              <a:endParaRPr lang="en-ID" dirty="0"/>
            </a:p>
          </p:txBody>
        </p:sp>
        <p:sp>
          <p:nvSpPr>
            <p:cNvPr id="26" name="Freeform: Shape 58">
              <a:extLst>
                <a:ext uri="{FF2B5EF4-FFF2-40B4-BE49-F238E27FC236}">
                  <a16:creationId xmlns:a16="http://schemas.microsoft.com/office/drawing/2014/main" id="{9597063B-551D-43F4-B0FB-5203CE9C57B1}"/>
                </a:ext>
              </a:extLst>
            </p:cNvPr>
            <p:cNvSpPr/>
            <p:nvPr/>
          </p:nvSpPr>
          <p:spPr>
            <a:xfrm>
              <a:off x="6338076" y="459952"/>
              <a:ext cx="352778" cy="204611"/>
            </a:xfrm>
            <a:custGeom>
              <a:avLst/>
              <a:gdLst>
                <a:gd name="connsiteX0" fmla="*/ 17639 w 352777"/>
                <a:gd name="connsiteY0" fmla="*/ 0 h 204611"/>
                <a:gd name="connsiteX1" fmla="*/ 359622 w 352777"/>
                <a:gd name="connsiteY1" fmla="*/ 199531 h 204611"/>
                <a:gd name="connsiteX2" fmla="*/ 344029 w 352777"/>
                <a:gd name="connsiteY2" fmla="*/ 209762 h 204611"/>
                <a:gd name="connsiteX3" fmla="*/ 0 w 352777"/>
                <a:gd name="connsiteY3" fmla="*/ 10724 h 204611"/>
              </a:gdLst>
              <a:ahLst/>
              <a:cxnLst>
                <a:cxn ang="0">
                  <a:pos x="connsiteX0" y="connsiteY0"/>
                </a:cxn>
                <a:cxn ang="0">
                  <a:pos x="connsiteX1" y="connsiteY1"/>
                </a:cxn>
                <a:cxn ang="0">
                  <a:pos x="connsiteX2" y="connsiteY2"/>
                </a:cxn>
                <a:cxn ang="0">
                  <a:pos x="connsiteX3" y="connsiteY3"/>
                </a:cxn>
              </a:cxnLst>
              <a:rect l="l" t="t" r="r" b="b"/>
              <a:pathLst>
                <a:path w="352777" h="204611">
                  <a:moveTo>
                    <a:pt x="17639" y="0"/>
                  </a:moveTo>
                  <a:lnTo>
                    <a:pt x="359622" y="199531"/>
                  </a:lnTo>
                  <a:lnTo>
                    <a:pt x="344029" y="209762"/>
                  </a:lnTo>
                  <a:lnTo>
                    <a:pt x="0" y="10724"/>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27" name="Freeform: Shape 59">
              <a:extLst>
                <a:ext uri="{FF2B5EF4-FFF2-40B4-BE49-F238E27FC236}">
                  <a16:creationId xmlns:a16="http://schemas.microsoft.com/office/drawing/2014/main" id="{0B3F4717-A9EE-4A1E-BD92-EBA9E0837B30}"/>
                </a:ext>
              </a:extLst>
            </p:cNvPr>
            <p:cNvSpPr/>
            <p:nvPr/>
          </p:nvSpPr>
          <p:spPr>
            <a:xfrm>
              <a:off x="6737491" y="222744"/>
              <a:ext cx="352778" cy="204611"/>
            </a:xfrm>
            <a:custGeom>
              <a:avLst/>
              <a:gdLst>
                <a:gd name="connsiteX0" fmla="*/ 359622 w 352777"/>
                <a:gd name="connsiteY0" fmla="*/ 199531 h 204611"/>
                <a:gd name="connsiteX1" fmla="*/ 343958 w 352777"/>
                <a:gd name="connsiteY1" fmla="*/ 209762 h 204611"/>
                <a:gd name="connsiteX2" fmla="*/ 0 w 352777"/>
                <a:gd name="connsiteY2" fmla="*/ 10654 h 204611"/>
                <a:gd name="connsiteX3" fmla="*/ 17568 w 352777"/>
                <a:gd name="connsiteY3" fmla="*/ 0 h 204611"/>
              </a:gdLst>
              <a:ahLst/>
              <a:cxnLst>
                <a:cxn ang="0">
                  <a:pos x="connsiteX0" y="connsiteY0"/>
                </a:cxn>
                <a:cxn ang="0">
                  <a:pos x="connsiteX1" y="connsiteY1"/>
                </a:cxn>
                <a:cxn ang="0">
                  <a:pos x="connsiteX2" y="connsiteY2"/>
                </a:cxn>
                <a:cxn ang="0">
                  <a:pos x="connsiteX3" y="connsiteY3"/>
                </a:cxn>
              </a:cxnLst>
              <a:rect l="l" t="t" r="r" b="b"/>
              <a:pathLst>
                <a:path w="352777" h="204611">
                  <a:moveTo>
                    <a:pt x="359622" y="199531"/>
                  </a:moveTo>
                  <a:lnTo>
                    <a:pt x="343958" y="209762"/>
                  </a:lnTo>
                  <a:lnTo>
                    <a:pt x="0" y="10654"/>
                  </a:lnTo>
                  <a:lnTo>
                    <a:pt x="17568" y="0"/>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28" name="Freeform: Shape 60">
              <a:extLst>
                <a:ext uri="{FF2B5EF4-FFF2-40B4-BE49-F238E27FC236}">
                  <a16:creationId xmlns:a16="http://schemas.microsoft.com/office/drawing/2014/main" id="{38955B60-D30E-483C-B42E-8E41FA887C4E}"/>
                </a:ext>
              </a:extLst>
            </p:cNvPr>
            <p:cNvSpPr/>
            <p:nvPr/>
          </p:nvSpPr>
          <p:spPr>
            <a:xfrm>
              <a:off x="6503106" y="615386"/>
              <a:ext cx="352778" cy="204611"/>
            </a:xfrm>
            <a:custGeom>
              <a:avLst/>
              <a:gdLst>
                <a:gd name="connsiteX0" fmla="*/ 359551 w 352777"/>
                <a:gd name="connsiteY0" fmla="*/ 199461 h 204611"/>
                <a:gd name="connsiteX1" fmla="*/ 343958 w 352777"/>
                <a:gd name="connsiteY1" fmla="*/ 209762 h 204611"/>
                <a:gd name="connsiteX2" fmla="*/ 0 w 352777"/>
                <a:gd name="connsiteY2" fmla="*/ 10654 h 204611"/>
                <a:gd name="connsiteX3" fmla="*/ 17568 w 352777"/>
                <a:gd name="connsiteY3" fmla="*/ 0 h 204611"/>
                <a:gd name="connsiteX4" fmla="*/ 289983 w 352777"/>
                <a:gd name="connsiteY4" fmla="*/ 158891 h 204611"/>
                <a:gd name="connsiteX5" fmla="*/ 331258 w 352777"/>
                <a:gd name="connsiteY5" fmla="*/ 182951 h 204611"/>
                <a:gd name="connsiteX6" fmla="*/ 344876 w 352777"/>
                <a:gd name="connsiteY6" fmla="*/ 190923 h 204611"/>
                <a:gd name="connsiteX7" fmla="*/ 344876 w 352777"/>
                <a:gd name="connsiteY7" fmla="*/ 190923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2777" h="204611">
                  <a:moveTo>
                    <a:pt x="359551" y="199461"/>
                  </a:moveTo>
                  <a:lnTo>
                    <a:pt x="343958" y="209762"/>
                  </a:lnTo>
                  <a:lnTo>
                    <a:pt x="0" y="10654"/>
                  </a:lnTo>
                  <a:lnTo>
                    <a:pt x="17568" y="0"/>
                  </a:lnTo>
                  <a:lnTo>
                    <a:pt x="289983" y="158891"/>
                  </a:lnTo>
                  <a:lnTo>
                    <a:pt x="331258" y="182951"/>
                  </a:lnTo>
                  <a:lnTo>
                    <a:pt x="344876" y="190923"/>
                  </a:lnTo>
                  <a:lnTo>
                    <a:pt x="344876" y="190923"/>
                  </a:lnTo>
                  <a:close/>
                </a:path>
              </a:pathLst>
            </a:custGeom>
            <a:solidFill>
              <a:srgbClr val="FD9D00"/>
            </a:solidFill>
            <a:ln w="7047" cap="flat">
              <a:noFill/>
              <a:prstDash val="solid"/>
              <a:miter/>
            </a:ln>
          </p:spPr>
          <p:txBody>
            <a:bodyPr rtlCol="0" anchor="ctr"/>
            <a:lstStyle/>
            <a:p>
              <a:endParaRPr lang="en-ID" dirty="0"/>
            </a:p>
          </p:txBody>
        </p:sp>
        <p:sp>
          <p:nvSpPr>
            <p:cNvPr id="29" name="Freeform: Shape 61">
              <a:extLst>
                <a:ext uri="{FF2B5EF4-FFF2-40B4-BE49-F238E27FC236}">
                  <a16:creationId xmlns:a16="http://schemas.microsoft.com/office/drawing/2014/main" id="{5226D7ED-C664-478C-A469-4A04A9669943}"/>
                </a:ext>
              </a:extLst>
            </p:cNvPr>
            <p:cNvSpPr/>
            <p:nvPr/>
          </p:nvSpPr>
          <p:spPr>
            <a:xfrm>
              <a:off x="6682105" y="659483"/>
              <a:ext cx="176389" cy="162278"/>
            </a:xfrm>
            <a:custGeom>
              <a:avLst/>
              <a:gdLst>
                <a:gd name="connsiteX0" fmla="*/ 180551 w 176388"/>
                <a:gd name="connsiteY0" fmla="*/ 155363 h 162277"/>
                <a:gd name="connsiteX1" fmla="*/ 164959 w 176388"/>
                <a:gd name="connsiteY1" fmla="*/ 165664 h 162277"/>
                <a:gd name="connsiteX2" fmla="*/ 110984 w 176388"/>
                <a:gd name="connsiteY2" fmla="*/ 114794 h 162277"/>
                <a:gd name="connsiteX3" fmla="*/ 110984 w 176388"/>
                <a:gd name="connsiteY3" fmla="*/ 114794 h 162277"/>
                <a:gd name="connsiteX4" fmla="*/ 110913 w 176388"/>
                <a:gd name="connsiteY4" fmla="*/ 114723 h 162277"/>
                <a:gd name="connsiteX5" fmla="*/ 0 w 176388"/>
                <a:gd name="connsiteY5" fmla="*/ 10231 h 162277"/>
                <a:gd name="connsiteX6" fmla="*/ 12559 w 176388"/>
                <a:gd name="connsiteY6" fmla="*/ 1976 h 162277"/>
                <a:gd name="connsiteX7" fmla="*/ 15663 w 176388"/>
                <a:gd name="connsiteY7" fmla="*/ 0 h 162277"/>
                <a:gd name="connsiteX8" fmla="*/ 169333 w 176388"/>
                <a:gd name="connsiteY8" fmla="*/ 144780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388" h="162277">
                  <a:moveTo>
                    <a:pt x="180551" y="155363"/>
                  </a:moveTo>
                  <a:lnTo>
                    <a:pt x="164959" y="165664"/>
                  </a:lnTo>
                  <a:lnTo>
                    <a:pt x="110984" y="114794"/>
                  </a:lnTo>
                  <a:lnTo>
                    <a:pt x="110984" y="114794"/>
                  </a:lnTo>
                  <a:lnTo>
                    <a:pt x="110913" y="114723"/>
                  </a:lnTo>
                  <a:lnTo>
                    <a:pt x="0" y="10231"/>
                  </a:lnTo>
                  <a:lnTo>
                    <a:pt x="12559" y="1976"/>
                  </a:lnTo>
                  <a:lnTo>
                    <a:pt x="15663" y="0"/>
                  </a:lnTo>
                  <a:lnTo>
                    <a:pt x="169333" y="144780"/>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0" name="Freeform: Shape 62">
              <a:extLst>
                <a:ext uri="{FF2B5EF4-FFF2-40B4-BE49-F238E27FC236}">
                  <a16:creationId xmlns:a16="http://schemas.microsoft.com/office/drawing/2014/main" id="{399F39D0-EAFB-4FC5-B5AB-99874EF4FF4D}"/>
                </a:ext>
              </a:extLst>
            </p:cNvPr>
            <p:cNvSpPr/>
            <p:nvPr/>
          </p:nvSpPr>
          <p:spPr>
            <a:xfrm>
              <a:off x="6338076" y="470676"/>
              <a:ext cx="508000" cy="352778"/>
            </a:xfrm>
            <a:custGeom>
              <a:avLst/>
              <a:gdLst>
                <a:gd name="connsiteX0" fmla="*/ 0 w 507999"/>
                <a:gd name="connsiteY0" fmla="*/ 0 h 352777"/>
                <a:gd name="connsiteX1" fmla="*/ 164959 w 507999"/>
                <a:gd name="connsiteY1" fmla="*/ 155363 h 352777"/>
                <a:gd name="connsiteX2" fmla="*/ 508988 w 507999"/>
                <a:gd name="connsiteY2" fmla="*/ 354471 h 352777"/>
                <a:gd name="connsiteX3" fmla="*/ 344029 w 507999"/>
                <a:gd name="connsiteY3" fmla="*/ 199037 h 352777"/>
              </a:gdLst>
              <a:ahLst/>
              <a:cxnLst>
                <a:cxn ang="0">
                  <a:pos x="connsiteX0" y="connsiteY0"/>
                </a:cxn>
                <a:cxn ang="0">
                  <a:pos x="connsiteX1" y="connsiteY1"/>
                </a:cxn>
                <a:cxn ang="0">
                  <a:pos x="connsiteX2" y="connsiteY2"/>
                </a:cxn>
                <a:cxn ang="0">
                  <a:pos x="connsiteX3" y="connsiteY3"/>
                </a:cxn>
              </a:cxnLst>
              <a:rect l="l" t="t" r="r" b="b"/>
              <a:pathLst>
                <a:path w="507999" h="352777">
                  <a:moveTo>
                    <a:pt x="0" y="0"/>
                  </a:moveTo>
                  <a:lnTo>
                    <a:pt x="164959" y="155363"/>
                  </a:lnTo>
                  <a:lnTo>
                    <a:pt x="508988" y="354471"/>
                  </a:lnTo>
                  <a:lnTo>
                    <a:pt x="344029" y="199037"/>
                  </a:lnTo>
                  <a:close/>
                </a:path>
              </a:pathLst>
            </a:custGeom>
            <a:solidFill>
              <a:schemeClr val="accent4"/>
            </a:solidFill>
            <a:ln w="7047" cap="flat">
              <a:noFill/>
              <a:prstDash val="solid"/>
              <a:miter/>
            </a:ln>
          </p:spPr>
          <p:txBody>
            <a:bodyPr rtlCol="0" anchor="ctr"/>
            <a:lstStyle/>
            <a:p>
              <a:endParaRPr lang="en-ID" dirty="0"/>
            </a:p>
          </p:txBody>
        </p:sp>
        <p:sp>
          <p:nvSpPr>
            <p:cNvPr id="31" name="Freeform: Shape 63">
              <a:extLst>
                <a:ext uri="{FF2B5EF4-FFF2-40B4-BE49-F238E27FC236}">
                  <a16:creationId xmlns:a16="http://schemas.microsoft.com/office/drawing/2014/main" id="{442BAF45-9F3B-46D3-AAFE-442DECEB9DB8}"/>
                </a:ext>
              </a:extLst>
            </p:cNvPr>
            <p:cNvSpPr/>
            <p:nvPr/>
          </p:nvSpPr>
          <p:spPr>
            <a:xfrm>
              <a:off x="6965668" y="422275"/>
              <a:ext cx="127000" cy="331611"/>
            </a:xfrm>
            <a:custGeom>
              <a:avLst/>
              <a:gdLst>
                <a:gd name="connsiteX0" fmla="*/ 131445 w 126999"/>
                <a:gd name="connsiteY0" fmla="*/ 0 h 331611"/>
                <a:gd name="connsiteX1" fmla="*/ 15593 w 126999"/>
                <a:gd name="connsiteY1" fmla="*/ 324485 h 331611"/>
                <a:gd name="connsiteX2" fmla="*/ 0 w 126999"/>
                <a:gd name="connsiteY2" fmla="*/ 334716 h 331611"/>
                <a:gd name="connsiteX3" fmla="*/ 847 w 126999"/>
                <a:gd name="connsiteY3" fmla="*/ 332176 h 331611"/>
                <a:gd name="connsiteX4" fmla="*/ 2681 w 126999"/>
                <a:gd name="connsiteY4" fmla="*/ 327096 h 331611"/>
                <a:gd name="connsiteX5" fmla="*/ 5715 w 126999"/>
                <a:gd name="connsiteY5" fmla="*/ 318699 h 331611"/>
                <a:gd name="connsiteX6" fmla="*/ 115781 w 126999"/>
                <a:gd name="connsiteY6" fmla="*/ 10231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999" h="331611">
                  <a:moveTo>
                    <a:pt x="131445" y="0"/>
                  </a:moveTo>
                  <a:lnTo>
                    <a:pt x="15593" y="324485"/>
                  </a:lnTo>
                  <a:lnTo>
                    <a:pt x="0" y="334716"/>
                  </a:lnTo>
                  <a:lnTo>
                    <a:pt x="847" y="332176"/>
                  </a:lnTo>
                  <a:lnTo>
                    <a:pt x="2681" y="327096"/>
                  </a:lnTo>
                  <a:lnTo>
                    <a:pt x="5715" y="318699"/>
                  </a:lnTo>
                  <a:lnTo>
                    <a:pt x="115781" y="10231"/>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2" name="Freeform: Shape 64">
              <a:extLst>
                <a:ext uri="{FF2B5EF4-FFF2-40B4-BE49-F238E27FC236}">
                  <a16:creationId xmlns:a16="http://schemas.microsoft.com/office/drawing/2014/main" id="{FB2BC293-71EE-470C-AC25-264EA9D0A707}"/>
                </a:ext>
              </a:extLst>
            </p:cNvPr>
            <p:cNvSpPr/>
            <p:nvPr/>
          </p:nvSpPr>
          <p:spPr>
            <a:xfrm>
              <a:off x="6851438" y="742386"/>
              <a:ext cx="112889" cy="70556"/>
            </a:xfrm>
            <a:custGeom>
              <a:avLst/>
              <a:gdLst>
                <a:gd name="connsiteX0" fmla="*/ 116911 w 112888"/>
                <a:gd name="connsiteY0" fmla="*/ 6985 h 70555"/>
                <a:gd name="connsiteX1" fmla="*/ 115076 w 112888"/>
                <a:gd name="connsiteY1" fmla="*/ 12065 h 70555"/>
                <a:gd name="connsiteX2" fmla="*/ 11218 w 112888"/>
                <a:gd name="connsiteY2" fmla="*/ 72461 h 70555"/>
                <a:gd name="connsiteX3" fmla="*/ 0 w 112888"/>
                <a:gd name="connsiteY3" fmla="*/ 61877 h 70555"/>
                <a:gd name="connsiteX4" fmla="*/ 49389 w 112888"/>
                <a:gd name="connsiteY4" fmla="*/ 32738 h 70555"/>
                <a:gd name="connsiteX5" fmla="*/ 104422 w 112888"/>
                <a:gd name="connsiteY5" fmla="*/ 0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888" h="70555">
                  <a:moveTo>
                    <a:pt x="116911" y="6985"/>
                  </a:moveTo>
                  <a:lnTo>
                    <a:pt x="115076" y="12065"/>
                  </a:lnTo>
                  <a:lnTo>
                    <a:pt x="11218" y="72461"/>
                  </a:lnTo>
                  <a:lnTo>
                    <a:pt x="0" y="61877"/>
                  </a:lnTo>
                  <a:lnTo>
                    <a:pt x="49389" y="32738"/>
                  </a:lnTo>
                  <a:lnTo>
                    <a:pt x="104422" y="0"/>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33" name="Freeform: Shape 65">
              <a:extLst>
                <a:ext uri="{FF2B5EF4-FFF2-40B4-BE49-F238E27FC236}">
                  <a16:creationId xmlns:a16="http://schemas.microsoft.com/office/drawing/2014/main" id="{DCDC36FC-98E6-4C27-8AF0-AB12C73A6557}"/>
                </a:ext>
              </a:extLst>
            </p:cNvPr>
            <p:cNvSpPr/>
            <p:nvPr/>
          </p:nvSpPr>
          <p:spPr>
            <a:xfrm>
              <a:off x="6847135" y="746760"/>
              <a:ext cx="134056" cy="77611"/>
            </a:xfrm>
            <a:custGeom>
              <a:avLst/>
              <a:gdLst>
                <a:gd name="connsiteX0" fmla="*/ 134126 w 134055"/>
                <a:gd name="connsiteY0" fmla="*/ 0 h 77611"/>
                <a:gd name="connsiteX1" fmla="*/ 133773 w 134055"/>
                <a:gd name="connsiteY1" fmla="*/ 2611 h 77611"/>
                <a:gd name="connsiteX2" fmla="*/ 111619 w 134055"/>
                <a:gd name="connsiteY2" fmla="*/ 34854 h 77611"/>
                <a:gd name="connsiteX3" fmla="*/ 31538 w 134055"/>
                <a:gd name="connsiteY3" fmla="*/ 79375 h 77611"/>
                <a:gd name="connsiteX4" fmla="*/ 211 w 134055"/>
                <a:gd name="connsiteY4" fmla="*/ 78528 h 77611"/>
                <a:gd name="connsiteX5" fmla="*/ 0 w 134055"/>
                <a:gd name="connsiteY5" fmla="*/ 78387 h 77611"/>
                <a:gd name="connsiteX6" fmla="*/ 15663 w 134055"/>
                <a:gd name="connsiteY6" fmla="*/ 68157 h 77611"/>
                <a:gd name="connsiteX7" fmla="*/ 118604 w 134055"/>
                <a:gd name="connsiteY7" fmla="*/ 8255 h 77611"/>
                <a:gd name="connsiteX8" fmla="*/ 134126 w 134055"/>
                <a:gd name="connsiteY8" fmla="*/ 0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055" h="77611">
                  <a:moveTo>
                    <a:pt x="134126" y="0"/>
                  </a:moveTo>
                  <a:lnTo>
                    <a:pt x="133773" y="2611"/>
                  </a:lnTo>
                  <a:cubicBezTo>
                    <a:pt x="131868" y="16228"/>
                    <a:pt x="123613" y="28152"/>
                    <a:pt x="111619" y="34854"/>
                  </a:cubicBezTo>
                  <a:lnTo>
                    <a:pt x="31538" y="79375"/>
                  </a:lnTo>
                  <a:cubicBezTo>
                    <a:pt x="21731" y="84808"/>
                    <a:pt x="9737" y="84526"/>
                    <a:pt x="211" y="78528"/>
                  </a:cubicBezTo>
                  <a:lnTo>
                    <a:pt x="0" y="78387"/>
                  </a:lnTo>
                  <a:lnTo>
                    <a:pt x="15663" y="68157"/>
                  </a:lnTo>
                  <a:lnTo>
                    <a:pt x="118604" y="8255"/>
                  </a:lnTo>
                  <a:lnTo>
                    <a:pt x="134126" y="0"/>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4" name="Freeform: Shape 66">
              <a:extLst>
                <a:ext uri="{FF2B5EF4-FFF2-40B4-BE49-F238E27FC236}">
                  <a16:creationId xmlns:a16="http://schemas.microsoft.com/office/drawing/2014/main" id="{CFBD096F-4E4D-438A-8231-58211AACDFCA}"/>
                </a:ext>
              </a:extLst>
            </p:cNvPr>
            <p:cNvSpPr/>
            <p:nvPr/>
          </p:nvSpPr>
          <p:spPr>
            <a:xfrm>
              <a:off x="6655180" y="337212"/>
              <a:ext cx="63500" cy="162278"/>
            </a:xfrm>
            <a:custGeom>
              <a:avLst/>
              <a:gdLst>
                <a:gd name="connsiteX0" fmla="*/ 3924 w 63499"/>
                <a:gd name="connsiteY0" fmla="*/ 163873 h 162277"/>
                <a:gd name="connsiteX1" fmla="*/ 2583 w 63499"/>
                <a:gd name="connsiteY1" fmla="*/ 163662 h 162277"/>
                <a:gd name="connsiteX2" fmla="*/ 255 w 63499"/>
                <a:gd name="connsiteY2" fmla="*/ 158652 h 162277"/>
                <a:gd name="connsiteX3" fmla="*/ 56276 w 63499"/>
                <a:gd name="connsiteY3" fmla="*/ 2583 h 162277"/>
                <a:gd name="connsiteX4" fmla="*/ 61286 w 63499"/>
                <a:gd name="connsiteY4" fmla="*/ 255 h 162277"/>
                <a:gd name="connsiteX5" fmla="*/ 63614 w 63499"/>
                <a:gd name="connsiteY5" fmla="*/ 5264 h 162277"/>
                <a:gd name="connsiteX6" fmla="*/ 7593 w 63499"/>
                <a:gd name="connsiteY6" fmla="*/ 161333 h 162277"/>
                <a:gd name="connsiteX7" fmla="*/ 3924 w 63499"/>
                <a:gd name="connsiteY7" fmla="*/ 163873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99" h="162277">
                  <a:moveTo>
                    <a:pt x="3924" y="163873"/>
                  </a:moveTo>
                  <a:cubicBezTo>
                    <a:pt x="3501" y="163873"/>
                    <a:pt x="3007" y="163803"/>
                    <a:pt x="2583" y="163662"/>
                  </a:cubicBezTo>
                  <a:cubicBezTo>
                    <a:pt x="537" y="162956"/>
                    <a:pt x="-521" y="160698"/>
                    <a:pt x="255" y="158652"/>
                  </a:cubicBezTo>
                  <a:lnTo>
                    <a:pt x="56276" y="2583"/>
                  </a:lnTo>
                  <a:cubicBezTo>
                    <a:pt x="56982" y="537"/>
                    <a:pt x="59240" y="-521"/>
                    <a:pt x="61286" y="255"/>
                  </a:cubicBezTo>
                  <a:cubicBezTo>
                    <a:pt x="63332" y="960"/>
                    <a:pt x="64390" y="3218"/>
                    <a:pt x="63614" y="5264"/>
                  </a:cubicBezTo>
                  <a:lnTo>
                    <a:pt x="7593" y="161333"/>
                  </a:lnTo>
                  <a:cubicBezTo>
                    <a:pt x="7028" y="162885"/>
                    <a:pt x="5547" y="163873"/>
                    <a:pt x="3924" y="163873"/>
                  </a:cubicBezTo>
                  <a:close/>
                </a:path>
              </a:pathLst>
            </a:custGeom>
            <a:solidFill>
              <a:schemeClr val="bg2"/>
            </a:solidFill>
            <a:ln w="7047" cap="flat">
              <a:noFill/>
              <a:prstDash val="solid"/>
              <a:miter/>
            </a:ln>
          </p:spPr>
          <p:txBody>
            <a:bodyPr rtlCol="0" anchor="ctr"/>
            <a:lstStyle/>
            <a:p>
              <a:endParaRPr lang="en-ID" dirty="0"/>
            </a:p>
          </p:txBody>
        </p:sp>
        <p:sp>
          <p:nvSpPr>
            <p:cNvPr id="35" name="Freeform: Shape 67">
              <a:extLst>
                <a:ext uri="{FF2B5EF4-FFF2-40B4-BE49-F238E27FC236}">
                  <a16:creationId xmlns:a16="http://schemas.microsoft.com/office/drawing/2014/main" id="{61348D63-D3CD-40DD-8EBE-9AAFBC52699F}"/>
                </a:ext>
              </a:extLst>
            </p:cNvPr>
            <p:cNvSpPr/>
            <p:nvPr/>
          </p:nvSpPr>
          <p:spPr>
            <a:xfrm>
              <a:off x="6669080" y="355133"/>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6" name="Freeform: Shape 68">
              <a:extLst>
                <a:ext uri="{FF2B5EF4-FFF2-40B4-BE49-F238E27FC236}">
                  <a16:creationId xmlns:a16="http://schemas.microsoft.com/office/drawing/2014/main" id="{B0AFCB36-599B-4B80-99F2-B4677977A1AB}"/>
                </a:ext>
              </a:extLst>
            </p:cNvPr>
            <p:cNvSpPr/>
            <p:nvPr/>
          </p:nvSpPr>
          <p:spPr>
            <a:xfrm>
              <a:off x="6699418" y="37305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7" name="Freeform: Shape 69">
              <a:extLst>
                <a:ext uri="{FF2B5EF4-FFF2-40B4-BE49-F238E27FC236}">
                  <a16:creationId xmlns:a16="http://schemas.microsoft.com/office/drawing/2014/main" id="{543B977D-9AC3-44CC-BC43-04592E118D51}"/>
                </a:ext>
              </a:extLst>
            </p:cNvPr>
            <p:cNvSpPr/>
            <p:nvPr/>
          </p:nvSpPr>
          <p:spPr>
            <a:xfrm>
              <a:off x="6729687" y="39090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664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30" y="3218"/>
                    <a:pt x="80053" y="5264"/>
                  </a:cubicBezTo>
                  <a:lnTo>
                    <a:pt x="7664" y="207124"/>
                  </a:lnTo>
                  <a:cubicBezTo>
                    <a:pt x="7099"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8" name="Freeform: Shape 70">
              <a:extLst>
                <a:ext uri="{FF2B5EF4-FFF2-40B4-BE49-F238E27FC236}">
                  <a16:creationId xmlns:a16="http://schemas.microsoft.com/office/drawing/2014/main" id="{24E965BF-8EFE-4634-B303-C71F27FCD7F3}"/>
                </a:ext>
              </a:extLst>
            </p:cNvPr>
            <p:cNvSpPr/>
            <p:nvPr/>
          </p:nvSpPr>
          <p:spPr>
            <a:xfrm>
              <a:off x="6760026" y="408826"/>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9" name="Freeform: Shape 71">
              <a:extLst>
                <a:ext uri="{FF2B5EF4-FFF2-40B4-BE49-F238E27FC236}">
                  <a16:creationId xmlns:a16="http://schemas.microsoft.com/office/drawing/2014/main" id="{7EB19A63-2665-4263-ADBB-7DF3201A93A5}"/>
                </a:ext>
              </a:extLst>
            </p:cNvPr>
            <p:cNvSpPr/>
            <p:nvPr/>
          </p:nvSpPr>
          <p:spPr>
            <a:xfrm>
              <a:off x="6790365" y="426677"/>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0" name="Freeform: Shape 72">
              <a:extLst>
                <a:ext uri="{FF2B5EF4-FFF2-40B4-BE49-F238E27FC236}">
                  <a16:creationId xmlns:a16="http://schemas.microsoft.com/office/drawing/2014/main" id="{5210EAE3-A972-4D5F-A118-A2E09865D614}"/>
                </a:ext>
              </a:extLst>
            </p:cNvPr>
            <p:cNvSpPr/>
            <p:nvPr/>
          </p:nvSpPr>
          <p:spPr>
            <a:xfrm>
              <a:off x="6820703" y="444598"/>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1" name="Freeform: Shape 73">
              <a:extLst>
                <a:ext uri="{FF2B5EF4-FFF2-40B4-BE49-F238E27FC236}">
                  <a16:creationId xmlns:a16="http://schemas.microsoft.com/office/drawing/2014/main" id="{2EAC352D-36E7-476D-9A60-AC6C91C85A65}"/>
                </a:ext>
              </a:extLst>
            </p:cNvPr>
            <p:cNvSpPr/>
            <p:nvPr/>
          </p:nvSpPr>
          <p:spPr>
            <a:xfrm>
              <a:off x="6851042" y="462519"/>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2" name="Freeform: Shape 74">
              <a:extLst>
                <a:ext uri="{FF2B5EF4-FFF2-40B4-BE49-F238E27FC236}">
                  <a16:creationId xmlns:a16="http://schemas.microsoft.com/office/drawing/2014/main" id="{5AEC1E8E-6749-44A7-87B0-EA1F6C617E60}"/>
                </a:ext>
              </a:extLst>
            </p:cNvPr>
            <p:cNvSpPr/>
            <p:nvPr/>
          </p:nvSpPr>
          <p:spPr>
            <a:xfrm>
              <a:off x="6881311" y="480370"/>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grpSp>
      <p:graphicFrame>
        <p:nvGraphicFramePr>
          <p:cNvPr id="2" name="Таблица 1">
            <a:extLst>
              <a:ext uri="{FF2B5EF4-FFF2-40B4-BE49-F238E27FC236}">
                <a16:creationId xmlns:a16="http://schemas.microsoft.com/office/drawing/2014/main" id="{D09B35AA-A4F4-48CC-B5F7-940907E87657}"/>
              </a:ext>
            </a:extLst>
          </p:cNvPr>
          <p:cNvGraphicFramePr>
            <a:graphicFrameLocks noGrp="1"/>
          </p:cNvGraphicFramePr>
          <p:nvPr>
            <p:extLst>
              <p:ext uri="{D42A27DB-BD31-4B8C-83A1-F6EECF244321}">
                <p14:modId xmlns:p14="http://schemas.microsoft.com/office/powerpoint/2010/main" val="145433447"/>
              </p:ext>
            </p:extLst>
          </p:nvPr>
        </p:nvGraphicFramePr>
        <p:xfrm>
          <a:off x="2620837" y="235305"/>
          <a:ext cx="8234342" cy="600441"/>
        </p:xfrm>
        <a:graphic>
          <a:graphicData uri="http://schemas.openxmlformats.org/drawingml/2006/table">
            <a:tbl>
              <a:tblPr>
                <a:tableStyleId>{5C22544A-7EE6-4342-B048-85BDC9FD1C3A}</a:tableStyleId>
              </a:tblPr>
              <a:tblGrid>
                <a:gridCol w="8234342">
                  <a:extLst>
                    <a:ext uri="{9D8B030D-6E8A-4147-A177-3AD203B41FA5}">
                      <a16:colId xmlns:a16="http://schemas.microsoft.com/office/drawing/2014/main" val="3188166821"/>
                    </a:ext>
                  </a:extLst>
                </a:gridCol>
              </a:tblGrid>
              <a:tr h="600441">
                <a:tc>
                  <a:txBody>
                    <a:bodyPr/>
                    <a:lstStyle/>
                    <a:p>
                      <a:pPr algn="l"/>
                      <a:r>
                        <a:rPr lang="kk-KZ" sz="2400" b="1" kern="1200" dirty="0">
                          <a:solidFill>
                            <a:srgbClr val="FF0000"/>
                          </a:solidFill>
                          <a:effectLst/>
                          <a:latin typeface="+mn-lt"/>
                          <a:ea typeface="+mn-ea"/>
                          <a:cs typeface="+mn-cs"/>
                        </a:rPr>
                        <a:t>Тырнақша – сөйлем ішінде келетін тыныс белгісі.</a:t>
                      </a:r>
                      <a:endParaRPr lang="ru-RU" sz="2400" dirty="0">
                        <a:solidFill>
                          <a:srgbClr val="FF0000"/>
                        </a:solidFill>
                        <a:effectLst/>
                        <a:latin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93598180"/>
                  </a:ext>
                </a:extLst>
              </a:tr>
            </a:tbl>
          </a:graphicData>
        </a:graphic>
      </p:graphicFrame>
      <p:sp>
        <p:nvSpPr>
          <p:cNvPr id="43" name="Шестиугольник 42">
            <a:extLst>
              <a:ext uri="{FF2B5EF4-FFF2-40B4-BE49-F238E27FC236}">
                <a16:creationId xmlns:a16="http://schemas.microsoft.com/office/drawing/2014/main" id="{D805DB48-66AD-444E-9411-34DBAC6FDFBA}"/>
              </a:ext>
            </a:extLst>
          </p:cNvPr>
          <p:cNvSpPr/>
          <p:nvPr/>
        </p:nvSpPr>
        <p:spPr>
          <a:xfrm>
            <a:off x="198783" y="56353"/>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Тілдік бағдар</a:t>
            </a:r>
            <a:endParaRPr lang="ru-RU" sz="2400" dirty="0">
              <a:solidFill>
                <a:schemeClr val="tx1"/>
              </a:solidFill>
            </a:endParaRPr>
          </a:p>
        </p:txBody>
      </p:sp>
      <p:graphicFrame>
        <p:nvGraphicFramePr>
          <p:cNvPr id="5" name="Таблица 4">
            <a:extLst>
              <a:ext uri="{FF2B5EF4-FFF2-40B4-BE49-F238E27FC236}">
                <a16:creationId xmlns:a16="http://schemas.microsoft.com/office/drawing/2014/main" id="{8A721414-164C-461B-BC81-FA39BA987EC2}"/>
              </a:ext>
            </a:extLst>
          </p:cNvPr>
          <p:cNvGraphicFramePr>
            <a:graphicFrameLocks noGrp="1"/>
          </p:cNvGraphicFramePr>
          <p:nvPr>
            <p:extLst>
              <p:ext uri="{D42A27DB-BD31-4B8C-83A1-F6EECF244321}">
                <p14:modId xmlns:p14="http://schemas.microsoft.com/office/powerpoint/2010/main" val="3486830130"/>
              </p:ext>
            </p:extLst>
          </p:nvPr>
        </p:nvGraphicFramePr>
        <p:xfrm>
          <a:off x="636104" y="1227796"/>
          <a:ext cx="10402249" cy="5216200"/>
        </p:xfrm>
        <a:graphic>
          <a:graphicData uri="http://schemas.openxmlformats.org/drawingml/2006/table">
            <a:tbl>
              <a:tblPr firstRow="1" firstCol="1" bandRow="1">
                <a:tableStyleId>{5C22544A-7EE6-4342-B048-85BDC9FD1C3A}</a:tableStyleId>
              </a:tblPr>
              <a:tblGrid>
                <a:gridCol w="5329176">
                  <a:extLst>
                    <a:ext uri="{9D8B030D-6E8A-4147-A177-3AD203B41FA5}">
                      <a16:colId xmlns:a16="http://schemas.microsoft.com/office/drawing/2014/main" val="1951852068"/>
                    </a:ext>
                  </a:extLst>
                </a:gridCol>
                <a:gridCol w="5073073">
                  <a:extLst>
                    <a:ext uri="{9D8B030D-6E8A-4147-A177-3AD203B41FA5}">
                      <a16:colId xmlns:a16="http://schemas.microsoft.com/office/drawing/2014/main" val="2795981877"/>
                    </a:ext>
                  </a:extLst>
                </a:gridCol>
              </a:tblGrid>
              <a:tr h="135778">
                <a:tc>
                  <a:txBody>
                    <a:bodyPr/>
                    <a:lstStyle/>
                    <a:p>
                      <a:pPr algn="just">
                        <a:lnSpc>
                          <a:spcPct val="115000"/>
                        </a:lnSpc>
                        <a:spcAft>
                          <a:spcPts val="1000"/>
                        </a:spcAft>
                      </a:pPr>
                      <a:r>
                        <a:rPr lang="kk-KZ" sz="1600" dirty="0">
                          <a:effectLst/>
                          <a:latin typeface="DengXian" panose="02010600030101010101" pitchFamily="2" charset="-122"/>
                          <a:ea typeface="DengXian" panose="02010600030101010101" pitchFamily="2" charset="-122"/>
                          <a:cs typeface="Times New Roman" panose="02020603050405020304" pitchFamily="18" charset="0"/>
                        </a:rPr>
                        <a:t>МЫСАЛ</a:t>
                      </a:r>
                      <a:endParaRPr lang="ru-RU" sz="1600" dirty="0">
                        <a:effectLst/>
                        <a:latin typeface="DengXian" panose="02010600030101010101" pitchFamily="2" charset="-122"/>
                        <a:ea typeface="DengXian" panose="02010600030101010101" pitchFamily="2" charset="-122"/>
                        <a:cs typeface="Times New Roman" panose="02020603050405020304" pitchFamily="18" charset="0"/>
                      </a:endParaRPr>
                    </a:p>
                  </a:txBody>
                  <a:tcPr marL="37607" marR="37607" marT="0" marB="0"/>
                </a:tc>
                <a:tc>
                  <a:txBody>
                    <a:bodyPr/>
                    <a:lstStyle/>
                    <a:p>
                      <a:pPr algn="just">
                        <a:lnSpc>
                          <a:spcPct val="115000"/>
                        </a:lnSpc>
                        <a:spcAft>
                          <a:spcPts val="1000"/>
                        </a:spcAft>
                      </a:pPr>
                      <a:r>
                        <a:rPr lang="kk-KZ" sz="1600" dirty="0">
                          <a:effectLst/>
                          <a:latin typeface="DengXian" panose="02010600030101010101" pitchFamily="2" charset="-122"/>
                          <a:ea typeface="DengXian" panose="02010600030101010101" pitchFamily="2" charset="-122"/>
                          <a:cs typeface="Times New Roman" panose="02020603050405020304" pitchFamily="18" charset="0"/>
                        </a:rPr>
                        <a:t>ҚОЙЫЛАТЫН ОРНЫ</a:t>
                      </a:r>
                      <a:endParaRPr lang="ru-RU" sz="1600" dirty="0">
                        <a:effectLst/>
                        <a:latin typeface="DengXian" panose="02010600030101010101" pitchFamily="2" charset="-122"/>
                        <a:ea typeface="DengXian" panose="02010600030101010101" pitchFamily="2" charset="-122"/>
                        <a:cs typeface="Times New Roman" panose="02020603050405020304" pitchFamily="18" charset="0"/>
                      </a:endParaRPr>
                    </a:p>
                  </a:txBody>
                  <a:tcPr marL="37607" marR="37607" marT="0" marB="0"/>
                </a:tc>
                <a:extLst>
                  <a:ext uri="{0D108BD9-81ED-4DB2-BD59-A6C34878D82A}">
                    <a16:rowId xmlns:a16="http://schemas.microsoft.com/office/drawing/2014/main" val="3778429797"/>
                  </a:ext>
                </a:extLst>
              </a:tr>
              <a:tr h="672076">
                <a:tc>
                  <a:txBody>
                    <a:bodyPr/>
                    <a:lstStyle/>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"Бақ қайда барасың дегенде, ынтымаққа барамын" - депті Әлібек би.</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tc>
                  <a:txBody>
                    <a:bodyPr/>
                    <a:lstStyle/>
                    <a:p>
                      <a:pPr>
                        <a:lnSpc>
                          <a:spcPct val="115000"/>
                        </a:lnSpc>
                        <a:spcBef>
                          <a:spcPts val="600"/>
                        </a:spcBef>
                        <a:spcAft>
                          <a:spcPts val="600"/>
                        </a:spcAft>
                      </a:pPr>
                      <a:r>
                        <a:rPr lang="kk-KZ" sz="1800" dirty="0">
                          <a:effectLst/>
                          <a:latin typeface="Times New Roman" panose="02020603050405020304" pitchFamily="18" charset="0"/>
                          <a:cs typeface="Times New Roman" panose="02020603050405020304" pitchFamily="18" charset="0"/>
                        </a:rPr>
                        <a:t>Төл сөз тырнақшаға алынып жазылады.</a:t>
                      </a:r>
                      <a:endParaRPr lang="ru-RU" sz="18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extLst>
                  <a:ext uri="{0D108BD9-81ED-4DB2-BD59-A6C34878D82A}">
                    <a16:rowId xmlns:a16="http://schemas.microsoft.com/office/drawing/2014/main" val="38465768"/>
                  </a:ext>
                </a:extLst>
              </a:tr>
              <a:tr h="535983">
                <a:tc>
                  <a:txBody>
                    <a:bodyPr/>
                    <a:lstStyle/>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«Ақыл – жастан» демекші, Арманның бұнысы табылған ақыл екен.</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tc>
                  <a:txBody>
                    <a:bodyPr/>
                    <a:lstStyle/>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Мақал-мәтел, афоризмдер сөйлемде қолданылғанда тырнақшаға алынады.</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extLst>
                  <a:ext uri="{0D108BD9-81ED-4DB2-BD59-A6C34878D82A}">
                    <a16:rowId xmlns:a16="http://schemas.microsoft.com/office/drawing/2014/main" val="1079082030"/>
                  </a:ext>
                </a:extLst>
              </a:tr>
              <a:tr h="857475">
                <a:tc>
                  <a:txBody>
                    <a:bodyPr/>
                    <a:lstStyle/>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Иә, жобаға келеді, мына «данышпан қыз» дұрыс айтып отыр (Қ.Ж).</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tc>
                  <a:txBody>
                    <a:bodyPr/>
                    <a:lstStyle/>
                    <a:p>
                      <a:pPr>
                        <a:lnSpc>
                          <a:spcPct val="115000"/>
                        </a:lnSpc>
                        <a:spcBef>
                          <a:spcPts val="600"/>
                        </a:spcBef>
                        <a:spcAft>
                          <a:spcPts val="600"/>
                        </a:spcAft>
                      </a:pPr>
                      <a:r>
                        <a:rPr lang="kk-KZ" sz="1800" dirty="0">
                          <a:effectLst/>
                          <a:latin typeface="Times New Roman" panose="02020603050405020304" pitchFamily="18" charset="0"/>
                          <a:cs typeface="Times New Roman" panose="02020603050405020304" pitchFamily="18" charset="0"/>
                        </a:rPr>
                        <a:t>Кекету, ажуалау және кері мағынадағы  қолдану үшін айтылған сөз тырнақшаға алынады.</a:t>
                      </a:r>
                      <a:endParaRPr lang="ru-RU" sz="18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extLst>
                  <a:ext uri="{0D108BD9-81ED-4DB2-BD59-A6C34878D82A}">
                    <a16:rowId xmlns:a16="http://schemas.microsoft.com/office/drawing/2014/main" val="678460183"/>
                  </a:ext>
                </a:extLst>
              </a:tr>
              <a:tr h="857475">
                <a:tc>
                  <a:txBody>
                    <a:bodyPr/>
                    <a:lstStyle/>
                    <a:p>
                      <a:pPr algn="just">
                        <a:lnSpc>
                          <a:spcPct val="115000"/>
                        </a:lnSpc>
                        <a:spcAft>
                          <a:spcPts val="1000"/>
                        </a:spcAft>
                      </a:pPr>
                      <a:r>
                        <a:rPr lang="kk-KZ" sz="1800">
                          <a:effectLst/>
                          <a:latin typeface="Times New Roman" panose="02020603050405020304" pitchFamily="18" charset="0"/>
                          <a:cs typeface="Times New Roman" panose="02020603050405020304" pitchFamily="18" charset="0"/>
                        </a:rPr>
                        <a:t>Жұмысқа берілгендігі сонша, анадай жерде «Газик» келіп тоқтап, ішінен екі адам шыққанын да байқамай қалыпты (Ш.А).</a:t>
                      </a:r>
                      <a:endParaRPr lang="ru-RU" sz="180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tc>
                  <a:txBody>
                    <a:bodyPr/>
                    <a:lstStyle/>
                    <a:p>
                      <a:pPr>
                        <a:lnSpc>
                          <a:spcPct val="115000"/>
                        </a:lnSpc>
                        <a:spcBef>
                          <a:spcPts val="600"/>
                        </a:spcBef>
                        <a:spcAft>
                          <a:spcPts val="600"/>
                        </a:spcAft>
                      </a:pPr>
                      <a:r>
                        <a:rPr lang="kk-KZ" sz="1800">
                          <a:effectLst/>
                          <a:latin typeface="Times New Roman" panose="02020603050405020304" pitchFamily="18" charset="0"/>
                          <a:cs typeface="Times New Roman" panose="02020603050405020304" pitchFamily="18" charset="0"/>
                        </a:rPr>
                        <a:t>Зауыт, комбинат, фабрика, мәшине маркасы, ұшақ т.б.қойылған аттар тырнақшаға алынады.</a:t>
                      </a:r>
                      <a:endParaRPr lang="ru-RU" sz="180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kk-KZ" sz="1800">
                          <a:effectLst/>
                          <a:latin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extLst>
                  <a:ext uri="{0D108BD9-81ED-4DB2-BD59-A6C34878D82A}">
                    <a16:rowId xmlns:a16="http://schemas.microsoft.com/office/drawing/2014/main" val="1225658631"/>
                  </a:ext>
                </a:extLst>
              </a:tr>
              <a:tr h="857475">
                <a:tc>
                  <a:txBody>
                    <a:bodyPr/>
                    <a:lstStyle/>
                    <a:p>
                      <a:pPr algn="just">
                        <a:lnSpc>
                          <a:spcPct val="115000"/>
                        </a:lnSpc>
                        <a:spcBef>
                          <a:spcPts val="600"/>
                        </a:spcBef>
                        <a:spcAft>
                          <a:spcPts val="600"/>
                        </a:spcAft>
                      </a:pPr>
                      <a:r>
                        <a:rPr lang="kk-KZ" sz="1800" dirty="0">
                          <a:effectLst/>
                          <a:latin typeface="Times New Roman" panose="02020603050405020304" pitchFamily="18" charset="0"/>
                          <a:cs typeface="Times New Roman" panose="02020603050405020304" pitchFamily="18" charset="0"/>
                        </a:rPr>
                        <a:t>"Жеті жарғыны" жасаушылардың бірі  Төле Әлібекұлы – қазақтың қоғам қайраткері, шешен.</a:t>
                      </a:r>
                      <a:endParaRPr lang="ru-RU" sz="18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tc>
                  <a:txBody>
                    <a:bodyPr/>
                    <a:lstStyle/>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Газет, журнал, кітап, шығарма, кино т.б. аттары тырнақшаға алынады.</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extLst>
                  <a:ext uri="{0D108BD9-81ED-4DB2-BD59-A6C34878D82A}">
                    <a16:rowId xmlns:a16="http://schemas.microsoft.com/office/drawing/2014/main" val="2673293723"/>
                  </a:ext>
                </a:extLst>
              </a:tr>
              <a:tr h="672076">
                <a:tc>
                  <a:txBody>
                    <a:bodyPr/>
                    <a:lstStyle/>
                    <a:p>
                      <a:pPr algn="just">
                        <a:lnSpc>
                          <a:spcPct val="115000"/>
                        </a:lnSpc>
                        <a:spcBef>
                          <a:spcPts val="600"/>
                        </a:spcBef>
                        <a:spcAft>
                          <a:spcPts val="600"/>
                        </a:spcAft>
                      </a:pPr>
                      <a:r>
                        <a:rPr lang="kk-KZ" sz="1800" dirty="0">
                          <a:effectLst/>
                          <a:latin typeface="Times New Roman" panose="02020603050405020304" pitchFamily="18" charset="0"/>
                          <a:ea typeface="DengXian" panose="02010600030101010101" pitchFamily="2" charset="-122"/>
                          <a:cs typeface="Times New Roman" panose="02020603050405020304" pitchFamily="18" charset="0"/>
                        </a:rPr>
                        <a:t>«А» – жуан дыбыс.</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tc>
                  <a:txBody>
                    <a:bodyPr/>
                    <a:lstStyle/>
                    <a:p>
                      <a:pPr algn="just">
                        <a:lnSpc>
                          <a:spcPct val="115000"/>
                        </a:lnSpc>
                        <a:spcAft>
                          <a:spcPts val="1000"/>
                        </a:spcAft>
                      </a:pPr>
                      <a:r>
                        <a:rPr lang="kk-KZ" sz="1800" dirty="0">
                          <a:effectLst/>
                          <a:latin typeface="Times New Roman" panose="02020603050405020304" pitchFamily="18" charset="0"/>
                          <a:cs typeface="Times New Roman" panose="02020603050405020304" pitchFamily="18" charset="0"/>
                        </a:rPr>
                        <a:t>Нысан етіп алынған жеке сөйлемдер не сөз тіркестері, сөз, буын, әріп тырнақшаға алынады.</a:t>
                      </a: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37607" marR="37607" marT="0" marB="0"/>
                </a:tc>
                <a:extLst>
                  <a:ext uri="{0D108BD9-81ED-4DB2-BD59-A6C34878D82A}">
                    <a16:rowId xmlns:a16="http://schemas.microsoft.com/office/drawing/2014/main" val="2100706190"/>
                  </a:ext>
                </a:extLst>
              </a:tr>
            </a:tbl>
          </a:graphicData>
        </a:graphic>
      </p:graphicFrame>
    </p:spTree>
    <p:extLst>
      <p:ext uri="{BB962C8B-B14F-4D97-AF65-F5344CB8AC3E}">
        <p14:creationId xmlns:p14="http://schemas.microsoft.com/office/powerpoint/2010/main" val="2405796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1EF166DA-0EB0-43FF-A163-C7FE5151CCB1}"/>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800" b="1" dirty="0">
                <a:solidFill>
                  <a:schemeClr val="tx1"/>
                </a:solidFill>
              </a:rPr>
              <a:t>ТАПСЫРМА</a:t>
            </a:r>
            <a:endParaRPr lang="ru-RU" dirty="0">
              <a:solidFill>
                <a:schemeClr val="tx1"/>
              </a:solidFill>
            </a:endParaRPr>
          </a:p>
        </p:txBody>
      </p:sp>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6" name="Прямоугольник 15">
            <a:extLst>
              <a:ext uri="{FF2B5EF4-FFF2-40B4-BE49-F238E27FC236}">
                <a16:creationId xmlns:a16="http://schemas.microsoft.com/office/drawing/2014/main" id="{F32A05F0-CB02-49D8-93BB-D8AECC06CD56}"/>
              </a:ext>
            </a:extLst>
          </p:cNvPr>
          <p:cNvSpPr/>
          <p:nvPr/>
        </p:nvSpPr>
        <p:spPr>
          <a:xfrm>
            <a:off x="325423" y="13703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a:extLst>
              <a:ext uri="{FF2B5EF4-FFF2-40B4-BE49-F238E27FC236}">
                <a16:creationId xmlns:a16="http://schemas.microsoft.com/office/drawing/2014/main" id="{1CB29D15-2FA4-4E11-A25C-6F571DD745DE}"/>
              </a:ext>
            </a:extLst>
          </p:cNvPr>
          <p:cNvSpPr/>
          <p:nvPr/>
        </p:nvSpPr>
        <p:spPr>
          <a:xfrm>
            <a:off x="477823" y="15227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24" name="TextBox 23">
            <a:extLst>
              <a:ext uri="{FF2B5EF4-FFF2-40B4-BE49-F238E27FC236}">
                <a16:creationId xmlns:a16="http://schemas.microsoft.com/office/drawing/2014/main" id="{8CFCD7A0-25EC-42B5-A60A-899D4B41B915}"/>
              </a:ext>
            </a:extLst>
          </p:cNvPr>
          <p:cNvSpPr txBox="1"/>
          <p:nvPr/>
        </p:nvSpPr>
        <p:spPr>
          <a:xfrm>
            <a:off x="3362739" y="220981"/>
            <a:ext cx="6496878" cy="830997"/>
          </a:xfrm>
          <a:prstGeom prst="rect">
            <a:avLst/>
          </a:prstGeom>
          <a:noFill/>
        </p:spPr>
        <p:txBody>
          <a:bodyPr wrap="square">
            <a:spAutoFit/>
          </a:bodyPr>
          <a:lstStyle/>
          <a:p>
            <a:r>
              <a:rPr lang="kk-KZ" sz="2400" b="1" dirty="0">
                <a:solidFill>
                  <a:srgbClr val="FF0000"/>
                </a:solidFill>
                <a:effectLst/>
                <a:latin typeface="Times New Roman" panose="02020603050405020304" pitchFamily="18" charset="0"/>
                <a:ea typeface="DengXian" panose="02010600030101010101" pitchFamily="2" charset="-122"/>
              </a:rPr>
              <a:t>Cөйлемдегі тиісті жерге тырнақша  қойыңыз, не үшін қойылғанын дәлелдеңіз. </a:t>
            </a:r>
            <a:endParaRPr lang="ru-RU"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Таблица 2">
            <a:extLst>
              <a:ext uri="{FF2B5EF4-FFF2-40B4-BE49-F238E27FC236}">
                <a16:creationId xmlns:a16="http://schemas.microsoft.com/office/drawing/2014/main" id="{67C0CAA7-F3D9-418A-8093-9A591E123249}"/>
              </a:ext>
            </a:extLst>
          </p:cNvPr>
          <p:cNvGraphicFramePr>
            <a:graphicFrameLocks noGrp="1"/>
          </p:cNvGraphicFramePr>
          <p:nvPr>
            <p:extLst>
              <p:ext uri="{D42A27DB-BD31-4B8C-83A1-F6EECF244321}">
                <p14:modId xmlns:p14="http://schemas.microsoft.com/office/powerpoint/2010/main" val="2801878436"/>
              </p:ext>
            </p:extLst>
          </p:nvPr>
        </p:nvGraphicFramePr>
        <p:xfrm>
          <a:off x="1371290" y="1785873"/>
          <a:ext cx="9866554" cy="4244285"/>
        </p:xfrm>
        <a:graphic>
          <a:graphicData uri="http://schemas.openxmlformats.org/drawingml/2006/table">
            <a:tbl>
              <a:tblPr firstRow="1" firstCol="1" bandRow="1">
                <a:tableStyleId>{5C22544A-7EE6-4342-B048-85BDC9FD1C3A}</a:tableStyleId>
              </a:tblPr>
              <a:tblGrid>
                <a:gridCol w="5027826">
                  <a:extLst>
                    <a:ext uri="{9D8B030D-6E8A-4147-A177-3AD203B41FA5}">
                      <a16:colId xmlns:a16="http://schemas.microsoft.com/office/drawing/2014/main" val="3298671013"/>
                    </a:ext>
                  </a:extLst>
                </a:gridCol>
                <a:gridCol w="4838728">
                  <a:extLst>
                    <a:ext uri="{9D8B030D-6E8A-4147-A177-3AD203B41FA5}">
                      <a16:colId xmlns:a16="http://schemas.microsoft.com/office/drawing/2014/main" val="2144070551"/>
                    </a:ext>
                  </a:extLst>
                </a:gridCol>
              </a:tblGrid>
              <a:tr h="513465">
                <a:tc>
                  <a:txBody>
                    <a:bodyPr/>
                    <a:lstStyle/>
                    <a:p>
                      <a:pPr>
                        <a:lnSpc>
                          <a:spcPct val="115000"/>
                        </a:lnSpc>
                        <a:spcBef>
                          <a:spcPts val="600"/>
                        </a:spcBef>
                        <a:spcAft>
                          <a:spcPts val="600"/>
                        </a:spcAft>
                      </a:pP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Сөйлем</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Дәлел</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168727715"/>
                  </a:ext>
                </a:extLst>
              </a:tr>
              <a:tr h="1608678">
                <a:tc>
                  <a:txBody>
                    <a:bodyPr/>
                    <a:lstStyle/>
                    <a:p>
                      <a:pPr>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Би тура биде туған жоқ, туғанды биде иман жоқ деген принциптен айнымауға тиіс.</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82434842"/>
                  </a:ext>
                </a:extLst>
              </a:tr>
              <a:tr h="1061071">
                <a:tc>
                  <a:txBody>
                    <a:bodyPr/>
                    <a:lstStyle/>
                    <a:p>
                      <a:pPr algn="just">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Абай – қазақтың бас ақыны- деген Ахмет Байтұрсынұлы</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315534433"/>
                  </a:ext>
                </a:extLst>
              </a:tr>
              <a:tr h="1061071">
                <a:tc>
                  <a:txBody>
                    <a:bodyPr/>
                    <a:lstStyle/>
                    <a:p>
                      <a:pPr algn="just">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М.Әуезовтің Қазақ әдебиеті тарихы еңбегімен таныстым</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73236839"/>
                  </a:ext>
                </a:extLst>
              </a:tr>
            </a:tbl>
          </a:graphicData>
        </a:graphic>
      </p:graphicFrame>
    </p:spTree>
    <p:extLst>
      <p:ext uri="{BB962C8B-B14F-4D97-AF65-F5344CB8AC3E}">
        <p14:creationId xmlns:p14="http://schemas.microsoft.com/office/powerpoint/2010/main" val="3929710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6" name="Прямоугольник 15">
            <a:extLst>
              <a:ext uri="{FF2B5EF4-FFF2-40B4-BE49-F238E27FC236}">
                <a16:creationId xmlns:a16="http://schemas.microsoft.com/office/drawing/2014/main" id="{F32A05F0-CB02-49D8-93BB-D8AECC06CD56}"/>
              </a:ext>
            </a:extLst>
          </p:cNvPr>
          <p:cNvSpPr/>
          <p:nvPr/>
        </p:nvSpPr>
        <p:spPr>
          <a:xfrm>
            <a:off x="683232" y="1938273"/>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a:extLst>
              <a:ext uri="{FF2B5EF4-FFF2-40B4-BE49-F238E27FC236}">
                <a16:creationId xmlns:a16="http://schemas.microsoft.com/office/drawing/2014/main" id="{1CB29D15-2FA4-4E11-A25C-6F571DD745DE}"/>
              </a:ext>
            </a:extLst>
          </p:cNvPr>
          <p:cNvSpPr/>
          <p:nvPr/>
        </p:nvSpPr>
        <p:spPr>
          <a:xfrm>
            <a:off x="477823" y="15227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9" name="Шестиугольник 8">
            <a:extLst>
              <a:ext uri="{FF2B5EF4-FFF2-40B4-BE49-F238E27FC236}">
                <a16:creationId xmlns:a16="http://schemas.microsoft.com/office/drawing/2014/main" id="{2EBA67D4-508B-473D-A9F8-4C191BE5ADC7}"/>
              </a:ext>
            </a:extLst>
          </p:cNvPr>
          <p:cNvSpPr/>
          <p:nvPr/>
        </p:nvSpPr>
        <p:spPr>
          <a:xfrm>
            <a:off x="477823" y="119527"/>
            <a:ext cx="3141651" cy="128020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Жауабыңызды тексеріңіз!</a:t>
            </a:r>
            <a:endParaRPr lang="ru-RU" sz="2400" dirty="0">
              <a:solidFill>
                <a:schemeClr val="tx1"/>
              </a:solidFill>
            </a:endParaRPr>
          </a:p>
        </p:txBody>
      </p:sp>
      <p:graphicFrame>
        <p:nvGraphicFramePr>
          <p:cNvPr id="2" name="Таблица 1">
            <a:extLst>
              <a:ext uri="{FF2B5EF4-FFF2-40B4-BE49-F238E27FC236}">
                <a16:creationId xmlns:a16="http://schemas.microsoft.com/office/drawing/2014/main" id="{80DBC8C2-3DA7-465A-9C72-01D2203630A5}"/>
              </a:ext>
            </a:extLst>
          </p:cNvPr>
          <p:cNvGraphicFramePr>
            <a:graphicFrameLocks noGrp="1"/>
          </p:cNvGraphicFramePr>
          <p:nvPr>
            <p:extLst>
              <p:ext uri="{D42A27DB-BD31-4B8C-83A1-F6EECF244321}">
                <p14:modId xmlns:p14="http://schemas.microsoft.com/office/powerpoint/2010/main" val="452045540"/>
              </p:ext>
            </p:extLst>
          </p:nvPr>
        </p:nvGraphicFramePr>
        <p:xfrm>
          <a:off x="1172818" y="1798954"/>
          <a:ext cx="9846364" cy="4411282"/>
        </p:xfrm>
        <a:graphic>
          <a:graphicData uri="http://schemas.openxmlformats.org/drawingml/2006/table">
            <a:tbl>
              <a:tblPr firstRow="1" firstCol="1" bandRow="1">
                <a:tableStyleId>{5C22544A-7EE6-4342-B048-85BDC9FD1C3A}</a:tableStyleId>
              </a:tblPr>
              <a:tblGrid>
                <a:gridCol w="5017536">
                  <a:extLst>
                    <a:ext uri="{9D8B030D-6E8A-4147-A177-3AD203B41FA5}">
                      <a16:colId xmlns:a16="http://schemas.microsoft.com/office/drawing/2014/main" val="2493698689"/>
                    </a:ext>
                  </a:extLst>
                </a:gridCol>
                <a:gridCol w="4828828">
                  <a:extLst>
                    <a:ext uri="{9D8B030D-6E8A-4147-A177-3AD203B41FA5}">
                      <a16:colId xmlns:a16="http://schemas.microsoft.com/office/drawing/2014/main" val="4167650303"/>
                    </a:ext>
                  </a:extLst>
                </a:gridCol>
              </a:tblGrid>
              <a:tr h="339846">
                <a:tc>
                  <a:txBody>
                    <a:bodyPr/>
                    <a:lstStyle/>
                    <a:p>
                      <a:pPr>
                        <a:lnSpc>
                          <a:spcPct val="115000"/>
                        </a:lnSpc>
                        <a:spcBef>
                          <a:spcPts val="600"/>
                        </a:spcBef>
                        <a:spcAft>
                          <a:spcPts val="600"/>
                        </a:spcAft>
                      </a:pPr>
                      <a:r>
                        <a:rPr lang="kk-KZ" sz="2400" dirty="0">
                          <a:effectLst/>
                          <a:latin typeface="DengXian" panose="02010600030101010101" pitchFamily="2" charset="-122"/>
                          <a:ea typeface="DengXian" panose="02010600030101010101" pitchFamily="2" charset="-122"/>
                          <a:cs typeface="Times New Roman" panose="02020603050405020304" pitchFamily="18" charset="0"/>
                        </a:rPr>
                        <a:t>Сөйлем</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dirty="0">
                          <a:effectLst/>
                          <a:latin typeface="DengXian" panose="02010600030101010101" pitchFamily="2" charset="-122"/>
                          <a:ea typeface="DengXian" panose="02010600030101010101" pitchFamily="2" charset="-122"/>
                          <a:cs typeface="Times New Roman" panose="02020603050405020304" pitchFamily="18" charset="0"/>
                        </a:rPr>
                        <a:t>Дәлел</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184907667"/>
                  </a:ext>
                </a:extLst>
              </a:tr>
              <a:tr h="702232">
                <a:tc>
                  <a:txBody>
                    <a:bodyPr/>
                    <a:lstStyle/>
                    <a:p>
                      <a:pPr>
                        <a:lnSpc>
                          <a:spcPct val="115000"/>
                        </a:lnSpc>
                        <a:spcBef>
                          <a:spcPts val="600"/>
                        </a:spcBef>
                        <a:spcAft>
                          <a:spcPts val="600"/>
                        </a:spcAft>
                      </a:pPr>
                      <a:r>
                        <a:rPr lang="kk-KZ" sz="2400" dirty="0">
                          <a:effectLst/>
                        </a:rPr>
                        <a:t>Би “тура биде туған жоқ, туғанды биде иман жоқ” деген принциптен айнымауға тиіс.</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Афоризмдер сөйлемде қолданылғанда тырнақшаға алынады</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371286141"/>
                  </a:ext>
                </a:extLst>
              </a:tr>
              <a:tr h="702232">
                <a:tc>
                  <a:txBody>
                    <a:bodyPr/>
                    <a:lstStyle/>
                    <a:p>
                      <a:pPr algn="just">
                        <a:lnSpc>
                          <a:spcPct val="115000"/>
                        </a:lnSpc>
                        <a:spcBef>
                          <a:spcPts val="600"/>
                        </a:spcBef>
                        <a:spcAft>
                          <a:spcPts val="600"/>
                        </a:spcAft>
                      </a:pPr>
                      <a:r>
                        <a:rPr lang="kk-KZ" sz="2400">
                          <a:effectLst/>
                        </a:rPr>
                        <a:t>«Абай – қазақтың бас ақыны»- деген Ахмет Байтұрсынұлы</a:t>
                      </a:r>
                      <a:endParaRPr lang="ru-RU" sz="240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lang="kk-KZ" sz="2400" dirty="0">
                          <a:effectLst/>
                          <a:latin typeface="Times New Roman" panose="02020603050405020304" pitchFamily="18" charset="0"/>
                          <a:cs typeface="Times New Roman" panose="02020603050405020304" pitchFamily="18" charset="0"/>
                        </a:rPr>
                        <a:t>Төл сөз тырнақшаға алынып жазылады.</a:t>
                      </a:r>
                      <a:endParaRPr lang="ru-RU" sz="2400" dirty="0">
                        <a:effectLst/>
                        <a:latin typeface="Times New Roman" panose="02020603050405020304" pitchFamily="18" charset="0"/>
                        <a:cs typeface="Times New Roman" panose="02020603050405020304" pitchFamily="18" charset="0"/>
                      </a:endParaRPr>
                    </a:p>
                    <a:p>
                      <a:pPr>
                        <a:lnSpc>
                          <a:spcPct val="115000"/>
                        </a:lnSpc>
                        <a:spcBef>
                          <a:spcPts val="600"/>
                        </a:spcBef>
                        <a:spcAft>
                          <a:spcPts val="600"/>
                        </a:spcAft>
                      </a:pP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960917091"/>
                  </a:ext>
                </a:extLst>
              </a:tr>
              <a:tr h="702232">
                <a:tc>
                  <a:txBody>
                    <a:bodyPr/>
                    <a:lstStyle/>
                    <a:p>
                      <a:pPr algn="just">
                        <a:lnSpc>
                          <a:spcPct val="115000"/>
                        </a:lnSpc>
                        <a:spcBef>
                          <a:spcPts val="600"/>
                        </a:spcBef>
                        <a:spcAft>
                          <a:spcPts val="600"/>
                        </a:spcAft>
                      </a:pPr>
                      <a:r>
                        <a:rPr lang="kk-KZ" sz="2400">
                          <a:effectLst/>
                        </a:rPr>
                        <a:t>М.Әуезовтің "Қазақ әдебиеті тарихы" еңбегімен таныстым</a:t>
                      </a:r>
                      <a:endParaRPr lang="ru-RU" sz="240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15000"/>
                        </a:lnSpc>
                        <a:spcBef>
                          <a:spcPts val="600"/>
                        </a:spcBef>
                        <a:spcAft>
                          <a:spcPts val="600"/>
                        </a:spcAft>
                        <a:buClrTx/>
                        <a:buSzTx/>
                        <a:buFontTx/>
                        <a:buNone/>
                        <a:tabLst/>
                        <a:defRPr/>
                      </a:pPr>
                      <a:r>
                        <a:rPr lang="kk-KZ" sz="2400" dirty="0">
                          <a:effectLst/>
                          <a:latin typeface="Times New Roman" panose="02020603050405020304" pitchFamily="18" charset="0"/>
                          <a:cs typeface="Times New Roman" panose="02020603050405020304" pitchFamily="18" charset="0"/>
                        </a:rPr>
                        <a:t> Шығарма     аттары тырнақшаға алынады.</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p>
                      <a:pPr>
                        <a:lnSpc>
                          <a:spcPct val="115000"/>
                        </a:lnSpc>
                        <a:spcBef>
                          <a:spcPts val="600"/>
                        </a:spcBef>
                        <a:spcAft>
                          <a:spcPts val="600"/>
                        </a:spcAft>
                      </a:pP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658329986"/>
                  </a:ext>
                </a:extLst>
              </a:tr>
            </a:tbl>
          </a:graphicData>
        </a:graphic>
      </p:graphicFrame>
    </p:spTree>
    <p:extLst>
      <p:ext uri="{BB962C8B-B14F-4D97-AF65-F5344CB8AC3E}">
        <p14:creationId xmlns:p14="http://schemas.microsoft.com/office/powerpoint/2010/main" val="2773893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8" name="Шестиугольник 7">
            <a:extLst>
              <a:ext uri="{FF2B5EF4-FFF2-40B4-BE49-F238E27FC236}">
                <a16:creationId xmlns:a16="http://schemas.microsoft.com/office/drawing/2014/main" id="{5EEC77F7-3442-4086-BFC2-0B6B281E60FC}"/>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ОҚУ ТАПСЫРМАСЫ</a:t>
            </a:r>
            <a:endParaRPr lang="ru-RU" dirty="0">
              <a:solidFill>
                <a:schemeClr val="tx1"/>
              </a:solidFill>
            </a:endParaRPr>
          </a:p>
        </p:txBody>
      </p:sp>
      <p:sp>
        <p:nvSpPr>
          <p:cNvPr id="3" name="TextBox 2">
            <a:extLst>
              <a:ext uri="{FF2B5EF4-FFF2-40B4-BE49-F238E27FC236}">
                <a16:creationId xmlns:a16="http://schemas.microsoft.com/office/drawing/2014/main" id="{F7B7C357-9679-4115-9312-4B09B1CE3F71}"/>
              </a:ext>
            </a:extLst>
          </p:cNvPr>
          <p:cNvSpPr txBox="1"/>
          <p:nvPr/>
        </p:nvSpPr>
        <p:spPr>
          <a:xfrm>
            <a:off x="2756452" y="195724"/>
            <a:ext cx="8256105" cy="830997"/>
          </a:xfrm>
          <a:prstGeom prst="rect">
            <a:avLst/>
          </a:prstGeom>
          <a:noFill/>
        </p:spPr>
        <p:txBody>
          <a:bodyPr wrap="square" rtlCol="0">
            <a:spAutoFit/>
          </a:bodyPr>
          <a:lstStyle/>
          <a:p>
            <a:r>
              <a:rPr lang="kk-KZ" sz="2400" b="1" dirty="0">
                <a:solidFill>
                  <a:srgbClr val="FF0000"/>
                </a:solidFill>
                <a:effectLst/>
                <a:latin typeface="Times New Roman" panose="02020603050405020304" pitchFamily="18" charset="0"/>
                <a:ea typeface="DengXian" panose="02010600030101010101" pitchFamily="2" charset="-122"/>
              </a:rPr>
              <a:t>«Жерге ең жақын жұлдыз» тақырыбында шағын мәтін құраңыз. Сөйлем ішінде тырнақшаны қолданыңыз. </a:t>
            </a:r>
            <a:endParaRPr lang="ru-RU" sz="2400" dirty="0">
              <a:solidFill>
                <a:srgbClr val="FF0000"/>
              </a:solidFill>
            </a:endParaRPr>
          </a:p>
        </p:txBody>
      </p:sp>
      <p:sp>
        <p:nvSpPr>
          <p:cNvPr id="2" name="TextBox 1">
            <a:extLst>
              <a:ext uri="{FF2B5EF4-FFF2-40B4-BE49-F238E27FC236}">
                <a16:creationId xmlns:a16="http://schemas.microsoft.com/office/drawing/2014/main" id="{746F0C71-4C55-438C-9F4B-9317124BEA1E}"/>
              </a:ext>
            </a:extLst>
          </p:cNvPr>
          <p:cNvSpPr txBox="1"/>
          <p:nvPr/>
        </p:nvSpPr>
        <p:spPr>
          <a:xfrm>
            <a:off x="1895061" y="2048972"/>
            <a:ext cx="8706678" cy="1815882"/>
          </a:xfrm>
          <a:prstGeom prst="rect">
            <a:avLst/>
          </a:prstGeom>
          <a:noFill/>
        </p:spPr>
        <p:txBody>
          <a:bodyPr wrap="square" rtlCol="0">
            <a:spAutoFit/>
          </a:bodyPr>
          <a:lstStyle/>
          <a:p>
            <a:r>
              <a:rPr lang="kk-KZ" sz="2800" dirty="0">
                <a:solidFill>
                  <a:srgbClr val="002060"/>
                </a:solidFill>
                <a:latin typeface="Times New Roman" panose="02020603050405020304" pitchFamily="18" charset="0"/>
                <a:cs typeface="Times New Roman" panose="02020603050405020304" pitchFamily="18" charset="0"/>
              </a:rPr>
              <a:t>Бағалау критерийлері:</a:t>
            </a:r>
          </a:p>
          <a:p>
            <a:r>
              <a:rPr lang="kk-KZ" sz="2800" dirty="0">
                <a:solidFill>
                  <a:srgbClr val="002060"/>
                </a:solidFill>
                <a:latin typeface="Times New Roman" panose="02020603050405020304" pitchFamily="18" charset="0"/>
                <a:cs typeface="Times New Roman" panose="02020603050405020304" pitchFamily="18" charset="0"/>
              </a:rPr>
              <a:t>-тақырыпқа сай шағын мәтін жазады;</a:t>
            </a:r>
          </a:p>
          <a:p>
            <a:r>
              <a:rPr lang="kk-KZ" sz="2800" dirty="0">
                <a:solidFill>
                  <a:srgbClr val="002060"/>
                </a:solidFill>
                <a:latin typeface="Times New Roman" panose="02020603050405020304" pitchFamily="18" charset="0"/>
                <a:cs typeface="Times New Roman" panose="02020603050405020304" pitchFamily="18" charset="0"/>
              </a:rPr>
              <a:t>-сөйлем ішінде тырнақшаны қолданады;</a:t>
            </a:r>
          </a:p>
          <a:p>
            <a:r>
              <a:rPr lang="kk-KZ" sz="2800" dirty="0">
                <a:solidFill>
                  <a:srgbClr val="002060"/>
                </a:solidFill>
                <a:latin typeface="Times New Roman" panose="02020603050405020304" pitchFamily="18" charset="0"/>
                <a:cs typeface="Times New Roman" panose="02020603050405020304" pitchFamily="18" charset="0"/>
              </a:rPr>
              <a:t>-сөз санын  сақтайды(60-80 сөз).</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5959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D9EBB06B-4A3A-4910-951B-8EC27EF08FF2}"/>
              </a:ext>
            </a:extLst>
          </p:cNvPr>
          <p:cNvSpPr txBox="1"/>
          <p:nvPr/>
        </p:nvSpPr>
        <p:spPr>
          <a:xfrm>
            <a:off x="1394063" y="635400"/>
            <a:ext cx="10382365" cy="622414"/>
          </a:xfrm>
          <a:prstGeom prst="rect">
            <a:avLst/>
          </a:prstGeom>
          <a:noFill/>
        </p:spPr>
        <p:txBody>
          <a:bodyPr wrap="square">
            <a:spAutoFit/>
          </a:bodyPr>
          <a:lstStyle/>
          <a:p>
            <a:pPr>
              <a:lnSpc>
                <a:spcPct val="115000"/>
              </a:lnSpc>
              <a:spcAft>
                <a:spcPts val="1000"/>
              </a:spcAft>
            </a:pPr>
            <a:r>
              <a:rPr lang="kk-KZ" sz="3200" b="1" dirty="0">
                <a:solidFill>
                  <a:srgbClr val="FF0000"/>
                </a:solidFill>
              </a:rPr>
              <a:t>Қорытынды</a:t>
            </a:r>
            <a:r>
              <a:rPr lang="kk-KZ" sz="2400" b="1" dirty="0">
                <a:solidFill>
                  <a:srgbClr val="FF0000"/>
                </a:solidFill>
              </a:rPr>
              <a:t> </a:t>
            </a:r>
            <a:endParaRPr lang="ru-RU" sz="2400" b="1" dirty="0">
              <a:solidFill>
                <a:srgbClr val="FF0000"/>
              </a:solidFill>
            </a:endParaRPr>
          </a:p>
        </p:txBody>
      </p:sp>
      <p:pic>
        <p:nvPicPr>
          <p:cNvPr id="4" name="Рисунок 3">
            <a:extLst>
              <a:ext uri="{FF2B5EF4-FFF2-40B4-BE49-F238E27FC236}">
                <a16:creationId xmlns:a16="http://schemas.microsoft.com/office/drawing/2014/main" id="{53A2C703-965C-43AD-8D3A-0383EEE3C5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104" y="1347639"/>
            <a:ext cx="568416" cy="545900"/>
          </a:xfrm>
          <a:prstGeom prst="rect">
            <a:avLst/>
          </a:prstGeom>
        </p:spPr>
      </p:pic>
      <p:sp>
        <p:nvSpPr>
          <p:cNvPr id="43" name="TextBox 42">
            <a:extLst>
              <a:ext uri="{FF2B5EF4-FFF2-40B4-BE49-F238E27FC236}">
                <a16:creationId xmlns:a16="http://schemas.microsoft.com/office/drawing/2014/main" id="{2E284BC0-D614-4FB1-93BA-C33F188901C7}"/>
              </a:ext>
            </a:extLst>
          </p:cNvPr>
          <p:cNvSpPr txBox="1"/>
          <p:nvPr/>
        </p:nvSpPr>
        <p:spPr>
          <a:xfrm>
            <a:off x="1394063" y="1371354"/>
            <a:ext cx="9618440" cy="548099"/>
          </a:xfrm>
          <a:prstGeom prst="rect">
            <a:avLst/>
          </a:prstGeom>
          <a:noFill/>
        </p:spPr>
        <p:txBody>
          <a:bodyPr wrap="square">
            <a:spAutoFit/>
          </a:bodyPr>
          <a:lstStyle/>
          <a:p>
            <a:pPr algn="l">
              <a:lnSpc>
                <a:spcPct val="115000"/>
              </a:lnSpc>
              <a:spcAft>
                <a:spcPts val="1000"/>
              </a:spcAft>
            </a:pPr>
            <a:r>
              <a:rPr lang="kk-KZ" sz="2800" dirty="0">
                <a:solidFill>
                  <a:srgbClr val="002060"/>
                </a:solidFill>
                <a:effectLst/>
                <a:latin typeface="Times New Roman" panose="02020603050405020304" pitchFamily="18" charset="0"/>
                <a:ea typeface="DengXian" panose="02010600030101010101" pitchFamily="2" charset="-122"/>
              </a:rPr>
              <a:t>Күн жүйесіндегі ғаламшарлар  туралы мәліметпен таныстық</a:t>
            </a:r>
            <a:r>
              <a:rPr lang="kk-KZ" sz="1800" dirty="0">
                <a:effectLst/>
                <a:latin typeface="Times New Roman" panose="02020603050405020304" pitchFamily="18" charset="0"/>
                <a:ea typeface="DengXian" panose="02010600030101010101" pitchFamily="2" charset="-122"/>
              </a:rPr>
              <a:t>; </a:t>
            </a:r>
            <a:endParaRPr lang="kk-KZ" sz="2800" dirty="0">
              <a:effectLst/>
              <a:latin typeface="Times New Roman" panose="02020603050405020304" pitchFamily="18" charset="0"/>
              <a:cs typeface="Times New Roman" panose="02020603050405020304" pitchFamily="18" charset="0"/>
            </a:endParaRPr>
          </a:p>
        </p:txBody>
      </p:sp>
      <p:pic>
        <p:nvPicPr>
          <p:cNvPr id="44" name="Рисунок 43">
            <a:extLst>
              <a:ext uri="{FF2B5EF4-FFF2-40B4-BE49-F238E27FC236}">
                <a16:creationId xmlns:a16="http://schemas.microsoft.com/office/drawing/2014/main" id="{9D8ACB1F-A74B-4B10-88E7-CBC41AF6CA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635" y="2186609"/>
            <a:ext cx="568416" cy="545900"/>
          </a:xfrm>
          <a:prstGeom prst="rect">
            <a:avLst/>
          </a:prstGeom>
        </p:spPr>
      </p:pic>
      <p:pic>
        <p:nvPicPr>
          <p:cNvPr id="45" name="Рисунок 44">
            <a:extLst>
              <a:ext uri="{FF2B5EF4-FFF2-40B4-BE49-F238E27FC236}">
                <a16:creationId xmlns:a16="http://schemas.microsoft.com/office/drawing/2014/main" id="{58A6355F-6A6E-4E26-818C-0D658A54D1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635" y="3085926"/>
            <a:ext cx="568416" cy="545900"/>
          </a:xfrm>
          <a:prstGeom prst="rect">
            <a:avLst/>
          </a:prstGeom>
        </p:spPr>
      </p:pic>
      <p:pic>
        <p:nvPicPr>
          <p:cNvPr id="46" name="Рисунок 45">
            <a:extLst>
              <a:ext uri="{FF2B5EF4-FFF2-40B4-BE49-F238E27FC236}">
                <a16:creationId xmlns:a16="http://schemas.microsoft.com/office/drawing/2014/main" id="{5866808C-93B3-45C8-9F1A-A77C3C7BBC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635" y="4083093"/>
            <a:ext cx="568416" cy="545900"/>
          </a:xfrm>
          <a:prstGeom prst="rect">
            <a:avLst/>
          </a:prstGeom>
        </p:spPr>
      </p:pic>
      <p:sp>
        <p:nvSpPr>
          <p:cNvPr id="10" name="TextBox 9">
            <a:extLst>
              <a:ext uri="{FF2B5EF4-FFF2-40B4-BE49-F238E27FC236}">
                <a16:creationId xmlns:a16="http://schemas.microsoft.com/office/drawing/2014/main" id="{78CCDAB2-2848-4719-B50D-8092610E9496}"/>
              </a:ext>
            </a:extLst>
          </p:cNvPr>
          <p:cNvSpPr txBox="1"/>
          <p:nvPr/>
        </p:nvSpPr>
        <p:spPr>
          <a:xfrm>
            <a:off x="1394064" y="2961613"/>
            <a:ext cx="9393206" cy="1667380"/>
          </a:xfrm>
          <a:prstGeom prst="rect">
            <a:avLst/>
          </a:prstGeom>
          <a:noFill/>
        </p:spPr>
        <p:txBody>
          <a:bodyPr wrap="square">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kk-KZ" sz="2800" b="0" kern="1200" dirty="0">
                <a:solidFill>
                  <a:srgbClr val="002060"/>
                </a:solidFill>
                <a:effectLst/>
                <a:latin typeface="Times New Roman" panose="02020603050405020304" pitchFamily="18" charset="0"/>
                <a:ea typeface="+mn-ea"/>
                <a:cs typeface="Times New Roman" panose="02020603050405020304" pitchFamily="18" charset="0"/>
              </a:rPr>
              <a:t>мәселенің оңтайлы шешілу жолдары немесе себептеріне өз көзқарастарыңды білдіріп, дискуссивті эссе жаздық</a:t>
            </a:r>
            <a:r>
              <a:rPr lang="kk-KZ" sz="2800" b="0" dirty="0">
                <a:solidFill>
                  <a:srgbClr val="002060"/>
                </a:solidFill>
                <a:effectLst/>
                <a:latin typeface="Times New Roman" panose="02020603050405020304" pitchFamily="18" charset="0"/>
                <a:cs typeface="Times New Roman" panose="02020603050405020304" pitchFamily="18" charset="0"/>
              </a:rPr>
              <a:t>;</a:t>
            </a:r>
            <a:endParaRPr lang="ru-RU" sz="2800" b="0" dirty="0">
              <a:solidFill>
                <a:srgbClr val="002060"/>
              </a:solidFill>
              <a:effectLst/>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1000"/>
              </a:spcAft>
              <a:buClrTx/>
              <a:buSzTx/>
              <a:buFontTx/>
              <a:buNone/>
              <a:tabLst/>
              <a:defRPr/>
            </a:pPr>
            <a:r>
              <a:rPr lang="kk-KZ" sz="2800" kern="1200" dirty="0">
                <a:solidFill>
                  <a:srgbClr val="002060"/>
                </a:solidFill>
                <a:effectLst/>
                <a:latin typeface="Times New Roman" panose="02020603050405020304" pitchFamily="18" charset="0"/>
                <a:ea typeface="+mn-ea"/>
                <a:cs typeface="Times New Roman" panose="02020603050405020304" pitchFamily="18" charset="0"/>
              </a:rPr>
              <a:t>сөйлем ішінде тырнақшаны дұрыс қолдануды үйрендік.</a:t>
            </a:r>
            <a:endParaRPr lang="ru-RU" sz="28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endParaRPr>
          </a:p>
        </p:txBody>
      </p:sp>
      <p:sp>
        <p:nvSpPr>
          <p:cNvPr id="6" name="TextBox 5">
            <a:extLst>
              <a:ext uri="{FF2B5EF4-FFF2-40B4-BE49-F238E27FC236}">
                <a16:creationId xmlns:a16="http://schemas.microsoft.com/office/drawing/2014/main" id="{E0C4DCF8-1E5E-4D40-89CD-924B175D8D49}"/>
              </a:ext>
            </a:extLst>
          </p:cNvPr>
          <p:cNvSpPr txBox="1"/>
          <p:nvPr/>
        </p:nvSpPr>
        <p:spPr>
          <a:xfrm>
            <a:off x="1394063" y="2186609"/>
            <a:ext cx="9393207" cy="523220"/>
          </a:xfrm>
          <a:prstGeom prst="rect">
            <a:avLst/>
          </a:prstGeom>
          <a:noFill/>
        </p:spPr>
        <p:txBody>
          <a:bodyPr wrap="square" rtlCol="0">
            <a:spAutoFit/>
          </a:bodyPr>
          <a:lstStyle/>
          <a:p>
            <a:r>
              <a:rPr lang="kk-KZ" sz="2800" b="0" kern="1200" dirty="0">
                <a:solidFill>
                  <a:srgbClr val="002060"/>
                </a:solidFill>
                <a:effectLst/>
                <a:latin typeface="Times New Roman" panose="02020603050405020304" pitchFamily="18" charset="0"/>
                <a:ea typeface="+mn-ea"/>
                <a:cs typeface="Times New Roman" panose="02020603050405020304" pitchFamily="18" charset="0"/>
              </a:rPr>
              <a:t>тақырыпқа байланысты берілген мәселені анықтадық;</a:t>
            </a:r>
            <a:endParaRPr lang="ru-RU" sz="2800" dirty="0"/>
          </a:p>
        </p:txBody>
      </p:sp>
    </p:spTree>
    <p:extLst>
      <p:ext uri="{BB962C8B-B14F-4D97-AF65-F5344CB8AC3E}">
        <p14:creationId xmlns:p14="http://schemas.microsoft.com/office/powerpoint/2010/main" val="93971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8AF2E57F-0E8D-4FE3-85EA-8AD803B08C69}"/>
              </a:ext>
            </a:extLst>
          </p:cNvPr>
          <p:cNvSpPr/>
          <p:nvPr/>
        </p:nvSpPr>
        <p:spPr>
          <a:xfrm rot="5400000" flipH="1" flipV="1">
            <a:off x="8623855" y="3289852"/>
            <a:ext cx="2299252" cy="483704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dirty="0"/>
          </a:p>
        </p:txBody>
      </p:sp>
      <p:sp>
        <p:nvSpPr>
          <p:cNvPr id="34820" name="TextBox 269">
            <a:extLst>
              <a:ext uri="{FF2B5EF4-FFF2-40B4-BE49-F238E27FC236}">
                <a16:creationId xmlns:a16="http://schemas.microsoft.com/office/drawing/2014/main" id="{9AE77A80-D647-40C6-9404-3FDD5807A348}"/>
              </a:ext>
            </a:extLst>
          </p:cNvPr>
          <p:cNvSpPr txBox="1">
            <a:spLocks noChangeArrowheads="1"/>
          </p:cNvSpPr>
          <p:nvPr/>
        </p:nvSpPr>
        <p:spPr bwMode="auto">
          <a:xfrm>
            <a:off x="650392" y="146502"/>
            <a:ext cx="9763125" cy="156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115000"/>
              </a:lnSpc>
              <a:spcBef>
                <a:spcPct val="0"/>
              </a:spcBef>
              <a:spcAft>
                <a:spcPts val="1000"/>
              </a:spcAft>
              <a:buClrTx/>
              <a:buSzTx/>
              <a:buFont typeface="Wingdings 3" panose="05040102010807070707" pitchFamily="18" charset="2"/>
              <a:buNone/>
            </a:pPr>
            <a:r>
              <a:rPr lang="kk-KZ" altLang="ru-RU" sz="3200" b="1" dirty="0">
                <a:solidFill>
                  <a:srgbClr val="FF0000"/>
                </a:solidFill>
                <a:latin typeface="Times New Roman" panose="02020603050405020304" pitchFamily="18" charset="0"/>
                <a:cs typeface="Times New Roman" panose="02020603050405020304" pitchFamily="18" charset="0"/>
              </a:rPr>
              <a:t>Сабақтың тақырыбы: </a:t>
            </a:r>
          </a:p>
          <a:p>
            <a:pPr algn="ctr" eaLnBrk="1" hangingPunct="1">
              <a:lnSpc>
                <a:spcPct val="115000"/>
              </a:lnSpc>
              <a:spcBef>
                <a:spcPct val="0"/>
              </a:spcBef>
              <a:spcAft>
                <a:spcPts val="1000"/>
              </a:spcAft>
              <a:buClrTx/>
              <a:buSzTx/>
              <a:buFont typeface="Wingdings 3" panose="05040102010807070707" pitchFamily="18" charset="2"/>
              <a:buNone/>
            </a:pPr>
            <a:r>
              <a:rPr lang="kk-KZ" sz="4800" b="1" dirty="0">
                <a:solidFill>
                  <a:srgbClr val="002060"/>
                </a:solidFill>
                <a:effectLst/>
                <a:latin typeface="Times New Roman" panose="02020603050405020304" pitchFamily="18" charset="0"/>
                <a:ea typeface="DengXian" panose="02010600030101010101" pitchFamily="2" charset="-122"/>
              </a:rPr>
              <a:t>Күн жүйесіндегі ғаламшарлар.</a:t>
            </a:r>
            <a:endParaRPr lang="kk-KZ" altLang="ru-RU" sz="4800" b="1" dirty="0">
              <a:solidFill>
                <a:srgbClr val="002060"/>
              </a:solidFill>
              <a:latin typeface="Times New Roman" panose="02020603050405020304" pitchFamily="18"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BD563179-7EBD-4B96-B613-1BC6C4DAE0F8}"/>
              </a:ext>
            </a:extLst>
          </p:cNvPr>
          <p:cNvSpPr/>
          <p:nvPr/>
        </p:nvSpPr>
        <p:spPr>
          <a:xfrm>
            <a:off x="650392" y="1798932"/>
            <a:ext cx="8433566" cy="584775"/>
          </a:xfrm>
          <a:prstGeom prst="rect">
            <a:avLst/>
          </a:prstGeom>
        </p:spPr>
        <p:txBody>
          <a:bodyPr wrap="square">
            <a:spAutoFit/>
          </a:bodyPr>
          <a:lstStyle/>
          <a:p>
            <a:r>
              <a:rPr lang="kk-KZ" altLang="ru-RU" sz="3200" b="1" dirty="0">
                <a:solidFill>
                  <a:srgbClr val="FF0000"/>
                </a:solidFill>
                <a:latin typeface="Times New Roman" panose="02020603050405020304" pitchFamily="18" charset="0"/>
                <a:cs typeface="Times New Roman" panose="02020603050405020304" pitchFamily="18" charset="0"/>
              </a:rPr>
              <a:t>БҮГІНГІ САБАҚТА</a:t>
            </a:r>
            <a:r>
              <a:rPr lang="ru-RU" altLang="ru-RU" sz="2400" b="1" dirty="0">
                <a:solidFill>
                  <a:srgbClr val="FF0000"/>
                </a:solidFill>
                <a:latin typeface="Times New Roman" panose="02020603050405020304" pitchFamily="18" charset="0"/>
                <a:cs typeface="Times New Roman" panose="02020603050405020304" pitchFamily="18" charset="0"/>
              </a:rPr>
              <a:t>:</a:t>
            </a:r>
            <a:endParaRPr lang="ru-RU"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14" name="Таблица 13">
            <a:extLst>
              <a:ext uri="{FF2B5EF4-FFF2-40B4-BE49-F238E27FC236}">
                <a16:creationId xmlns:a16="http://schemas.microsoft.com/office/drawing/2014/main" id="{412C98E6-442C-44FA-A0D3-B6E4BB00B56A}"/>
              </a:ext>
            </a:extLst>
          </p:cNvPr>
          <p:cNvGraphicFramePr>
            <a:graphicFrameLocks noGrp="1"/>
          </p:cNvGraphicFramePr>
          <p:nvPr>
            <p:extLst>
              <p:ext uri="{D42A27DB-BD31-4B8C-83A1-F6EECF244321}">
                <p14:modId xmlns:p14="http://schemas.microsoft.com/office/powerpoint/2010/main" val="117203780"/>
              </p:ext>
            </p:extLst>
          </p:nvPr>
        </p:nvGraphicFramePr>
        <p:xfrm>
          <a:off x="650392" y="2467887"/>
          <a:ext cx="11541608" cy="3701034"/>
        </p:xfrm>
        <a:graphic>
          <a:graphicData uri="http://schemas.openxmlformats.org/drawingml/2006/table">
            <a:tbl>
              <a:tblPr>
                <a:tableStyleId>{5C22544A-7EE6-4342-B048-85BDC9FD1C3A}</a:tableStyleId>
              </a:tblPr>
              <a:tblGrid>
                <a:gridCol w="11541608">
                  <a:extLst>
                    <a:ext uri="{9D8B030D-6E8A-4147-A177-3AD203B41FA5}">
                      <a16:colId xmlns:a16="http://schemas.microsoft.com/office/drawing/2014/main" val="1473921805"/>
                    </a:ext>
                  </a:extLst>
                </a:gridCol>
              </a:tblGrid>
              <a:tr h="0">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kk-KZ" sz="2800" b="1" dirty="0">
                          <a:effectLst/>
                          <a:latin typeface="Times New Roman" panose="02020603050405020304" pitchFamily="18" charset="0"/>
                          <a:cs typeface="Times New Roman" panose="02020603050405020304" pitchFamily="18" charset="0"/>
                        </a:rPr>
                        <a:t>-</a:t>
                      </a:r>
                      <a:r>
                        <a:rPr lang="kk-KZ" sz="3200" dirty="0">
                          <a:solidFill>
                            <a:srgbClr val="002060"/>
                          </a:solidFill>
                          <a:effectLst/>
                          <a:latin typeface="Times New Roman" panose="02020603050405020304" pitchFamily="18" charset="0"/>
                          <a:ea typeface="DengXian" panose="02010600030101010101" pitchFamily="2" charset="-122"/>
                        </a:rPr>
                        <a:t>Күн жүйесіндегі ғаламшарлар  туралы мәліметпен танысасыңдар; </a:t>
                      </a:r>
                      <a:endParaRPr lang="kk-KZ" sz="3200" dirty="0">
                        <a:solidFill>
                          <a:srgbClr val="002060"/>
                        </a:solidFill>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2800" b="1" kern="1200" dirty="0">
                          <a:solidFill>
                            <a:schemeClr val="dk1"/>
                          </a:solidFill>
                          <a:effectLst/>
                          <a:latin typeface="Times New Roman" panose="02020603050405020304" pitchFamily="18" charset="0"/>
                          <a:ea typeface="+mn-ea"/>
                          <a:cs typeface="Times New Roman" panose="02020603050405020304" pitchFamily="18" charset="0"/>
                        </a:rPr>
                        <a:t>-</a:t>
                      </a:r>
                      <a:r>
                        <a:rPr lang="kk-KZ" sz="3200" b="0" kern="1200" dirty="0">
                          <a:solidFill>
                            <a:srgbClr val="002060"/>
                          </a:solidFill>
                          <a:effectLst/>
                          <a:latin typeface="Times New Roman" panose="02020603050405020304" pitchFamily="18" charset="0"/>
                          <a:ea typeface="+mn-ea"/>
                          <a:cs typeface="Times New Roman" panose="02020603050405020304" pitchFamily="18" charset="0"/>
                        </a:rPr>
                        <a:t>тақырыпқа байланысты берілген мәселені анықтайсыңдар;</a:t>
                      </a:r>
                    </a:p>
                    <a:p>
                      <a:pPr marL="0" marR="0" lvl="0" indent="0" algn="l" defTabSz="457200" rtl="0" eaLnBrk="1" fontAlgn="auto" latinLnBrk="0" hangingPunct="1">
                        <a:lnSpc>
                          <a:spcPct val="115000"/>
                        </a:lnSpc>
                        <a:spcBef>
                          <a:spcPts val="0"/>
                        </a:spcBef>
                        <a:spcAft>
                          <a:spcPts val="1000"/>
                        </a:spcAft>
                        <a:buClrTx/>
                        <a:buSzTx/>
                        <a:buFontTx/>
                        <a:buNone/>
                        <a:tabLst/>
                        <a:defRPr/>
                      </a:pPr>
                      <a:r>
                        <a:rPr lang="kk-KZ" sz="3200" b="0" kern="1200" dirty="0">
                          <a:solidFill>
                            <a:srgbClr val="002060"/>
                          </a:solidFill>
                          <a:effectLst/>
                          <a:latin typeface="Times New Roman" panose="02020603050405020304" pitchFamily="18" charset="0"/>
                          <a:ea typeface="+mn-ea"/>
                          <a:cs typeface="Times New Roman" panose="02020603050405020304" pitchFamily="18" charset="0"/>
                        </a:rPr>
                        <a:t>-мәселенің оңтайлы шешілу жолдары немесе себептеріне өз көзқарастарыңды білдіріп, дискуссивті эссе жазасыңдар</a:t>
                      </a:r>
                      <a:r>
                        <a:rPr lang="kk-KZ" sz="3200" b="0" dirty="0">
                          <a:solidFill>
                            <a:srgbClr val="002060"/>
                          </a:solidFill>
                          <a:effectLst/>
                          <a:latin typeface="Times New Roman" panose="02020603050405020304" pitchFamily="18" charset="0"/>
                          <a:cs typeface="Times New Roman" panose="02020603050405020304" pitchFamily="18" charset="0"/>
                        </a:rPr>
                        <a:t>;</a:t>
                      </a:r>
                      <a:endParaRPr lang="ru-RU" sz="3200" b="0" dirty="0">
                        <a:solidFill>
                          <a:srgbClr val="002060"/>
                        </a:solidFill>
                        <a:effectLst/>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1000"/>
                        </a:spcAft>
                        <a:buClrTx/>
                        <a:buSzTx/>
                        <a:buFontTx/>
                        <a:buNone/>
                        <a:tabLst/>
                        <a:defRPr/>
                      </a:pPr>
                      <a:r>
                        <a:rPr lang="kk-KZ" sz="3200" kern="1200" dirty="0">
                          <a:solidFill>
                            <a:srgbClr val="002060"/>
                          </a:solidFill>
                          <a:effectLst/>
                          <a:latin typeface="Times New Roman" panose="02020603050405020304" pitchFamily="18" charset="0"/>
                          <a:ea typeface="+mn-ea"/>
                          <a:cs typeface="Times New Roman" panose="02020603050405020304" pitchFamily="18" charset="0"/>
                        </a:rPr>
                        <a:t>-сөйлем ішінде тырнақшаны дұрыс қолданасыңдар.</a:t>
                      </a:r>
                      <a:endParaRPr lang="ru-RU" sz="32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3137324"/>
                  </a:ext>
                </a:extLst>
              </a:tr>
            </a:tbl>
          </a:graphicData>
        </a:graphic>
      </p:graphicFrame>
    </p:spTree>
    <p:extLst>
      <p:ext uri="{BB962C8B-B14F-4D97-AF65-F5344CB8AC3E}">
        <p14:creationId xmlns:p14="http://schemas.microsoft.com/office/powerpoint/2010/main" val="303900574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ight Triangle 284">
            <a:extLst>
              <a:ext uri="{FF2B5EF4-FFF2-40B4-BE49-F238E27FC236}">
                <a16:creationId xmlns:a16="http://schemas.microsoft.com/office/drawing/2014/main" id="{435BB2B0-C349-4460-B4C7-26BB1DF46915}"/>
              </a:ext>
            </a:extLst>
          </p:cNvPr>
          <p:cNvSpPr/>
          <p:nvPr/>
        </p:nvSpPr>
        <p:spPr>
          <a:xfrm rot="5400000" flipH="1" flipV="1">
            <a:off x="6135482" y="840194"/>
            <a:ext cx="4092997" cy="8048632"/>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Шестиугольник 13">
            <a:extLst>
              <a:ext uri="{FF2B5EF4-FFF2-40B4-BE49-F238E27FC236}">
                <a16:creationId xmlns:a16="http://schemas.microsoft.com/office/drawing/2014/main" id="{9C68A192-1AD7-41E9-A646-73857CBC93D8}"/>
              </a:ext>
            </a:extLst>
          </p:cNvPr>
          <p:cNvSpPr/>
          <p:nvPr/>
        </p:nvSpPr>
        <p:spPr>
          <a:xfrm>
            <a:off x="331304" y="276230"/>
            <a:ext cx="3216532" cy="73372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a:solidFill>
                  <a:schemeClr val="tx1"/>
                </a:solidFill>
              </a:rPr>
              <a:t>Ойтүрткі</a:t>
            </a:r>
            <a:endParaRPr lang="ru-RU" sz="3200" b="1" dirty="0">
              <a:solidFill>
                <a:schemeClr val="tx1"/>
              </a:solidFill>
            </a:endParaRPr>
          </a:p>
        </p:txBody>
      </p:sp>
      <p:sp>
        <p:nvSpPr>
          <p:cNvPr id="2" name="TextBox 1">
            <a:extLst>
              <a:ext uri="{FF2B5EF4-FFF2-40B4-BE49-F238E27FC236}">
                <a16:creationId xmlns:a16="http://schemas.microsoft.com/office/drawing/2014/main" id="{4D98B7D6-BC0D-4CEB-92AC-FC2902F263C9}"/>
              </a:ext>
            </a:extLst>
          </p:cNvPr>
          <p:cNvSpPr txBox="1"/>
          <p:nvPr/>
        </p:nvSpPr>
        <p:spPr>
          <a:xfrm>
            <a:off x="1939570" y="2522115"/>
            <a:ext cx="8984974" cy="1446550"/>
          </a:xfrm>
          <a:prstGeom prst="rect">
            <a:avLst/>
          </a:prstGeom>
          <a:noFill/>
        </p:spPr>
        <p:txBody>
          <a:bodyPr wrap="square" rtlCol="0">
            <a:spAutoFit/>
          </a:bodyPr>
          <a:lstStyle/>
          <a:p>
            <a:r>
              <a:rPr lang="kk-KZ" sz="3200" dirty="0"/>
              <a:t> </a:t>
            </a:r>
            <a:r>
              <a:rPr lang="kk-KZ" sz="4400" dirty="0">
                <a:solidFill>
                  <a:srgbClr val="002060"/>
                </a:solidFill>
                <a:effectLst/>
                <a:latin typeface="Times New Roman" panose="02020603050405020304" pitchFamily="18" charset="0"/>
                <a:cs typeface="Times New Roman" panose="02020603050405020304" pitchFamily="18" charset="0"/>
              </a:rPr>
              <a:t>Күн жүйесіндегі қандай ғаламшарларды білесіңдер?</a:t>
            </a:r>
            <a:endParaRPr lang="kk-KZ" sz="4400" dirty="0">
              <a:solidFill>
                <a:srgbClr val="002060"/>
              </a:solidFill>
            </a:endParaRPr>
          </a:p>
        </p:txBody>
      </p:sp>
      <p:pic>
        <p:nvPicPr>
          <p:cNvPr id="18" name="Рисунок 17">
            <a:extLst>
              <a:ext uri="{FF2B5EF4-FFF2-40B4-BE49-F238E27FC236}">
                <a16:creationId xmlns:a16="http://schemas.microsoft.com/office/drawing/2014/main" id="{DD1E113D-8A7F-474D-84CA-758F63EE44B1}"/>
              </a:ext>
            </a:extLst>
          </p:cNvPr>
          <p:cNvPicPr>
            <a:picLocks noChangeAspect="1"/>
          </p:cNvPicPr>
          <p:nvPr/>
        </p:nvPicPr>
        <p:blipFill>
          <a:blip r:embed="rId2">
            <a:duotone>
              <a:schemeClr val="accent6">
                <a:shade val="45000"/>
                <a:satMod val="135000"/>
              </a:schemeClr>
              <a:prstClr val="white"/>
            </a:duotone>
          </a:blip>
          <a:stretch>
            <a:fillRect/>
          </a:stretch>
        </p:blipFill>
        <p:spPr>
          <a:xfrm>
            <a:off x="9475304" y="92765"/>
            <a:ext cx="2385392" cy="2429350"/>
          </a:xfrm>
          <a:prstGeom prst="roundRect">
            <a:avLst>
              <a:gd name="adj" fmla="val 16667"/>
            </a:avLst>
          </a:prstGeom>
          <a:ln>
            <a:solidFill>
              <a:srgbClr val="006600"/>
            </a:solidFill>
          </a:ln>
          <a:effectLst/>
        </p:spPr>
      </p:pic>
    </p:spTree>
    <p:extLst>
      <p:ext uri="{BB962C8B-B14F-4D97-AF65-F5344CB8AC3E}">
        <p14:creationId xmlns:p14="http://schemas.microsoft.com/office/powerpoint/2010/main" val="90880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Шестиугольник 5">
            <a:extLst>
              <a:ext uri="{FF2B5EF4-FFF2-40B4-BE49-F238E27FC236}">
                <a16:creationId xmlns:a16="http://schemas.microsoft.com/office/drawing/2014/main" id="{637E56E3-E779-4C5C-A165-A1B8BF720365}"/>
              </a:ext>
            </a:extLst>
          </p:cNvPr>
          <p:cNvSpPr/>
          <p:nvPr/>
        </p:nvSpPr>
        <p:spPr>
          <a:xfrm>
            <a:off x="245896" y="87624"/>
            <a:ext cx="2709339" cy="77376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a:solidFill>
                  <a:schemeClr val="tx1"/>
                </a:solidFill>
                <a:latin typeface="Times New Roman" panose="02020603050405020304" pitchFamily="18" charset="0"/>
                <a:cs typeface="Times New Roman" panose="02020603050405020304" pitchFamily="18" charset="0"/>
              </a:rPr>
              <a:t>Мәтінді мұқият оқиық! </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99B00DB-F739-4FA4-AD5E-37056CFAE38B}"/>
              </a:ext>
            </a:extLst>
          </p:cNvPr>
          <p:cNvSpPr txBox="1"/>
          <p:nvPr/>
        </p:nvSpPr>
        <p:spPr>
          <a:xfrm>
            <a:off x="742121" y="920621"/>
            <a:ext cx="10442713" cy="5016758"/>
          </a:xfrm>
          <a:prstGeom prst="rect">
            <a:avLst/>
          </a:prstGeom>
          <a:noFill/>
        </p:spPr>
        <p:txBody>
          <a:bodyPr wrap="square" rtlCol="0">
            <a:spAutoFit/>
          </a:bodyPr>
          <a:lstStyle/>
          <a:p>
            <a:pPr algn="just"/>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Біздің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бүгінгі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тақырыбымыз</a:t>
            </a:r>
            <a:r>
              <a:rPr lang="ru-RU" sz="2000" b="0" i="0" dirty="0">
                <a:solidFill>
                  <a:srgbClr val="030303"/>
                </a:solidFill>
                <a:effectLst/>
                <a:latin typeface="Times New Roman" panose="02020603050405020304" pitchFamily="18" charset="0"/>
                <a:cs typeface="Times New Roman" panose="02020603050405020304" pitchFamily="18" charset="0"/>
              </a:rPr>
              <a:t> – </a:t>
            </a:r>
            <a:r>
              <a:rPr lang="ru-RU" sz="2000" b="0" i="0" dirty="0" err="1">
                <a:solidFill>
                  <a:srgbClr val="030303"/>
                </a:solidFill>
                <a:effectLst/>
                <a:latin typeface="Times New Roman" panose="02020603050405020304" pitchFamily="18" charset="0"/>
                <a:cs typeface="Times New Roman" panose="02020603050405020304" pitchFamily="18" charset="0"/>
              </a:rPr>
              <a:t>Күн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жүйесінің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планеталары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Сегіз</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планетаны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Күннен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қашықтығының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артуы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бойынша</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атайық</a:t>
            </a:r>
            <a:r>
              <a:rPr lang="ru-RU" sz="2000" b="0" i="0" dirty="0">
                <a:solidFill>
                  <a:srgbClr val="030303"/>
                </a:solidFill>
                <a:effectLst/>
                <a:latin typeface="Times New Roman" panose="02020603050405020304" pitchFamily="18" charset="0"/>
                <a:cs typeface="Times New Roman" panose="02020603050405020304" pitchFamily="18" charset="0"/>
              </a:rPr>
              <a:t> – Меркурий, Шолпан, </a:t>
            </a:r>
            <a:r>
              <a:rPr lang="ru-RU" sz="2000" b="0" i="0" dirty="0" err="1">
                <a:solidFill>
                  <a:srgbClr val="030303"/>
                </a:solidFill>
                <a:effectLst/>
                <a:latin typeface="Times New Roman" panose="02020603050405020304" pitchFamily="18" charset="0"/>
                <a:cs typeface="Times New Roman" panose="02020603050405020304" pitchFamily="18" charset="0"/>
              </a:rPr>
              <a:t>Жер</a:t>
            </a:r>
            <a:r>
              <a:rPr lang="ru-RU" sz="2000" b="0" i="0" dirty="0">
                <a:solidFill>
                  <a:srgbClr val="030303"/>
                </a:solidFill>
                <a:effectLst/>
                <a:latin typeface="Times New Roman" panose="02020603050405020304" pitchFamily="18" charset="0"/>
                <a:cs typeface="Times New Roman" panose="02020603050405020304" pitchFamily="18" charset="0"/>
              </a:rPr>
              <a:t>, Марс, Юпитер, Сатурн, Уран </a:t>
            </a:r>
            <a:r>
              <a:rPr lang="ru-RU" sz="2000" b="0" i="0" dirty="0" err="1">
                <a:solidFill>
                  <a:srgbClr val="030303"/>
                </a:solidFill>
                <a:effectLst/>
                <a:latin typeface="Times New Roman" panose="02020603050405020304" pitchFamily="18" charset="0"/>
                <a:cs typeface="Times New Roman" panose="02020603050405020304" pitchFamily="18" charset="0"/>
              </a:rPr>
              <a:t>және</a:t>
            </a:r>
            <a:r>
              <a:rPr lang="ru-RU" sz="2000" b="0" i="0" dirty="0">
                <a:solidFill>
                  <a:srgbClr val="030303"/>
                </a:solidFill>
                <a:effectLst/>
                <a:latin typeface="Times New Roman" panose="02020603050405020304" pitchFamily="18" charset="0"/>
                <a:cs typeface="Times New Roman" panose="02020603050405020304" pitchFamily="18" charset="0"/>
              </a:rPr>
              <a:t> Нептун. </a:t>
            </a:r>
            <a:r>
              <a:rPr lang="ru-RU" sz="2000" b="0" i="0" dirty="0" err="1">
                <a:solidFill>
                  <a:srgbClr val="030303"/>
                </a:solidFill>
                <a:effectLst/>
                <a:latin typeface="Times New Roman" panose="02020603050405020304" pitchFamily="18" charset="0"/>
                <a:cs typeface="Times New Roman" panose="02020603050405020304" pitchFamily="18" charset="0"/>
              </a:rPr>
              <a:t>Олар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Күнді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белгілі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бір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орбиталармен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айналады</a:t>
            </a:r>
            <a:r>
              <a:rPr lang="ru-RU" sz="2000" b="0" i="0" dirty="0">
                <a:solidFill>
                  <a:srgbClr val="030303"/>
                </a:solidFill>
                <a:effectLst/>
                <a:latin typeface="Times New Roman" panose="02020603050405020304" pitchFamily="18" charset="0"/>
                <a:cs typeface="Times New Roman" panose="02020603050405020304" pitchFamily="18" charset="0"/>
              </a:rPr>
              <a:t>. Меркурий – </a:t>
            </a:r>
            <a:r>
              <a:rPr lang="ru-RU" sz="2000" b="0" i="0" dirty="0" err="1">
                <a:solidFill>
                  <a:srgbClr val="030303"/>
                </a:solidFill>
                <a:effectLst/>
                <a:latin typeface="Times New Roman" panose="02020603050405020304" pitchFamily="18" charset="0"/>
                <a:cs typeface="Times New Roman" panose="02020603050405020304" pitchFamily="18" charset="0"/>
              </a:rPr>
              <a:t>Күн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жүйесіндегі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ең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кішкентай</a:t>
            </a:r>
            <a:r>
              <a:rPr lang="ru-RU" sz="2000" b="0" i="0" dirty="0">
                <a:solidFill>
                  <a:srgbClr val="030303"/>
                </a:solidFill>
                <a:effectLst/>
                <a:latin typeface="Times New Roman" panose="02020603050405020304" pitchFamily="18" charset="0"/>
                <a:cs typeface="Times New Roman" panose="02020603050405020304" pitchFamily="18" charset="0"/>
              </a:rPr>
              <a:t> планета. Меркурий </a:t>
            </a:r>
            <a:r>
              <a:rPr lang="ru-RU" sz="2000" b="0" i="0" dirty="0" err="1">
                <a:solidFill>
                  <a:srgbClr val="030303"/>
                </a:solidFill>
                <a:effectLst/>
                <a:latin typeface="Times New Roman" panose="02020603050405020304" pitchFamily="18" charset="0"/>
                <a:cs typeface="Times New Roman" panose="02020603050405020304" pitchFamily="18" charset="0"/>
              </a:rPr>
              <a:t>Күнге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жақын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болғандықтан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онда</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күндіз</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өте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ыстық</a:t>
            </a:r>
            <a:r>
              <a:rPr lang="ru-RU" sz="2000" b="0" i="0" dirty="0">
                <a:solidFill>
                  <a:srgbClr val="030303"/>
                </a:solidFill>
                <a:effectLst/>
                <a:latin typeface="Times New Roman" panose="02020603050405020304" pitchFamily="18" charset="0"/>
                <a:cs typeface="Times New Roman" panose="02020603050405020304" pitchFamily="18" charset="0"/>
              </a:rPr>
              <a:t>, ал </a:t>
            </a:r>
            <a:r>
              <a:rPr lang="ru-RU" sz="2000" b="0" i="0" dirty="0" err="1">
                <a:solidFill>
                  <a:srgbClr val="030303"/>
                </a:solidFill>
                <a:effectLst/>
                <a:latin typeface="Times New Roman" panose="02020603050405020304" pitchFamily="18" charset="0"/>
                <a:cs typeface="Times New Roman" panose="02020603050405020304" pitchFamily="18" charset="0"/>
              </a:rPr>
              <a:t>түнде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өте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суық</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Екінші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ғаламшар</a:t>
            </a:r>
            <a:r>
              <a:rPr lang="ru-RU" sz="2000" b="0" i="0" dirty="0">
                <a:solidFill>
                  <a:srgbClr val="030303"/>
                </a:solidFill>
                <a:effectLst/>
                <a:latin typeface="Times New Roman" panose="02020603050405020304" pitchFamily="18" charset="0"/>
                <a:cs typeface="Times New Roman" panose="02020603050405020304" pitchFamily="18" charset="0"/>
              </a:rPr>
              <a:t> Шолпан – </a:t>
            </a:r>
            <a:r>
              <a:rPr lang="ru-RU" sz="2000" b="0" i="0" dirty="0" err="1">
                <a:solidFill>
                  <a:srgbClr val="030303"/>
                </a:solidFill>
                <a:effectLst/>
                <a:latin typeface="Times New Roman" panose="02020603050405020304" pitchFamily="18" charset="0"/>
                <a:cs typeface="Times New Roman" panose="02020603050405020304" pitchFamily="18" charset="0"/>
              </a:rPr>
              <a:t>планеталар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ішіндегі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ең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ыстығы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және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ең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жарығы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Таңда</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және</a:t>
            </a:r>
            <a:r>
              <a:rPr lang="ru-RU" sz="2000" b="0" i="0" dirty="0">
                <a:solidFill>
                  <a:srgbClr val="030303"/>
                </a:solidFill>
                <a:effectLst/>
                <a:latin typeface="Times New Roman" panose="02020603050405020304" pitchFamily="18" charset="0"/>
                <a:cs typeface="Times New Roman" panose="02020603050405020304" pitchFamily="18" charset="0"/>
              </a:rPr>
              <a:t> кешке </a:t>
            </a:r>
            <a:r>
              <a:rPr lang="ru-RU" sz="2000" b="0" i="0" dirty="0" err="1">
                <a:solidFill>
                  <a:srgbClr val="030303"/>
                </a:solidFill>
                <a:effectLst/>
                <a:latin typeface="Times New Roman" panose="02020603050405020304" pitchFamily="18" charset="0"/>
                <a:cs typeface="Times New Roman" panose="02020603050405020304" pitchFamily="18" charset="0"/>
              </a:rPr>
              <a:t>көрінетіндіктен</a:t>
            </a:r>
            <a:r>
              <a:rPr lang="ru-RU" sz="2000" b="0" i="0" dirty="0">
                <a:solidFill>
                  <a:srgbClr val="030303"/>
                </a:solidFill>
                <a:effectLst/>
                <a:latin typeface="Times New Roman" panose="02020603050405020304" pitchFamily="18" charset="0"/>
                <a:cs typeface="Times New Roman" panose="02020603050405020304" pitchFamily="18" charset="0"/>
              </a:rPr>
              <a:t>, оны </a:t>
            </a:r>
            <a:r>
              <a:rPr lang="ru-RU" sz="2000" b="0" i="0" dirty="0" err="1">
                <a:solidFill>
                  <a:srgbClr val="030303"/>
                </a:solidFill>
                <a:effectLst/>
                <a:latin typeface="Times New Roman" panose="02020603050405020304" pitchFamily="18" charset="0"/>
                <a:cs typeface="Times New Roman" panose="02020603050405020304" pitchFamily="18" charset="0"/>
              </a:rPr>
              <a:t>таңғы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жұлдыз</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немесе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кешкі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жұлдыз</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деп</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атайды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Күн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жүйесіндегі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үшінші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ғаламшар</a:t>
            </a:r>
            <a:r>
              <a:rPr lang="ru-RU" sz="2000" b="0" i="0" dirty="0">
                <a:solidFill>
                  <a:srgbClr val="030303"/>
                </a:solidFill>
                <a:effectLst/>
                <a:latin typeface="Times New Roman" panose="02020603050405020304" pitchFamily="18" charset="0"/>
                <a:cs typeface="Times New Roman" panose="02020603050405020304" pitchFamily="18" charset="0"/>
              </a:rPr>
              <a:t> – </a:t>
            </a:r>
            <a:r>
              <a:rPr lang="ru-RU" sz="2000" b="0" i="0" dirty="0" err="1">
                <a:solidFill>
                  <a:srgbClr val="030303"/>
                </a:solidFill>
                <a:effectLst/>
                <a:latin typeface="Times New Roman" panose="02020603050405020304" pitchFamily="18" charset="0"/>
                <a:cs typeface="Times New Roman" panose="02020603050405020304" pitchFamily="18" charset="0"/>
              </a:rPr>
              <a:t>біздің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планетамыз</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Жер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Жер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бетінің</a:t>
            </a:r>
            <a:r>
              <a:rPr lang="ru-RU" sz="2000" b="0" i="0" dirty="0">
                <a:solidFill>
                  <a:srgbClr val="030303"/>
                </a:solidFill>
                <a:effectLst/>
                <a:latin typeface="Times New Roman" panose="02020603050405020304" pitchFamily="18" charset="0"/>
                <a:cs typeface="Times New Roman" panose="02020603050405020304" pitchFamily="18" charset="0"/>
              </a:rPr>
              <a:t> 70 </a:t>
            </a:r>
            <a:r>
              <a:rPr lang="ru-RU" sz="2000" b="0" i="0" dirty="0" err="1">
                <a:solidFill>
                  <a:srgbClr val="030303"/>
                </a:solidFill>
                <a:effectLst/>
                <a:latin typeface="Times New Roman" panose="02020603050405020304" pitchFamily="18" charset="0"/>
                <a:cs typeface="Times New Roman" panose="02020603050405020304" pitchFamily="18" charset="0"/>
              </a:rPr>
              <a:t>проценттейін</a:t>
            </a:r>
            <a:r>
              <a:rPr lang="ru-RU" sz="2000" b="0" i="0" dirty="0">
                <a:solidFill>
                  <a:srgbClr val="030303"/>
                </a:solidFill>
                <a:effectLst/>
                <a:latin typeface="Times New Roman" panose="02020603050405020304" pitchFamily="18" charset="0"/>
                <a:cs typeface="Times New Roman" panose="02020603050405020304" pitchFamily="18" charset="0"/>
              </a:rPr>
              <a:t> су </a:t>
            </a:r>
            <a:r>
              <a:rPr lang="ru-RU" sz="2000" b="0" i="0" dirty="0" err="1">
                <a:solidFill>
                  <a:srgbClr val="030303"/>
                </a:solidFill>
                <a:effectLst/>
                <a:latin typeface="Times New Roman" panose="02020603050405020304" pitchFamily="18" charset="0"/>
                <a:cs typeface="Times New Roman" panose="02020603050405020304" pitchFamily="18" charset="0"/>
              </a:rPr>
              <a:t>алып</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жатыр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сондықтан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Жерді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көгілдір</a:t>
            </a:r>
            <a:r>
              <a:rPr lang="ru-RU" sz="2000" b="0" i="0" dirty="0">
                <a:solidFill>
                  <a:srgbClr val="030303"/>
                </a:solidFill>
                <a:effectLst/>
                <a:latin typeface="Times New Roman" panose="02020603050405020304" pitchFamily="18" charset="0"/>
                <a:cs typeface="Times New Roman" panose="02020603050405020304" pitchFamily="18" charset="0"/>
              </a:rPr>
              <a:t> планета </a:t>
            </a:r>
            <a:r>
              <a:rPr lang="ru-RU" sz="2000" b="0" i="0" dirty="0" err="1">
                <a:solidFill>
                  <a:srgbClr val="030303"/>
                </a:solidFill>
                <a:effectLst/>
                <a:latin typeface="Times New Roman" panose="02020603050405020304" pitchFamily="18" charset="0"/>
                <a:cs typeface="Times New Roman" panose="02020603050405020304" pitchFamily="18" charset="0"/>
              </a:rPr>
              <a:t>деп</a:t>
            </a:r>
            <a:r>
              <a:rPr lang="ru-RU" sz="2000" b="0" i="0" dirty="0">
                <a:solidFill>
                  <a:srgbClr val="030303"/>
                </a:solidFill>
                <a:effectLst/>
                <a:latin typeface="Times New Roman" panose="02020603050405020304" pitchFamily="18" charset="0"/>
                <a:cs typeface="Times New Roman" panose="02020603050405020304" pitchFamily="18" charset="0"/>
              </a:rPr>
              <a:t> те </a:t>
            </a:r>
            <a:r>
              <a:rPr lang="ru-RU" sz="2000" b="0" i="0" dirty="0" err="1">
                <a:solidFill>
                  <a:srgbClr val="030303"/>
                </a:solidFill>
                <a:effectLst/>
                <a:latin typeface="Times New Roman" panose="02020603050405020304" pitchFamily="18" charset="0"/>
                <a:cs typeface="Times New Roman" panose="02020603050405020304" pitchFamily="18" charset="0"/>
              </a:rPr>
              <a:t>атайды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Ол</a:t>
            </a:r>
            <a:r>
              <a:rPr lang="ru-RU" sz="2000" b="0" i="0" dirty="0">
                <a:solidFill>
                  <a:srgbClr val="030303"/>
                </a:solidFill>
                <a:effectLst/>
                <a:latin typeface="Times New Roman" panose="02020603050405020304" pitchFamily="18" charset="0"/>
                <a:cs typeface="Times New Roman" panose="02020603050405020304" pitchFamily="18" charset="0"/>
              </a:rPr>
              <a:t> – </a:t>
            </a:r>
            <a:r>
              <a:rPr lang="ru-RU" sz="2000" b="0" i="0" dirty="0" err="1">
                <a:solidFill>
                  <a:srgbClr val="030303"/>
                </a:solidFill>
                <a:effectLst/>
                <a:latin typeface="Times New Roman" panose="02020603050405020304" pitchFamily="18" charset="0"/>
                <a:cs typeface="Times New Roman" panose="02020603050405020304" pitchFamily="18" charset="0"/>
              </a:rPr>
              <a:t>тіршілік</a:t>
            </a:r>
            <a:r>
              <a:rPr lang="ru-RU" sz="2000" b="0" i="0" dirty="0">
                <a:solidFill>
                  <a:srgbClr val="030303"/>
                </a:solidFill>
                <a:effectLst/>
                <a:latin typeface="Times New Roman" panose="02020603050405020304" pitchFamily="18" charset="0"/>
                <a:cs typeface="Times New Roman" panose="02020603050405020304" pitchFamily="18" charset="0"/>
              </a:rPr>
              <a:t> бар </a:t>
            </a:r>
            <a:r>
              <a:rPr lang="ru-RU" sz="2000" b="0" i="0" dirty="0" err="1">
                <a:solidFill>
                  <a:srgbClr val="030303"/>
                </a:solidFill>
                <a:effectLst/>
                <a:latin typeface="Times New Roman" panose="02020603050405020304" pitchFamily="18" charset="0"/>
                <a:cs typeface="Times New Roman" panose="02020603050405020304" pitchFamily="18" charset="0"/>
              </a:rPr>
              <a:t>екені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белгілі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жалғыз</a:t>
            </a:r>
            <a:r>
              <a:rPr lang="ru-RU" sz="2000" b="0" i="0" dirty="0">
                <a:solidFill>
                  <a:srgbClr val="030303"/>
                </a:solidFill>
                <a:effectLst/>
                <a:latin typeface="Times New Roman" panose="02020603050405020304" pitchFamily="18" charset="0"/>
                <a:cs typeface="Times New Roman" panose="02020603050405020304" pitchFamily="18" charset="0"/>
              </a:rPr>
              <a:t> планета. </a:t>
            </a:r>
            <a:r>
              <a:rPr lang="ru-RU" sz="2000" b="0" i="0" dirty="0" err="1">
                <a:solidFill>
                  <a:srgbClr val="030303"/>
                </a:solidFill>
                <a:effectLst/>
                <a:latin typeface="Times New Roman" panose="02020603050405020304" pitchFamily="18" charset="0"/>
                <a:cs typeface="Times New Roman" panose="02020603050405020304" pitchFamily="18" charset="0"/>
              </a:rPr>
              <a:t>Төртінші</a:t>
            </a:r>
            <a:r>
              <a:rPr lang="ru-RU" sz="2000" b="0" i="0" dirty="0">
                <a:solidFill>
                  <a:srgbClr val="030303"/>
                </a:solidFill>
                <a:effectLst/>
                <a:latin typeface="Times New Roman" panose="02020603050405020304" pitchFamily="18" charset="0"/>
                <a:cs typeface="Times New Roman" panose="02020603050405020304" pitchFamily="18" charset="0"/>
              </a:rPr>
              <a:t> планета – Марс. </a:t>
            </a:r>
            <a:r>
              <a:rPr lang="ru-RU" sz="2000" b="0" i="0" dirty="0" err="1">
                <a:solidFill>
                  <a:srgbClr val="030303"/>
                </a:solidFill>
                <a:effectLst/>
                <a:latin typeface="Times New Roman" panose="02020603050405020304" pitchFamily="18" charset="0"/>
                <a:cs typeface="Times New Roman" panose="02020603050405020304" pitchFamily="18" charset="0"/>
              </a:rPr>
              <a:t>Ол</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Қызыл</a:t>
            </a:r>
            <a:r>
              <a:rPr lang="ru-RU" sz="2000" b="0" i="0" dirty="0">
                <a:solidFill>
                  <a:srgbClr val="030303"/>
                </a:solidFill>
                <a:effectLst/>
                <a:latin typeface="Times New Roman" panose="02020603050405020304" pitchFamily="18" charset="0"/>
                <a:cs typeface="Times New Roman" panose="02020603050405020304" pitchFamily="18" charset="0"/>
              </a:rPr>
              <a:t> планета </a:t>
            </a:r>
            <a:r>
              <a:rPr lang="ru-RU" sz="2000" b="0" i="0" dirty="0" err="1">
                <a:solidFill>
                  <a:srgbClr val="030303"/>
                </a:solidFill>
                <a:effectLst/>
                <a:latin typeface="Times New Roman" panose="02020603050405020304" pitchFamily="18" charset="0"/>
                <a:cs typeface="Times New Roman" panose="02020603050405020304" pitchFamily="18" charset="0"/>
              </a:rPr>
              <a:t>ретінде</a:t>
            </a:r>
            <a:r>
              <a:rPr lang="ru-RU" sz="2000" b="0" i="0" dirty="0">
                <a:solidFill>
                  <a:srgbClr val="030303"/>
                </a:solidFill>
                <a:effectLst/>
                <a:latin typeface="Times New Roman" panose="02020603050405020304" pitchFamily="18" charset="0"/>
                <a:cs typeface="Times New Roman" panose="02020603050405020304" pitchFamily="18" charset="0"/>
              </a:rPr>
              <a:t> де </a:t>
            </a:r>
            <a:r>
              <a:rPr lang="ru-RU" sz="2000" b="0" i="0" dirty="0" err="1">
                <a:solidFill>
                  <a:srgbClr val="030303"/>
                </a:solidFill>
                <a:effectLst/>
                <a:latin typeface="Times New Roman" panose="02020603050405020304" pitchFamily="18" charset="0"/>
                <a:cs typeface="Times New Roman" panose="02020603050405020304" pitchFamily="18" charset="0"/>
              </a:rPr>
              <a:t>белгілі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өйткені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онда</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қызыл</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түсті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топырақ</a:t>
            </a:r>
            <a:r>
              <a:rPr lang="ru-RU" sz="2000" b="0" i="0" dirty="0">
                <a:solidFill>
                  <a:srgbClr val="030303"/>
                </a:solidFill>
                <a:effectLst/>
                <a:latin typeface="Times New Roman" panose="02020603050405020304" pitchFamily="18" charset="0"/>
                <a:cs typeface="Times New Roman" panose="02020603050405020304" pitchFamily="18" charset="0"/>
              </a:rPr>
              <a:t> пен тау </a:t>
            </a:r>
            <a:r>
              <a:rPr lang="ru-RU" sz="2000" b="0" i="0" dirty="0" err="1">
                <a:solidFill>
                  <a:srgbClr val="030303"/>
                </a:solidFill>
                <a:effectLst/>
                <a:latin typeface="Times New Roman" panose="02020603050405020304" pitchFamily="18" charset="0"/>
                <a:cs typeface="Times New Roman" panose="02020603050405020304" pitchFamily="18" charset="0"/>
              </a:rPr>
              <a:t>жыныстары</a:t>
            </a:r>
            <a:r>
              <a:rPr lang="ru-RU" sz="2000" b="0" i="0" dirty="0">
                <a:solidFill>
                  <a:srgbClr val="030303"/>
                </a:solidFill>
                <a:effectLst/>
                <a:latin typeface="Times New Roman" panose="02020603050405020304" pitchFamily="18" charset="0"/>
                <a:cs typeface="Times New Roman" panose="02020603050405020304" pitchFamily="18" charset="0"/>
              </a:rPr>
              <a:t> бар. </a:t>
            </a:r>
            <a:r>
              <a:rPr lang="ru-RU" sz="2000" b="0" i="0" dirty="0" err="1">
                <a:solidFill>
                  <a:srgbClr val="030303"/>
                </a:solidFill>
                <a:effectLst/>
                <a:latin typeface="Times New Roman" panose="02020603050405020304" pitchFamily="18" charset="0"/>
                <a:cs typeface="Times New Roman" panose="02020603050405020304" pitchFamily="18" charset="0"/>
              </a:rPr>
              <a:t>Бесінші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және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Күн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жүйесіндегі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ең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үлкен</a:t>
            </a:r>
            <a:r>
              <a:rPr lang="ru-RU" sz="2000" b="0" i="0" dirty="0">
                <a:solidFill>
                  <a:srgbClr val="030303"/>
                </a:solidFill>
                <a:effectLst/>
                <a:latin typeface="Times New Roman" panose="02020603050405020304" pitchFamily="18" charset="0"/>
                <a:cs typeface="Times New Roman" panose="02020603050405020304" pitchFamily="18" charset="0"/>
              </a:rPr>
              <a:t> планета – Юпитер. </a:t>
            </a:r>
            <a:r>
              <a:rPr lang="ru-RU" sz="2000" b="0" i="0" dirty="0" err="1">
                <a:solidFill>
                  <a:srgbClr val="030303"/>
                </a:solidFill>
                <a:effectLst/>
                <a:latin typeface="Times New Roman" panose="02020603050405020304" pitchFamily="18" charset="0"/>
                <a:cs typeface="Times New Roman" panose="02020603050405020304" pitchFamily="18" charset="0"/>
              </a:rPr>
              <a:t>Оның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алыптығы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сонша</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оның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ішіне</a:t>
            </a:r>
            <a:r>
              <a:rPr lang="ru-RU" sz="2000" b="0" i="0" dirty="0">
                <a:solidFill>
                  <a:srgbClr val="030303"/>
                </a:solidFill>
                <a:effectLst/>
                <a:latin typeface="Times New Roman" panose="02020603050405020304" pitchFamily="18" charset="0"/>
                <a:cs typeface="Times New Roman" panose="02020603050405020304" pitchFamily="18" charset="0"/>
              </a:rPr>
              <a:t> 1300 </a:t>
            </a:r>
            <a:r>
              <a:rPr lang="ru-RU" sz="2000" b="0" i="0" dirty="0" err="1">
                <a:solidFill>
                  <a:srgbClr val="030303"/>
                </a:solidFill>
                <a:effectLst/>
                <a:latin typeface="Times New Roman" panose="02020603050405020304" pitchFamily="18" charset="0"/>
                <a:cs typeface="Times New Roman" panose="02020603050405020304" pitchFamily="18" charset="0"/>
              </a:rPr>
              <a:t>Жер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сыйып</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кетеді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Алтыншы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ғаламшар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яғни</a:t>
            </a:r>
            <a:r>
              <a:rPr lang="ru-RU" sz="2000" b="0" i="0" dirty="0">
                <a:solidFill>
                  <a:srgbClr val="030303"/>
                </a:solidFill>
                <a:effectLst/>
                <a:latin typeface="Times New Roman" panose="02020603050405020304" pitchFamily="18" charset="0"/>
                <a:cs typeface="Times New Roman" panose="02020603050405020304" pitchFamily="18" charset="0"/>
              </a:rPr>
              <a:t> Сатурн – </a:t>
            </a:r>
            <a:r>
              <a:rPr lang="ru-RU" sz="2000" b="0" i="0" dirty="0" err="1">
                <a:solidFill>
                  <a:srgbClr val="030303"/>
                </a:solidFill>
                <a:effectLst/>
                <a:latin typeface="Times New Roman" panose="02020603050405020304" pitchFamily="18" charset="0"/>
                <a:cs typeface="Times New Roman" panose="02020603050405020304" pitchFamily="18" charset="0"/>
              </a:rPr>
              <a:t>Күн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жүйесіндегі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үлкендігі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екінші</a:t>
            </a:r>
            <a:r>
              <a:rPr lang="ru-RU" sz="2000" b="0" i="0" dirty="0">
                <a:solidFill>
                  <a:srgbClr val="030303"/>
                </a:solidFill>
                <a:effectLst/>
                <a:latin typeface="Times New Roman" panose="02020603050405020304" pitchFamily="18" charset="0"/>
                <a:cs typeface="Times New Roman" panose="02020603050405020304" pitchFamily="18" charset="0"/>
              </a:rPr>
              <a:t> планета. </a:t>
            </a:r>
            <a:r>
              <a:rPr lang="ru-RU" sz="2000" b="0" i="0" dirty="0" err="1">
                <a:solidFill>
                  <a:srgbClr val="030303"/>
                </a:solidFill>
                <a:effectLst/>
                <a:latin typeface="Times New Roman" panose="02020603050405020304" pitchFamily="18" charset="0"/>
                <a:cs typeface="Times New Roman" panose="02020603050405020304" pitchFamily="18" charset="0"/>
              </a:rPr>
              <a:t>Ол</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сарғыш</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түсті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Оның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айналасында</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мұз</a:t>
            </a:r>
            <a:r>
              <a:rPr lang="ru-RU" sz="2000" b="0" i="0" dirty="0">
                <a:solidFill>
                  <a:srgbClr val="030303"/>
                </a:solidFill>
                <a:effectLst/>
                <a:latin typeface="Times New Roman" panose="02020603050405020304" pitchFamily="18" charset="0"/>
                <a:cs typeface="Times New Roman" panose="02020603050405020304" pitchFamily="18" charset="0"/>
              </a:rPr>
              <a:t> бен </a:t>
            </a:r>
            <a:r>
              <a:rPr lang="ru-RU" sz="2000" b="0" i="0" dirty="0" err="1">
                <a:solidFill>
                  <a:srgbClr val="030303"/>
                </a:solidFill>
                <a:effectLst/>
                <a:latin typeface="Times New Roman" panose="02020603050405020304" pitchFamily="18" charset="0"/>
                <a:cs typeface="Times New Roman" panose="02020603050405020304" pitchFamily="18" charset="0"/>
              </a:rPr>
              <a:t>тозаңнан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тұратын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әдемі</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сақиналар</a:t>
            </a:r>
            <a:r>
              <a:rPr lang="ru-RU" sz="2000" b="0" i="0" dirty="0">
                <a:solidFill>
                  <a:srgbClr val="030303"/>
                </a:solidFill>
                <a:effectLst/>
                <a:latin typeface="Times New Roman" panose="02020603050405020304" pitchFamily="18" charset="0"/>
                <a:cs typeface="Times New Roman" panose="02020603050405020304" pitchFamily="18" charset="0"/>
              </a:rPr>
              <a:t> бар. </a:t>
            </a:r>
            <a:r>
              <a:rPr lang="ru-RU" sz="2000" b="0" i="0" dirty="0" err="1">
                <a:solidFill>
                  <a:srgbClr val="030303"/>
                </a:solidFill>
                <a:effectLst/>
                <a:latin typeface="Times New Roman" panose="02020603050405020304" pitchFamily="18" charset="0"/>
                <a:cs typeface="Times New Roman" panose="02020603050405020304" pitchFamily="18" charset="0"/>
              </a:rPr>
              <a:t>Жетінші</a:t>
            </a:r>
            <a:r>
              <a:rPr lang="ru-RU" sz="2000" b="0" i="0" dirty="0">
                <a:solidFill>
                  <a:srgbClr val="030303"/>
                </a:solidFill>
                <a:effectLst/>
                <a:latin typeface="Times New Roman" panose="02020603050405020304" pitchFamily="18" charset="0"/>
                <a:cs typeface="Times New Roman" panose="02020603050405020304" pitchFamily="18" charset="0"/>
              </a:rPr>
              <a:t> планета – Уран. </a:t>
            </a:r>
            <a:r>
              <a:rPr lang="ru-RU" sz="2000" b="0" i="0" dirty="0" err="1">
                <a:solidFill>
                  <a:srgbClr val="030303"/>
                </a:solidFill>
                <a:effectLst/>
                <a:latin typeface="Times New Roman" panose="02020603050405020304" pitchFamily="18" charset="0"/>
                <a:cs typeface="Times New Roman" panose="02020603050405020304" pitchFamily="18" charset="0"/>
              </a:rPr>
              <a:t>Бұл</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ғаламшарды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қалың</a:t>
            </a:r>
            <a:r>
              <a:rPr lang="ru-RU" sz="2000" b="0" i="0" dirty="0">
                <a:solidFill>
                  <a:srgbClr val="030303"/>
                </a:solidFill>
                <a:effectLst/>
                <a:latin typeface="Times New Roman" panose="02020603050405020304" pitchFamily="18" charset="0"/>
                <a:cs typeface="Times New Roman" panose="02020603050405020304" pitchFamily="18" charset="0"/>
              </a:rPr>
              <a:t> газ </a:t>
            </a:r>
            <a:r>
              <a:rPr lang="ru-RU" sz="2000" b="0" i="0" dirty="0" err="1">
                <a:solidFill>
                  <a:srgbClr val="030303"/>
                </a:solidFill>
                <a:effectLst/>
                <a:latin typeface="Times New Roman" panose="02020603050405020304" pitchFamily="18" charset="0"/>
                <a:cs typeface="Times New Roman" panose="02020603050405020304" pitchFamily="18" charset="0"/>
              </a:rPr>
              <a:t>қабаты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жауып</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жатыр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Сегізінші</a:t>
            </a:r>
            <a:r>
              <a:rPr lang="ru-RU" sz="2000" b="0" i="0" dirty="0">
                <a:solidFill>
                  <a:srgbClr val="030303"/>
                </a:solidFill>
                <a:effectLst/>
                <a:latin typeface="Times New Roman" panose="02020603050405020304" pitchFamily="18" charset="0"/>
                <a:cs typeface="Times New Roman" panose="02020603050405020304" pitchFamily="18" charset="0"/>
              </a:rPr>
              <a:t> планета – Нептун. </a:t>
            </a:r>
            <a:r>
              <a:rPr lang="ru-RU" sz="2000" b="0" i="0" dirty="0" err="1">
                <a:solidFill>
                  <a:srgbClr val="030303"/>
                </a:solidFill>
                <a:effectLst/>
                <a:latin typeface="Times New Roman" panose="02020603050405020304" pitchFamily="18" charset="0"/>
                <a:cs typeface="Times New Roman" panose="02020603050405020304" pitchFamily="18" charset="0"/>
              </a:rPr>
              <a:t>Бұл</a:t>
            </a:r>
            <a:r>
              <a:rPr lang="ru-RU" sz="2000" b="0" i="0" dirty="0">
                <a:solidFill>
                  <a:srgbClr val="030303"/>
                </a:solidFill>
                <a:effectLst/>
                <a:latin typeface="Times New Roman" panose="02020603050405020304" pitchFamily="18" charset="0"/>
                <a:cs typeface="Times New Roman" panose="02020603050405020304" pitchFamily="18" charset="0"/>
              </a:rPr>
              <a:t> планета </a:t>
            </a:r>
            <a:r>
              <a:rPr lang="ru-RU" sz="2000" b="0" i="0" dirty="0" err="1">
                <a:solidFill>
                  <a:srgbClr val="030303"/>
                </a:solidFill>
                <a:effectLst/>
                <a:latin typeface="Times New Roman" panose="02020603050405020304" pitchFamily="18" charset="0"/>
                <a:cs typeface="Times New Roman" panose="02020603050405020304" pitchFamily="18" charset="0"/>
              </a:rPr>
              <a:t>Күннен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ең</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қашық</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орналасқандықтан</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ондағы</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суық</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желдер</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өте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күшті</a:t>
            </a:r>
            <a:r>
              <a:rPr lang="ru-RU" sz="2000" b="0" i="0" dirty="0">
                <a:solidFill>
                  <a:srgbClr val="030303"/>
                </a:solidFill>
                <a:effectLst/>
                <a:latin typeface="Times New Roman" panose="02020603050405020304" pitchFamily="18" charset="0"/>
                <a:cs typeface="Times New Roman" panose="02020603050405020304" pitchFamily="18" charset="0"/>
              </a:rPr>
              <a:t>. </a:t>
            </a:r>
          </a:p>
          <a:p>
            <a:pPr algn="just"/>
            <a:r>
              <a:rPr lang="ru-RU" sz="2000" b="0" i="0" dirty="0" err="1">
                <a:solidFill>
                  <a:srgbClr val="030303"/>
                </a:solidFill>
                <a:effectLst/>
                <a:latin typeface="Times New Roman" panose="02020603050405020304" pitchFamily="18" charset="0"/>
                <a:cs typeface="Times New Roman" panose="02020603050405020304" pitchFamily="18" charset="0"/>
              </a:rPr>
              <a:t>Түпнұсқа</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en-US" sz="2000" b="0" i="0" dirty="0">
                <a:effectLst/>
                <a:latin typeface="Times New Roman" panose="02020603050405020304" pitchFamily="18" charset="0"/>
                <a:cs typeface="Times New Roman" panose="02020603050405020304" pitchFamily="18" charset="0"/>
                <a:hlinkClick r:id="rId2"/>
              </a:rPr>
              <a:t>https://youtu.be/RJ2bQWH6GCM</a:t>
            </a:r>
            <a:r>
              <a:rPr lang="en-US"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Қазақшалаған</a:t>
            </a:r>
            <a:r>
              <a:rPr lang="ru-RU" sz="2000" b="0" i="0" dirty="0">
                <a:solidFill>
                  <a:srgbClr val="030303"/>
                </a:solidFill>
                <a:effectLst/>
                <a:latin typeface="Times New Roman" panose="02020603050405020304" pitchFamily="18" charset="0"/>
                <a:cs typeface="Times New Roman" panose="02020603050405020304" pitchFamily="18" charset="0"/>
              </a:rPr>
              <a:t> "Физика </a:t>
            </a:r>
            <a:r>
              <a:rPr lang="ru-RU" sz="2000" b="0" i="0" dirty="0" err="1">
                <a:solidFill>
                  <a:srgbClr val="030303"/>
                </a:solidFill>
                <a:effectLst/>
                <a:latin typeface="Times New Roman" panose="02020603050405020304" pitchFamily="18" charset="0"/>
                <a:cs typeface="Times New Roman" panose="02020603050405020304" pitchFamily="18" charset="0"/>
              </a:rPr>
              <a:t>және</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Ғарыш</a:t>
            </a:r>
            <a:r>
              <a:rPr lang="ru-RU" sz="2000" b="0" i="0" dirty="0">
                <a:solidFill>
                  <a:srgbClr val="030303"/>
                </a:solidFill>
                <a:effectLst/>
                <a:latin typeface="Times New Roman" panose="02020603050405020304" pitchFamily="18" charset="0"/>
                <a:cs typeface="Times New Roman" panose="02020603050405020304" pitchFamily="18" charset="0"/>
              </a:rPr>
              <a:t>" </a:t>
            </a:r>
            <a:r>
              <a:rPr lang="ru-RU" sz="2000" b="0" i="0" dirty="0" err="1">
                <a:solidFill>
                  <a:srgbClr val="030303"/>
                </a:solidFill>
                <a:effectLst/>
                <a:latin typeface="Times New Roman" panose="02020603050405020304" pitchFamily="18" charset="0"/>
                <a:cs typeface="Times New Roman" panose="02020603050405020304" pitchFamily="18" charset="0"/>
              </a:rPr>
              <a:t>арнасы</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9360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9921" y="2658291"/>
            <a:ext cx="2416629" cy="1541417"/>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38566" y="2862806"/>
            <a:ext cx="2364750" cy="830997"/>
          </a:xfrm>
          <a:prstGeom prst="rect">
            <a:avLst/>
          </a:prstGeom>
        </p:spPr>
        <p:txBody>
          <a:bodyPr wrap="none">
            <a:spAutoFit/>
          </a:bodyPr>
          <a:lstStyle/>
          <a:p>
            <a:pPr algn="ctr"/>
            <a:r>
              <a:rPr lang="kk-KZ" sz="2400" dirty="0">
                <a:solidFill>
                  <a:srgbClr val="002060"/>
                </a:solidFill>
              </a:rPr>
              <a:t>Күн астындағы </a:t>
            </a:r>
          </a:p>
          <a:p>
            <a:pPr algn="ctr"/>
            <a:r>
              <a:rPr lang="kk-KZ" sz="2400" dirty="0">
                <a:solidFill>
                  <a:srgbClr val="002060"/>
                </a:solidFill>
              </a:rPr>
              <a:t>ғаламшарлар</a:t>
            </a:r>
            <a:endParaRPr lang="ru-RU" sz="2400" dirty="0">
              <a:solidFill>
                <a:srgbClr val="002060"/>
              </a:solidFill>
            </a:endParaRPr>
          </a:p>
        </p:txBody>
      </p:sp>
      <p:sp>
        <p:nvSpPr>
          <p:cNvPr id="5" name="Прямоугольник 4"/>
          <p:cNvSpPr/>
          <p:nvPr/>
        </p:nvSpPr>
        <p:spPr>
          <a:xfrm>
            <a:off x="3405961" y="1279793"/>
            <a:ext cx="1925973" cy="662843"/>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3360129" y="2070274"/>
            <a:ext cx="1941451" cy="8098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1" name="Прямоугольник 10"/>
          <p:cNvSpPr/>
          <p:nvPr/>
        </p:nvSpPr>
        <p:spPr>
          <a:xfrm>
            <a:off x="3375607" y="3158573"/>
            <a:ext cx="1925973" cy="8098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2" name="Прямоугольник 11"/>
          <p:cNvSpPr/>
          <p:nvPr/>
        </p:nvSpPr>
        <p:spPr>
          <a:xfrm>
            <a:off x="3331248" y="4098001"/>
            <a:ext cx="1925973" cy="726679"/>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3" name="Прямоугольник 12"/>
          <p:cNvSpPr/>
          <p:nvPr/>
        </p:nvSpPr>
        <p:spPr>
          <a:xfrm>
            <a:off x="3331248" y="4983719"/>
            <a:ext cx="1925973" cy="726680"/>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5" name="Прямоугольник 14"/>
          <p:cNvSpPr/>
          <p:nvPr/>
        </p:nvSpPr>
        <p:spPr>
          <a:xfrm>
            <a:off x="5763803" y="3158573"/>
            <a:ext cx="5652704" cy="8098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7" name="Прямоугольник 16"/>
          <p:cNvSpPr/>
          <p:nvPr/>
        </p:nvSpPr>
        <p:spPr>
          <a:xfrm>
            <a:off x="5756364" y="4127421"/>
            <a:ext cx="5706764" cy="720049"/>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8" name="Прямоугольник 17"/>
          <p:cNvSpPr/>
          <p:nvPr/>
        </p:nvSpPr>
        <p:spPr>
          <a:xfrm>
            <a:off x="5756364" y="2070274"/>
            <a:ext cx="5706765" cy="8098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p:cNvSpPr/>
          <p:nvPr/>
        </p:nvSpPr>
        <p:spPr>
          <a:xfrm>
            <a:off x="5756365" y="1255742"/>
            <a:ext cx="5706765" cy="70788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0" name="Прямоугольник 19"/>
          <p:cNvSpPr/>
          <p:nvPr/>
        </p:nvSpPr>
        <p:spPr>
          <a:xfrm>
            <a:off x="5763803" y="4965070"/>
            <a:ext cx="5699326" cy="750816"/>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9" name="Прямая со стрелкой 8"/>
          <p:cNvCxnSpPr>
            <a:stCxn id="3" idx="3"/>
          </p:cNvCxnSpPr>
          <p:nvPr/>
        </p:nvCxnSpPr>
        <p:spPr>
          <a:xfrm flipV="1">
            <a:off x="2886550" y="1610522"/>
            <a:ext cx="478971" cy="1818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Прямоугольник 39"/>
          <p:cNvSpPr/>
          <p:nvPr/>
        </p:nvSpPr>
        <p:spPr>
          <a:xfrm>
            <a:off x="5763803" y="5951086"/>
            <a:ext cx="5699326" cy="75081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1" name="Прямоугольник 40"/>
          <p:cNvSpPr/>
          <p:nvPr/>
        </p:nvSpPr>
        <p:spPr>
          <a:xfrm>
            <a:off x="3364622" y="5977591"/>
            <a:ext cx="1925973" cy="719212"/>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227" name="Прямая со стрелкой 226"/>
          <p:cNvCxnSpPr>
            <a:stCxn id="3" idx="3"/>
          </p:cNvCxnSpPr>
          <p:nvPr/>
        </p:nvCxnSpPr>
        <p:spPr>
          <a:xfrm flipV="1">
            <a:off x="2886550" y="2618330"/>
            <a:ext cx="478971" cy="810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9" name="Прямая со стрелкой 228"/>
          <p:cNvCxnSpPr>
            <a:stCxn id="3" idx="3"/>
          </p:cNvCxnSpPr>
          <p:nvPr/>
        </p:nvCxnSpPr>
        <p:spPr>
          <a:xfrm flipV="1">
            <a:off x="2886550" y="3422131"/>
            <a:ext cx="478971" cy="68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1" name="Прямая со стрелкой 230"/>
          <p:cNvCxnSpPr>
            <a:stCxn id="3" idx="3"/>
          </p:cNvCxnSpPr>
          <p:nvPr/>
        </p:nvCxnSpPr>
        <p:spPr>
          <a:xfrm>
            <a:off x="2886550" y="3429000"/>
            <a:ext cx="478971" cy="7707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Прямая со стрелкой 234"/>
          <p:cNvCxnSpPr>
            <a:stCxn id="3" idx="3"/>
          </p:cNvCxnSpPr>
          <p:nvPr/>
        </p:nvCxnSpPr>
        <p:spPr>
          <a:xfrm>
            <a:off x="2886550" y="3429000"/>
            <a:ext cx="478971" cy="1785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7" name="Прямая со стрелкой 236"/>
          <p:cNvCxnSpPr>
            <a:stCxn id="3" idx="3"/>
          </p:cNvCxnSpPr>
          <p:nvPr/>
        </p:nvCxnSpPr>
        <p:spPr>
          <a:xfrm>
            <a:off x="2886550" y="3429000"/>
            <a:ext cx="478971" cy="27381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30" name="Таблица 29">
            <a:extLst>
              <a:ext uri="{FF2B5EF4-FFF2-40B4-BE49-F238E27FC236}">
                <a16:creationId xmlns:a16="http://schemas.microsoft.com/office/drawing/2014/main" id="{80303109-BCF2-4BCA-9842-9833E0379E3F}"/>
              </a:ext>
            </a:extLst>
          </p:cNvPr>
          <p:cNvGraphicFramePr>
            <a:graphicFrameLocks noGrp="1"/>
          </p:cNvGraphicFramePr>
          <p:nvPr/>
        </p:nvGraphicFramePr>
        <p:xfrm>
          <a:off x="2756452" y="103950"/>
          <a:ext cx="8841273" cy="1076706"/>
        </p:xfrm>
        <a:graphic>
          <a:graphicData uri="http://schemas.openxmlformats.org/drawingml/2006/table">
            <a:tbl>
              <a:tblPr>
                <a:tableStyleId>{5C22544A-7EE6-4342-B048-85BDC9FD1C3A}</a:tableStyleId>
              </a:tblPr>
              <a:tblGrid>
                <a:gridCol w="8841273">
                  <a:extLst>
                    <a:ext uri="{9D8B030D-6E8A-4147-A177-3AD203B41FA5}">
                      <a16:colId xmlns:a16="http://schemas.microsoft.com/office/drawing/2014/main" val="239479312"/>
                    </a:ext>
                  </a:extLst>
                </a:gridCol>
              </a:tblGrid>
              <a:tr h="1009282">
                <a:tc>
                  <a:txBody>
                    <a:bodyPr/>
                    <a:lstStyle/>
                    <a:p>
                      <a:pPr algn="ctr">
                        <a:lnSpc>
                          <a:spcPct val="115000"/>
                        </a:lnSpc>
                        <a:spcAft>
                          <a:spcPts val="1000"/>
                        </a:spcAft>
                      </a:pPr>
                      <a:r>
                        <a:rPr lang="kk-KZ" sz="3200" dirty="0">
                          <a:solidFill>
                            <a:srgbClr val="FF0000"/>
                          </a:solidFill>
                          <a:effectLst/>
                          <a:latin typeface="Times New Roman" panose="02020603050405020304" pitchFamily="18" charset="0"/>
                          <a:cs typeface="Times New Roman" panose="02020603050405020304" pitchFamily="18" charset="0"/>
                        </a:rPr>
                        <a:t>Мәтін мазмұны бойынша деректерді сәйкестендіріңіз. </a:t>
                      </a:r>
                      <a:endParaRPr lang="ru-RU" sz="3200" dirty="0">
                        <a:solidFill>
                          <a:srgbClr val="FF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2767812278"/>
                  </a:ext>
                </a:extLst>
              </a:tr>
            </a:tbl>
          </a:graphicData>
        </a:graphic>
      </p:graphicFrame>
      <p:sp>
        <p:nvSpPr>
          <p:cNvPr id="2" name="TextBox 1">
            <a:extLst>
              <a:ext uri="{FF2B5EF4-FFF2-40B4-BE49-F238E27FC236}">
                <a16:creationId xmlns:a16="http://schemas.microsoft.com/office/drawing/2014/main" id="{94CE2363-DECA-4083-9F72-FD5DB00CC199}"/>
              </a:ext>
            </a:extLst>
          </p:cNvPr>
          <p:cNvSpPr txBox="1"/>
          <p:nvPr/>
        </p:nvSpPr>
        <p:spPr>
          <a:xfrm>
            <a:off x="3589418" y="1363080"/>
            <a:ext cx="1467393"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Сатурн</a:t>
            </a:r>
            <a:endParaRPr lang="ru-RU" sz="2800" dirty="0"/>
          </a:p>
        </p:txBody>
      </p:sp>
      <p:sp>
        <p:nvSpPr>
          <p:cNvPr id="34" name="TextBox 33">
            <a:extLst>
              <a:ext uri="{FF2B5EF4-FFF2-40B4-BE49-F238E27FC236}">
                <a16:creationId xmlns:a16="http://schemas.microsoft.com/office/drawing/2014/main" id="{609A2782-9128-4C53-9917-2EFB0D7F191F}"/>
              </a:ext>
            </a:extLst>
          </p:cNvPr>
          <p:cNvSpPr txBox="1"/>
          <p:nvPr/>
        </p:nvSpPr>
        <p:spPr>
          <a:xfrm>
            <a:off x="3402519" y="2242358"/>
            <a:ext cx="1783434"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Меркурий</a:t>
            </a:r>
            <a:endParaRPr lang="ru-RU" sz="2800" dirty="0"/>
          </a:p>
        </p:txBody>
      </p:sp>
      <p:sp>
        <p:nvSpPr>
          <p:cNvPr id="14" name="TextBox 13">
            <a:extLst>
              <a:ext uri="{FF2B5EF4-FFF2-40B4-BE49-F238E27FC236}">
                <a16:creationId xmlns:a16="http://schemas.microsoft.com/office/drawing/2014/main" id="{31C529F6-6D9D-4CCC-841B-1320BF07BA47}"/>
              </a:ext>
            </a:extLst>
          </p:cNvPr>
          <p:cNvSpPr txBox="1"/>
          <p:nvPr/>
        </p:nvSpPr>
        <p:spPr>
          <a:xfrm>
            <a:off x="3539344" y="3190747"/>
            <a:ext cx="1671137" cy="523220"/>
          </a:xfrm>
          <a:prstGeom prst="rect">
            <a:avLst/>
          </a:prstGeom>
          <a:noFill/>
        </p:spPr>
        <p:txBody>
          <a:bodyPr wrap="square" rtlCol="0">
            <a:spAutoFit/>
          </a:bodyPr>
          <a:lstStyle/>
          <a:p>
            <a:r>
              <a:rPr lang="kk-KZ" sz="1800" dirty="0">
                <a:effectLst/>
                <a:latin typeface="Times New Roman" panose="02020603050405020304" pitchFamily="18" charset="0"/>
                <a:ea typeface="DengXian" panose="02010600030101010101" pitchFamily="2" charset="-122"/>
              </a:rPr>
              <a:t> </a:t>
            </a:r>
            <a:r>
              <a:rPr lang="kk-KZ" sz="2800" dirty="0">
                <a:effectLst/>
                <a:latin typeface="Times New Roman" panose="02020603050405020304" pitchFamily="18" charset="0"/>
                <a:ea typeface="DengXian" panose="02010600030101010101" pitchFamily="2" charset="-122"/>
              </a:rPr>
              <a:t>Шолпан</a:t>
            </a:r>
            <a:endParaRPr lang="ru-RU" sz="2800" dirty="0"/>
          </a:p>
        </p:txBody>
      </p:sp>
      <p:sp>
        <p:nvSpPr>
          <p:cNvPr id="16" name="TextBox 15">
            <a:extLst>
              <a:ext uri="{FF2B5EF4-FFF2-40B4-BE49-F238E27FC236}">
                <a16:creationId xmlns:a16="http://schemas.microsoft.com/office/drawing/2014/main" id="{F9E0507C-7BF6-400C-9981-B77345E28A87}"/>
              </a:ext>
            </a:extLst>
          </p:cNvPr>
          <p:cNvSpPr txBox="1"/>
          <p:nvPr/>
        </p:nvSpPr>
        <p:spPr>
          <a:xfrm>
            <a:off x="3737903" y="4098002"/>
            <a:ext cx="1290762"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Жер</a:t>
            </a:r>
            <a:endParaRPr lang="ru-RU" sz="2800" dirty="0"/>
          </a:p>
        </p:txBody>
      </p:sp>
      <p:sp>
        <p:nvSpPr>
          <p:cNvPr id="21" name="TextBox 20">
            <a:extLst>
              <a:ext uri="{FF2B5EF4-FFF2-40B4-BE49-F238E27FC236}">
                <a16:creationId xmlns:a16="http://schemas.microsoft.com/office/drawing/2014/main" id="{3AE03CAD-891B-4C46-8CAF-503B5D3A7407}"/>
              </a:ext>
            </a:extLst>
          </p:cNvPr>
          <p:cNvSpPr txBox="1"/>
          <p:nvPr/>
        </p:nvSpPr>
        <p:spPr>
          <a:xfrm>
            <a:off x="3628819" y="5010673"/>
            <a:ext cx="1191682"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Марс</a:t>
            </a:r>
            <a:endParaRPr lang="ru-RU" sz="2800" dirty="0"/>
          </a:p>
        </p:txBody>
      </p:sp>
      <p:sp>
        <p:nvSpPr>
          <p:cNvPr id="26" name="TextBox 25">
            <a:extLst>
              <a:ext uri="{FF2B5EF4-FFF2-40B4-BE49-F238E27FC236}">
                <a16:creationId xmlns:a16="http://schemas.microsoft.com/office/drawing/2014/main" id="{9BDD7FEC-7D13-4B85-9800-3FE29BFF3B42}"/>
              </a:ext>
            </a:extLst>
          </p:cNvPr>
          <p:cNvSpPr txBox="1"/>
          <p:nvPr/>
        </p:nvSpPr>
        <p:spPr>
          <a:xfrm>
            <a:off x="3708301" y="5977592"/>
            <a:ext cx="1171869"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Уран</a:t>
            </a:r>
            <a:endParaRPr lang="ru-RU" sz="2800" dirty="0"/>
          </a:p>
        </p:txBody>
      </p:sp>
      <p:sp>
        <p:nvSpPr>
          <p:cNvPr id="27" name="TextBox 26">
            <a:extLst>
              <a:ext uri="{FF2B5EF4-FFF2-40B4-BE49-F238E27FC236}">
                <a16:creationId xmlns:a16="http://schemas.microsoft.com/office/drawing/2014/main" id="{6BCF82A0-6CAC-4456-8141-164B8684A2B1}"/>
              </a:ext>
            </a:extLst>
          </p:cNvPr>
          <p:cNvSpPr txBox="1"/>
          <p:nvPr/>
        </p:nvSpPr>
        <p:spPr>
          <a:xfrm>
            <a:off x="5743658" y="6045680"/>
            <a:ext cx="5672849"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Күннен алтыншы орналасқан  ғаламшар </a:t>
            </a:r>
            <a:endParaRPr lang="ru-RU" sz="2400" dirty="0"/>
          </a:p>
        </p:txBody>
      </p:sp>
      <p:sp>
        <p:nvSpPr>
          <p:cNvPr id="28" name="TextBox 27">
            <a:extLst>
              <a:ext uri="{FF2B5EF4-FFF2-40B4-BE49-F238E27FC236}">
                <a16:creationId xmlns:a16="http://schemas.microsoft.com/office/drawing/2014/main" id="{EED2D86D-AEBB-4400-8503-C840CC1542AF}"/>
              </a:ext>
            </a:extLst>
          </p:cNvPr>
          <p:cNvSpPr txBox="1"/>
          <p:nvPr/>
        </p:nvSpPr>
        <p:spPr>
          <a:xfrm>
            <a:off x="5863374" y="3274881"/>
            <a:ext cx="5327373"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Күн жүйесіндегі ең кіші ғаламшар </a:t>
            </a:r>
            <a:endParaRPr lang="ru-RU" sz="2400" dirty="0"/>
          </a:p>
        </p:txBody>
      </p:sp>
      <p:sp>
        <p:nvSpPr>
          <p:cNvPr id="32" name="TextBox 31">
            <a:extLst>
              <a:ext uri="{FF2B5EF4-FFF2-40B4-BE49-F238E27FC236}">
                <a16:creationId xmlns:a16="http://schemas.microsoft.com/office/drawing/2014/main" id="{B83F0FFA-9633-416F-834A-CB928AA8E003}"/>
              </a:ext>
            </a:extLst>
          </p:cNvPr>
          <p:cNvSpPr txBox="1"/>
          <p:nvPr/>
        </p:nvSpPr>
        <p:spPr>
          <a:xfrm>
            <a:off x="5743658" y="4098001"/>
            <a:ext cx="5566806" cy="830997"/>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Жерде тұрып көруге болатын ең жарық әрі ыстық ғаламшар </a:t>
            </a:r>
            <a:endParaRPr lang="ru-RU" sz="2400" dirty="0"/>
          </a:p>
        </p:txBody>
      </p:sp>
      <p:sp>
        <p:nvSpPr>
          <p:cNvPr id="33" name="TextBox 32">
            <a:extLst>
              <a:ext uri="{FF2B5EF4-FFF2-40B4-BE49-F238E27FC236}">
                <a16:creationId xmlns:a16="http://schemas.microsoft.com/office/drawing/2014/main" id="{FAB82140-DD71-447A-938C-FA47F58964F0}"/>
              </a:ext>
            </a:extLst>
          </p:cNvPr>
          <p:cNvSpPr txBox="1"/>
          <p:nvPr/>
        </p:nvSpPr>
        <p:spPr>
          <a:xfrm>
            <a:off x="5836899" y="2198829"/>
            <a:ext cx="5473565"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Күннен үшінші тұрған  ғаламшар </a:t>
            </a:r>
            <a:endParaRPr lang="ru-RU" sz="2400" dirty="0"/>
          </a:p>
        </p:txBody>
      </p:sp>
      <p:sp>
        <p:nvSpPr>
          <p:cNvPr id="36" name="TextBox 35">
            <a:extLst>
              <a:ext uri="{FF2B5EF4-FFF2-40B4-BE49-F238E27FC236}">
                <a16:creationId xmlns:a16="http://schemas.microsoft.com/office/drawing/2014/main" id="{34BCC101-FB56-4702-88AC-92697B65EF2F}"/>
              </a:ext>
            </a:extLst>
          </p:cNvPr>
          <p:cNvSpPr txBox="1"/>
          <p:nvPr/>
        </p:nvSpPr>
        <p:spPr>
          <a:xfrm>
            <a:off x="5773787" y="1409879"/>
            <a:ext cx="5327373"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Жерге ең жақын орналасқан ғаламшар </a:t>
            </a:r>
            <a:endParaRPr lang="ru-RU" sz="2400" dirty="0"/>
          </a:p>
        </p:txBody>
      </p:sp>
      <p:sp>
        <p:nvSpPr>
          <p:cNvPr id="37" name="TextBox 36">
            <a:extLst>
              <a:ext uri="{FF2B5EF4-FFF2-40B4-BE49-F238E27FC236}">
                <a16:creationId xmlns:a16="http://schemas.microsoft.com/office/drawing/2014/main" id="{B8F25D60-A463-4476-90A8-0ECF866EEDE4}"/>
              </a:ext>
            </a:extLst>
          </p:cNvPr>
          <p:cNvSpPr txBox="1"/>
          <p:nvPr/>
        </p:nvSpPr>
        <p:spPr>
          <a:xfrm>
            <a:off x="5743658" y="5098546"/>
            <a:ext cx="4835886"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Күннен жетінші тұрған ғаламшар </a:t>
            </a:r>
            <a:endParaRPr lang="ru-RU" sz="2400" dirty="0"/>
          </a:p>
        </p:txBody>
      </p:sp>
      <p:sp>
        <p:nvSpPr>
          <p:cNvPr id="47" name="Шестиугольник 46">
            <a:extLst>
              <a:ext uri="{FF2B5EF4-FFF2-40B4-BE49-F238E27FC236}">
                <a16:creationId xmlns:a16="http://schemas.microsoft.com/office/drawing/2014/main" id="{D9892C9F-2C57-4760-B0E1-1EDC71345D1A}"/>
              </a:ext>
            </a:extLst>
          </p:cNvPr>
          <p:cNvSpPr/>
          <p:nvPr/>
        </p:nvSpPr>
        <p:spPr>
          <a:xfrm>
            <a:off x="119270" y="102247"/>
            <a:ext cx="2478155"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ТАПСЫРМА</a:t>
            </a:r>
            <a:endParaRPr lang="ru-RU" sz="2400" dirty="0">
              <a:solidFill>
                <a:schemeClr val="tx1"/>
              </a:solidFill>
            </a:endParaRPr>
          </a:p>
        </p:txBody>
      </p:sp>
    </p:spTree>
    <p:extLst>
      <p:ext uri="{BB962C8B-B14F-4D97-AF65-F5344CB8AC3E}">
        <p14:creationId xmlns:p14="http://schemas.microsoft.com/office/powerpoint/2010/main" val="361026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9921" y="2658291"/>
            <a:ext cx="2416629" cy="1541417"/>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38566" y="2862806"/>
            <a:ext cx="2364750" cy="830997"/>
          </a:xfrm>
          <a:prstGeom prst="rect">
            <a:avLst/>
          </a:prstGeom>
        </p:spPr>
        <p:txBody>
          <a:bodyPr wrap="none">
            <a:spAutoFit/>
          </a:bodyPr>
          <a:lstStyle/>
          <a:p>
            <a:pPr algn="ctr"/>
            <a:r>
              <a:rPr lang="kk-KZ" sz="2400" dirty="0">
                <a:solidFill>
                  <a:srgbClr val="002060"/>
                </a:solidFill>
              </a:rPr>
              <a:t>Күн астындағы </a:t>
            </a:r>
          </a:p>
          <a:p>
            <a:pPr algn="ctr"/>
            <a:r>
              <a:rPr lang="kk-KZ" sz="2400" dirty="0">
                <a:solidFill>
                  <a:srgbClr val="002060"/>
                </a:solidFill>
              </a:rPr>
              <a:t>ғаламшарлар</a:t>
            </a:r>
            <a:endParaRPr lang="ru-RU" sz="2400" dirty="0">
              <a:solidFill>
                <a:srgbClr val="002060"/>
              </a:solidFill>
            </a:endParaRPr>
          </a:p>
        </p:txBody>
      </p:sp>
      <p:sp>
        <p:nvSpPr>
          <p:cNvPr id="5" name="Прямоугольник 4"/>
          <p:cNvSpPr/>
          <p:nvPr/>
        </p:nvSpPr>
        <p:spPr>
          <a:xfrm>
            <a:off x="3405961" y="1279793"/>
            <a:ext cx="1925973" cy="662843"/>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3360129" y="2070274"/>
            <a:ext cx="1941451" cy="8098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1" name="Прямоугольник 10"/>
          <p:cNvSpPr/>
          <p:nvPr/>
        </p:nvSpPr>
        <p:spPr>
          <a:xfrm>
            <a:off x="3375607" y="3158573"/>
            <a:ext cx="1925973" cy="8098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2" name="Прямоугольник 11"/>
          <p:cNvSpPr/>
          <p:nvPr/>
        </p:nvSpPr>
        <p:spPr>
          <a:xfrm>
            <a:off x="3331248" y="4098001"/>
            <a:ext cx="1925973" cy="726679"/>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3" name="Прямоугольник 12"/>
          <p:cNvSpPr/>
          <p:nvPr/>
        </p:nvSpPr>
        <p:spPr>
          <a:xfrm>
            <a:off x="3331248" y="4983719"/>
            <a:ext cx="1925973" cy="726680"/>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5" name="Прямоугольник 14"/>
          <p:cNvSpPr/>
          <p:nvPr/>
        </p:nvSpPr>
        <p:spPr>
          <a:xfrm>
            <a:off x="5763803" y="3158573"/>
            <a:ext cx="5699326" cy="8098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7" name="Прямоугольник 16"/>
          <p:cNvSpPr/>
          <p:nvPr/>
        </p:nvSpPr>
        <p:spPr>
          <a:xfrm>
            <a:off x="5756364" y="4126867"/>
            <a:ext cx="5706764" cy="720049"/>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8" name="Прямоугольник 17"/>
          <p:cNvSpPr/>
          <p:nvPr/>
        </p:nvSpPr>
        <p:spPr>
          <a:xfrm>
            <a:off x="5756364" y="2070274"/>
            <a:ext cx="5706765" cy="8098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p:cNvSpPr/>
          <p:nvPr/>
        </p:nvSpPr>
        <p:spPr>
          <a:xfrm>
            <a:off x="5756365" y="1255742"/>
            <a:ext cx="5706765" cy="70788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0" name="Прямоугольник 19"/>
          <p:cNvSpPr/>
          <p:nvPr/>
        </p:nvSpPr>
        <p:spPr>
          <a:xfrm>
            <a:off x="5763803" y="4965070"/>
            <a:ext cx="5699326" cy="750816"/>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 name="Стрелка вправо 6"/>
          <p:cNvSpPr/>
          <p:nvPr/>
        </p:nvSpPr>
        <p:spPr>
          <a:xfrm>
            <a:off x="5267273" y="5205705"/>
            <a:ext cx="290497" cy="21929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право 21"/>
          <p:cNvSpPr/>
          <p:nvPr/>
        </p:nvSpPr>
        <p:spPr>
          <a:xfrm>
            <a:off x="5342706" y="1495681"/>
            <a:ext cx="322217" cy="21929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трелка вправо 22"/>
          <p:cNvSpPr/>
          <p:nvPr/>
        </p:nvSpPr>
        <p:spPr>
          <a:xfrm>
            <a:off x="5318994" y="2345139"/>
            <a:ext cx="322217" cy="21929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право 23"/>
          <p:cNvSpPr/>
          <p:nvPr/>
        </p:nvSpPr>
        <p:spPr>
          <a:xfrm>
            <a:off x="5304897" y="3405516"/>
            <a:ext cx="322217" cy="21929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право 24"/>
          <p:cNvSpPr/>
          <p:nvPr/>
        </p:nvSpPr>
        <p:spPr>
          <a:xfrm>
            <a:off x="5242131" y="4311348"/>
            <a:ext cx="322217" cy="21929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 name="Прямая со стрелкой 8"/>
          <p:cNvCxnSpPr>
            <a:stCxn id="3" idx="3"/>
          </p:cNvCxnSpPr>
          <p:nvPr/>
        </p:nvCxnSpPr>
        <p:spPr>
          <a:xfrm flipV="1">
            <a:off x="2886550" y="1610522"/>
            <a:ext cx="478971" cy="18184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Прямоугольник 39"/>
          <p:cNvSpPr/>
          <p:nvPr/>
        </p:nvSpPr>
        <p:spPr>
          <a:xfrm>
            <a:off x="5763803" y="5951086"/>
            <a:ext cx="5699326" cy="75081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1" name="Прямоугольник 40"/>
          <p:cNvSpPr/>
          <p:nvPr/>
        </p:nvSpPr>
        <p:spPr>
          <a:xfrm>
            <a:off x="3364622" y="5977591"/>
            <a:ext cx="1925973" cy="719212"/>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227" name="Прямая со стрелкой 226"/>
          <p:cNvCxnSpPr>
            <a:stCxn id="3" idx="3"/>
          </p:cNvCxnSpPr>
          <p:nvPr/>
        </p:nvCxnSpPr>
        <p:spPr>
          <a:xfrm flipV="1">
            <a:off x="2886550" y="2618330"/>
            <a:ext cx="478971" cy="810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9" name="Прямая со стрелкой 228"/>
          <p:cNvCxnSpPr>
            <a:stCxn id="3" idx="3"/>
          </p:cNvCxnSpPr>
          <p:nvPr/>
        </p:nvCxnSpPr>
        <p:spPr>
          <a:xfrm flipV="1">
            <a:off x="2886550" y="3422131"/>
            <a:ext cx="478971" cy="68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1" name="Прямая со стрелкой 230"/>
          <p:cNvCxnSpPr>
            <a:stCxn id="3" idx="3"/>
          </p:cNvCxnSpPr>
          <p:nvPr/>
        </p:nvCxnSpPr>
        <p:spPr>
          <a:xfrm>
            <a:off x="2886550" y="3429000"/>
            <a:ext cx="478971" cy="7707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Прямая со стрелкой 234"/>
          <p:cNvCxnSpPr>
            <a:stCxn id="3" idx="3"/>
          </p:cNvCxnSpPr>
          <p:nvPr/>
        </p:nvCxnSpPr>
        <p:spPr>
          <a:xfrm>
            <a:off x="2886550" y="3429000"/>
            <a:ext cx="478971" cy="1785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7" name="Прямая со стрелкой 236"/>
          <p:cNvCxnSpPr>
            <a:stCxn id="3" idx="3"/>
          </p:cNvCxnSpPr>
          <p:nvPr/>
        </p:nvCxnSpPr>
        <p:spPr>
          <a:xfrm>
            <a:off x="2886550" y="3429000"/>
            <a:ext cx="478971" cy="27381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94CE2363-DECA-4083-9F72-FD5DB00CC199}"/>
              </a:ext>
            </a:extLst>
          </p:cNvPr>
          <p:cNvSpPr txBox="1"/>
          <p:nvPr/>
        </p:nvSpPr>
        <p:spPr>
          <a:xfrm>
            <a:off x="3589418" y="1363080"/>
            <a:ext cx="1467393"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Сатурн</a:t>
            </a:r>
            <a:endParaRPr lang="ru-RU" sz="2800" dirty="0"/>
          </a:p>
        </p:txBody>
      </p:sp>
      <p:sp>
        <p:nvSpPr>
          <p:cNvPr id="34" name="TextBox 33">
            <a:extLst>
              <a:ext uri="{FF2B5EF4-FFF2-40B4-BE49-F238E27FC236}">
                <a16:creationId xmlns:a16="http://schemas.microsoft.com/office/drawing/2014/main" id="{609A2782-9128-4C53-9917-2EFB0D7F191F}"/>
              </a:ext>
            </a:extLst>
          </p:cNvPr>
          <p:cNvSpPr txBox="1"/>
          <p:nvPr/>
        </p:nvSpPr>
        <p:spPr>
          <a:xfrm>
            <a:off x="3402519" y="2242358"/>
            <a:ext cx="1783434"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Меркурий</a:t>
            </a:r>
            <a:endParaRPr lang="ru-RU" sz="2800" dirty="0"/>
          </a:p>
        </p:txBody>
      </p:sp>
      <p:sp>
        <p:nvSpPr>
          <p:cNvPr id="14" name="TextBox 13">
            <a:extLst>
              <a:ext uri="{FF2B5EF4-FFF2-40B4-BE49-F238E27FC236}">
                <a16:creationId xmlns:a16="http://schemas.microsoft.com/office/drawing/2014/main" id="{31C529F6-6D9D-4CCC-841B-1320BF07BA47}"/>
              </a:ext>
            </a:extLst>
          </p:cNvPr>
          <p:cNvSpPr txBox="1"/>
          <p:nvPr/>
        </p:nvSpPr>
        <p:spPr>
          <a:xfrm>
            <a:off x="3539344" y="3190747"/>
            <a:ext cx="1671137" cy="523220"/>
          </a:xfrm>
          <a:prstGeom prst="rect">
            <a:avLst/>
          </a:prstGeom>
          <a:noFill/>
        </p:spPr>
        <p:txBody>
          <a:bodyPr wrap="square" rtlCol="0">
            <a:spAutoFit/>
          </a:bodyPr>
          <a:lstStyle/>
          <a:p>
            <a:r>
              <a:rPr lang="kk-KZ" sz="1800" dirty="0">
                <a:effectLst/>
                <a:latin typeface="Times New Roman" panose="02020603050405020304" pitchFamily="18" charset="0"/>
                <a:ea typeface="DengXian" panose="02010600030101010101" pitchFamily="2" charset="-122"/>
              </a:rPr>
              <a:t> </a:t>
            </a:r>
            <a:r>
              <a:rPr lang="kk-KZ" sz="2800" dirty="0">
                <a:effectLst/>
                <a:latin typeface="Times New Roman" panose="02020603050405020304" pitchFamily="18" charset="0"/>
                <a:ea typeface="DengXian" panose="02010600030101010101" pitchFamily="2" charset="-122"/>
              </a:rPr>
              <a:t>Шолпан</a:t>
            </a:r>
            <a:endParaRPr lang="ru-RU" sz="2800" dirty="0"/>
          </a:p>
        </p:txBody>
      </p:sp>
      <p:sp>
        <p:nvSpPr>
          <p:cNvPr id="16" name="TextBox 15">
            <a:extLst>
              <a:ext uri="{FF2B5EF4-FFF2-40B4-BE49-F238E27FC236}">
                <a16:creationId xmlns:a16="http://schemas.microsoft.com/office/drawing/2014/main" id="{F9E0507C-7BF6-400C-9981-B77345E28A87}"/>
              </a:ext>
            </a:extLst>
          </p:cNvPr>
          <p:cNvSpPr txBox="1"/>
          <p:nvPr/>
        </p:nvSpPr>
        <p:spPr>
          <a:xfrm>
            <a:off x="3737903" y="4098002"/>
            <a:ext cx="1290762"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Жер</a:t>
            </a:r>
            <a:endParaRPr lang="ru-RU" sz="2800" dirty="0"/>
          </a:p>
        </p:txBody>
      </p:sp>
      <p:sp>
        <p:nvSpPr>
          <p:cNvPr id="21" name="TextBox 20">
            <a:extLst>
              <a:ext uri="{FF2B5EF4-FFF2-40B4-BE49-F238E27FC236}">
                <a16:creationId xmlns:a16="http://schemas.microsoft.com/office/drawing/2014/main" id="{3AE03CAD-891B-4C46-8CAF-503B5D3A7407}"/>
              </a:ext>
            </a:extLst>
          </p:cNvPr>
          <p:cNvSpPr txBox="1"/>
          <p:nvPr/>
        </p:nvSpPr>
        <p:spPr>
          <a:xfrm>
            <a:off x="3628819" y="5010673"/>
            <a:ext cx="1191682"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Марс</a:t>
            </a:r>
            <a:endParaRPr lang="ru-RU" sz="2800" dirty="0"/>
          </a:p>
        </p:txBody>
      </p:sp>
      <p:sp>
        <p:nvSpPr>
          <p:cNvPr id="26" name="TextBox 25">
            <a:extLst>
              <a:ext uri="{FF2B5EF4-FFF2-40B4-BE49-F238E27FC236}">
                <a16:creationId xmlns:a16="http://schemas.microsoft.com/office/drawing/2014/main" id="{9BDD7FEC-7D13-4B85-9800-3FE29BFF3B42}"/>
              </a:ext>
            </a:extLst>
          </p:cNvPr>
          <p:cNvSpPr txBox="1"/>
          <p:nvPr/>
        </p:nvSpPr>
        <p:spPr>
          <a:xfrm>
            <a:off x="3708301" y="5977592"/>
            <a:ext cx="1171869" cy="523220"/>
          </a:xfrm>
          <a:prstGeom prst="rect">
            <a:avLst/>
          </a:prstGeom>
          <a:noFill/>
        </p:spPr>
        <p:txBody>
          <a:bodyPr wrap="square" rtlCol="0">
            <a:spAutoFit/>
          </a:bodyPr>
          <a:lstStyle/>
          <a:p>
            <a:r>
              <a:rPr lang="kk-KZ" sz="2800" dirty="0">
                <a:effectLst/>
                <a:latin typeface="Times New Roman" panose="02020603050405020304" pitchFamily="18" charset="0"/>
                <a:ea typeface="DengXian" panose="02010600030101010101" pitchFamily="2" charset="-122"/>
              </a:rPr>
              <a:t>Уран</a:t>
            </a:r>
            <a:endParaRPr lang="ru-RU" sz="2800" dirty="0"/>
          </a:p>
        </p:txBody>
      </p:sp>
      <p:sp>
        <p:nvSpPr>
          <p:cNvPr id="27" name="TextBox 26">
            <a:extLst>
              <a:ext uri="{FF2B5EF4-FFF2-40B4-BE49-F238E27FC236}">
                <a16:creationId xmlns:a16="http://schemas.microsoft.com/office/drawing/2014/main" id="{6BCF82A0-6CAC-4456-8141-164B8684A2B1}"/>
              </a:ext>
            </a:extLst>
          </p:cNvPr>
          <p:cNvSpPr txBox="1"/>
          <p:nvPr/>
        </p:nvSpPr>
        <p:spPr>
          <a:xfrm>
            <a:off x="5790279" y="1400320"/>
            <a:ext cx="5672849"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Күннен алтыншы орналасқан  ғаламшар </a:t>
            </a:r>
            <a:endParaRPr lang="ru-RU" sz="2400" dirty="0"/>
          </a:p>
        </p:txBody>
      </p:sp>
      <p:sp>
        <p:nvSpPr>
          <p:cNvPr id="28" name="TextBox 27">
            <a:extLst>
              <a:ext uri="{FF2B5EF4-FFF2-40B4-BE49-F238E27FC236}">
                <a16:creationId xmlns:a16="http://schemas.microsoft.com/office/drawing/2014/main" id="{EED2D86D-AEBB-4400-8503-C840CC1542AF}"/>
              </a:ext>
            </a:extLst>
          </p:cNvPr>
          <p:cNvSpPr txBox="1"/>
          <p:nvPr/>
        </p:nvSpPr>
        <p:spPr>
          <a:xfrm>
            <a:off x="5883519" y="2161453"/>
            <a:ext cx="5327373"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Күн жүйесіндегі ең кіші ғаламшар </a:t>
            </a:r>
            <a:endParaRPr lang="ru-RU" sz="2400" dirty="0"/>
          </a:p>
        </p:txBody>
      </p:sp>
      <p:sp>
        <p:nvSpPr>
          <p:cNvPr id="32" name="TextBox 31">
            <a:extLst>
              <a:ext uri="{FF2B5EF4-FFF2-40B4-BE49-F238E27FC236}">
                <a16:creationId xmlns:a16="http://schemas.microsoft.com/office/drawing/2014/main" id="{B83F0FFA-9633-416F-834A-CB928AA8E003}"/>
              </a:ext>
            </a:extLst>
          </p:cNvPr>
          <p:cNvSpPr txBox="1"/>
          <p:nvPr/>
        </p:nvSpPr>
        <p:spPr>
          <a:xfrm>
            <a:off x="5790279" y="3141343"/>
            <a:ext cx="5566806" cy="830997"/>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Жерде тұрып көруге болатын ең жарық әрі ыстық ғаламшар </a:t>
            </a:r>
            <a:endParaRPr lang="ru-RU" sz="2400" dirty="0"/>
          </a:p>
        </p:txBody>
      </p:sp>
      <p:sp>
        <p:nvSpPr>
          <p:cNvPr id="33" name="TextBox 32">
            <a:extLst>
              <a:ext uri="{FF2B5EF4-FFF2-40B4-BE49-F238E27FC236}">
                <a16:creationId xmlns:a16="http://schemas.microsoft.com/office/drawing/2014/main" id="{FAB82140-DD71-447A-938C-FA47F58964F0}"/>
              </a:ext>
            </a:extLst>
          </p:cNvPr>
          <p:cNvSpPr txBox="1"/>
          <p:nvPr/>
        </p:nvSpPr>
        <p:spPr>
          <a:xfrm>
            <a:off x="5836899" y="4228027"/>
            <a:ext cx="5473565"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Күннен үшінші тұрған  ғаламшар </a:t>
            </a:r>
            <a:endParaRPr lang="ru-RU" sz="2400" dirty="0"/>
          </a:p>
        </p:txBody>
      </p:sp>
      <p:sp>
        <p:nvSpPr>
          <p:cNvPr id="36" name="TextBox 35">
            <a:extLst>
              <a:ext uri="{FF2B5EF4-FFF2-40B4-BE49-F238E27FC236}">
                <a16:creationId xmlns:a16="http://schemas.microsoft.com/office/drawing/2014/main" id="{34BCC101-FB56-4702-88AC-92697B65EF2F}"/>
              </a:ext>
            </a:extLst>
          </p:cNvPr>
          <p:cNvSpPr txBox="1"/>
          <p:nvPr/>
        </p:nvSpPr>
        <p:spPr>
          <a:xfrm>
            <a:off x="5883519" y="5215166"/>
            <a:ext cx="5327373"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Жерге ең жақын орналасқан ғаламшар </a:t>
            </a:r>
            <a:endParaRPr lang="ru-RU" sz="2400" dirty="0"/>
          </a:p>
        </p:txBody>
      </p:sp>
      <p:sp>
        <p:nvSpPr>
          <p:cNvPr id="45" name="Стрелка вправо 6">
            <a:extLst>
              <a:ext uri="{FF2B5EF4-FFF2-40B4-BE49-F238E27FC236}">
                <a16:creationId xmlns:a16="http://schemas.microsoft.com/office/drawing/2014/main" id="{C6530973-CB0D-4E98-ABFE-7B3914EDCCBC}"/>
              </a:ext>
            </a:extLst>
          </p:cNvPr>
          <p:cNvSpPr/>
          <p:nvPr/>
        </p:nvSpPr>
        <p:spPr>
          <a:xfrm>
            <a:off x="5317439" y="6239202"/>
            <a:ext cx="290497" cy="21929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a:extLst>
              <a:ext uri="{FF2B5EF4-FFF2-40B4-BE49-F238E27FC236}">
                <a16:creationId xmlns:a16="http://schemas.microsoft.com/office/drawing/2014/main" id="{B8F25D60-A463-4476-90A8-0ECF866EEDE4}"/>
              </a:ext>
            </a:extLst>
          </p:cNvPr>
          <p:cNvSpPr txBox="1"/>
          <p:nvPr/>
        </p:nvSpPr>
        <p:spPr>
          <a:xfrm>
            <a:off x="5883520" y="6093611"/>
            <a:ext cx="4835886" cy="461665"/>
          </a:xfrm>
          <a:prstGeom prst="rect">
            <a:avLst/>
          </a:prstGeom>
          <a:noFill/>
        </p:spPr>
        <p:txBody>
          <a:bodyPr wrap="square" rtlCol="0">
            <a:spAutoFit/>
          </a:bodyPr>
          <a:lstStyle/>
          <a:p>
            <a:r>
              <a:rPr lang="kk-KZ" sz="2400" dirty="0">
                <a:effectLst/>
                <a:latin typeface="Times New Roman" panose="02020603050405020304" pitchFamily="18" charset="0"/>
                <a:ea typeface="DengXian" panose="02010600030101010101" pitchFamily="2" charset="-122"/>
              </a:rPr>
              <a:t>Күннен жетінші тұрған ғаламшар </a:t>
            </a:r>
            <a:endParaRPr lang="ru-RU" sz="2400" dirty="0"/>
          </a:p>
        </p:txBody>
      </p:sp>
      <p:sp>
        <p:nvSpPr>
          <p:cNvPr id="42" name="Шестиугольник 41">
            <a:extLst>
              <a:ext uri="{FF2B5EF4-FFF2-40B4-BE49-F238E27FC236}">
                <a16:creationId xmlns:a16="http://schemas.microsoft.com/office/drawing/2014/main" id="{AC1ABDED-858D-48CD-8047-8ABE4885B4E8}"/>
              </a:ext>
            </a:extLst>
          </p:cNvPr>
          <p:cNvSpPr/>
          <p:nvPr/>
        </p:nvSpPr>
        <p:spPr>
          <a:xfrm>
            <a:off x="0" y="86736"/>
            <a:ext cx="3140765" cy="120594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Жауабыңызды тексеріңіз</a:t>
            </a:r>
            <a:endParaRPr lang="ru-RU" sz="2400" dirty="0">
              <a:solidFill>
                <a:schemeClr val="tx1"/>
              </a:solidFill>
            </a:endParaRPr>
          </a:p>
        </p:txBody>
      </p:sp>
    </p:spTree>
    <p:extLst>
      <p:ext uri="{BB962C8B-B14F-4D97-AF65-F5344CB8AC3E}">
        <p14:creationId xmlns:p14="http://schemas.microsoft.com/office/powerpoint/2010/main" val="195668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530832" y="2088551"/>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CC968869-D9FD-4F05-A158-DC671E2552F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13" name="TextBox 12">
            <a:extLst>
              <a:ext uri="{FF2B5EF4-FFF2-40B4-BE49-F238E27FC236}">
                <a16:creationId xmlns:a16="http://schemas.microsoft.com/office/drawing/2014/main" id="{000A17A6-E194-4F2F-9F54-3624FD476EE4}"/>
              </a:ext>
            </a:extLst>
          </p:cNvPr>
          <p:cNvSpPr txBox="1"/>
          <p:nvPr/>
        </p:nvSpPr>
        <p:spPr>
          <a:xfrm>
            <a:off x="2612167" y="212035"/>
            <a:ext cx="9062998" cy="1410451"/>
          </a:xfrm>
          <a:prstGeom prst="rect">
            <a:avLst/>
          </a:prstGeom>
          <a:noFill/>
        </p:spPr>
        <p:txBody>
          <a:bodyPr wrap="square">
            <a:spAutoFit/>
          </a:bodyPr>
          <a:lstStyle/>
          <a:p>
            <a:pPr>
              <a:lnSpc>
                <a:spcPct val="115000"/>
              </a:lnSpc>
              <a:spcAft>
                <a:spcPts val="1000"/>
              </a:spcAft>
            </a:pPr>
            <a:r>
              <a:rPr lang="kk-KZ"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400" b="1" dirty="0">
                <a:solidFill>
                  <a:srgbClr val="FF0000"/>
                </a:solidFill>
                <a:effectLst/>
                <a:latin typeface="Times New Roman" panose="02020603050405020304" pitchFamily="18" charset="0"/>
                <a:cs typeface="Times New Roman" panose="02020603050405020304" pitchFamily="18" charset="0"/>
              </a:rPr>
              <a:t>Дискуссивті эссе</a:t>
            </a:r>
            <a:r>
              <a:rPr lang="kk-KZ" sz="2400" dirty="0">
                <a:solidFill>
                  <a:srgbClr val="FF0000"/>
                </a:solidFill>
                <a:effectLst/>
                <a:latin typeface="Times New Roman" panose="02020603050405020304" pitchFamily="18" charset="0"/>
                <a:cs typeface="Times New Roman" panose="02020603050405020304" pitchFamily="18" charset="0"/>
              </a:rPr>
              <a:t> – көтерілген мәселе бойынша ой қозғау, шындықты айқындау немесе пікірді, ұстанымды өзгерту, проблеманы жан – жағынан көру. </a:t>
            </a:r>
            <a:endParaRPr lang="ru-RU"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Шестиугольник 17">
            <a:extLst>
              <a:ext uri="{FF2B5EF4-FFF2-40B4-BE49-F238E27FC236}">
                <a16:creationId xmlns:a16="http://schemas.microsoft.com/office/drawing/2014/main" id="{7A5A9FBE-595A-4A86-9C4E-55BF2B303897}"/>
              </a:ext>
            </a:extLst>
          </p:cNvPr>
          <p:cNvSpPr/>
          <p:nvPr/>
        </p:nvSpPr>
        <p:spPr>
          <a:xfrm>
            <a:off x="173023" y="85655"/>
            <a:ext cx="2266121"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Тілдік бағдар</a:t>
            </a:r>
            <a:endParaRPr lang="ru-RU" sz="2400" dirty="0">
              <a:solidFill>
                <a:schemeClr val="tx1"/>
              </a:solidFill>
            </a:endParaRPr>
          </a:p>
        </p:txBody>
      </p:sp>
      <p:graphicFrame>
        <p:nvGraphicFramePr>
          <p:cNvPr id="4" name="Таблица 3">
            <a:extLst>
              <a:ext uri="{FF2B5EF4-FFF2-40B4-BE49-F238E27FC236}">
                <a16:creationId xmlns:a16="http://schemas.microsoft.com/office/drawing/2014/main" id="{B34A72F0-EBA9-492C-B08A-38B275E94A7F}"/>
              </a:ext>
            </a:extLst>
          </p:cNvPr>
          <p:cNvGraphicFramePr>
            <a:graphicFrameLocks noGrp="1"/>
          </p:cNvGraphicFramePr>
          <p:nvPr>
            <p:extLst>
              <p:ext uri="{D42A27DB-BD31-4B8C-83A1-F6EECF244321}">
                <p14:modId xmlns:p14="http://schemas.microsoft.com/office/powerpoint/2010/main" val="222940634"/>
              </p:ext>
            </p:extLst>
          </p:nvPr>
        </p:nvGraphicFramePr>
        <p:xfrm>
          <a:off x="995914" y="1821361"/>
          <a:ext cx="10122659" cy="3535680"/>
        </p:xfrm>
        <a:graphic>
          <a:graphicData uri="http://schemas.openxmlformats.org/drawingml/2006/table">
            <a:tbl>
              <a:tblPr>
                <a:tableStyleId>{5C22544A-7EE6-4342-B048-85BDC9FD1C3A}</a:tableStyleId>
              </a:tblPr>
              <a:tblGrid>
                <a:gridCol w="10122659">
                  <a:extLst>
                    <a:ext uri="{9D8B030D-6E8A-4147-A177-3AD203B41FA5}">
                      <a16:colId xmlns:a16="http://schemas.microsoft.com/office/drawing/2014/main" val="3689741599"/>
                    </a:ext>
                  </a:extLst>
                </a:gridCol>
              </a:tblGrid>
              <a:tr h="0">
                <a:tc>
                  <a:txBody>
                    <a:bodyPr/>
                    <a:lstStyle/>
                    <a:p>
                      <a:pPr algn="l"/>
                      <a:r>
                        <a:rPr lang="kk-KZ" sz="2800" dirty="0">
                          <a:solidFill>
                            <a:srgbClr val="002060"/>
                          </a:solidFill>
                          <a:effectLst/>
                          <a:latin typeface="Times New Roman" panose="02020603050405020304" pitchFamily="18" charset="0"/>
                          <a:cs typeface="Times New Roman" panose="02020603050405020304" pitchFamily="18" charset="0"/>
                        </a:rPr>
                        <a:t>Эссенің жазылу құрылымы:</a:t>
                      </a:r>
                      <a:endParaRPr lang="ru-RU" sz="2800" dirty="0">
                        <a:solidFill>
                          <a:srgbClr val="002060"/>
                        </a:solidFill>
                        <a:effectLst/>
                        <a:latin typeface="Times New Roman" panose="02020603050405020304" pitchFamily="18" charset="0"/>
                        <a:cs typeface="Times New Roman" panose="02020603050405020304" pitchFamily="18" charset="0"/>
                      </a:endParaRPr>
                    </a:p>
                    <a:p>
                      <a:pPr algn="l"/>
                      <a:r>
                        <a:rPr lang="kk-KZ" sz="2800" dirty="0">
                          <a:solidFill>
                            <a:srgbClr val="002060"/>
                          </a:solidFill>
                          <a:effectLst/>
                          <a:latin typeface="Times New Roman" panose="02020603050405020304" pitchFamily="18" charset="0"/>
                          <a:cs typeface="Times New Roman" panose="02020603050405020304" pitchFamily="18" charset="0"/>
                        </a:rPr>
                        <a:t>1. Кіріспе.</a:t>
                      </a:r>
                      <a:endParaRPr lang="ru-RU" sz="2800" dirty="0">
                        <a:solidFill>
                          <a:srgbClr val="002060"/>
                        </a:solidFill>
                        <a:effectLst/>
                        <a:latin typeface="Times New Roman" panose="02020603050405020304" pitchFamily="18" charset="0"/>
                        <a:cs typeface="Times New Roman" panose="02020603050405020304" pitchFamily="18" charset="0"/>
                      </a:endParaRPr>
                    </a:p>
                    <a:p>
                      <a:pPr algn="l"/>
                      <a:r>
                        <a:rPr lang="kk-KZ" sz="2400" dirty="0">
                          <a:effectLst/>
                          <a:latin typeface="Times New Roman" panose="02020603050405020304" pitchFamily="18" charset="0"/>
                          <a:cs typeface="Times New Roman" panose="02020603050405020304" pitchFamily="18" charset="0"/>
                        </a:rPr>
                        <a:t>Тақырыптың негізгі мәні мен негіздемесі тезис түрінде көрсетіледі</a:t>
                      </a:r>
                      <a:endParaRPr lang="ru-RU" sz="2400" dirty="0">
                        <a:effectLst/>
                        <a:latin typeface="Times New Roman" panose="02020603050405020304" pitchFamily="18" charset="0"/>
                        <a:cs typeface="Times New Roman" panose="02020603050405020304" pitchFamily="18" charset="0"/>
                      </a:endParaRPr>
                    </a:p>
                    <a:p>
                      <a:pPr algn="l"/>
                      <a:r>
                        <a:rPr lang="kk-KZ" sz="2800" dirty="0">
                          <a:solidFill>
                            <a:srgbClr val="002060"/>
                          </a:solidFill>
                          <a:effectLst/>
                          <a:latin typeface="Times New Roman" panose="02020603050405020304" pitchFamily="18" charset="0"/>
                          <a:cs typeface="Times New Roman" panose="02020603050405020304" pitchFamily="18" charset="0"/>
                        </a:rPr>
                        <a:t>2. Тақырыпты дамыту.</a:t>
                      </a:r>
                      <a:endParaRPr lang="ru-RU" sz="2800" dirty="0">
                        <a:solidFill>
                          <a:srgbClr val="002060"/>
                        </a:solidFill>
                        <a:effectLst/>
                        <a:latin typeface="Times New Roman" panose="02020603050405020304" pitchFamily="18" charset="0"/>
                        <a:cs typeface="Times New Roman" panose="02020603050405020304" pitchFamily="18" charset="0"/>
                      </a:endParaRPr>
                    </a:p>
                    <a:p>
                      <a:pPr algn="l"/>
                      <a:r>
                        <a:rPr lang="kk-KZ" sz="2400" dirty="0">
                          <a:effectLst/>
                          <a:latin typeface="Times New Roman" panose="02020603050405020304" pitchFamily="18" charset="0"/>
                          <a:cs typeface="Times New Roman" panose="02020603050405020304" pitchFamily="18" charset="0"/>
                        </a:rPr>
                        <a:t>Тақырыпқа сәйкес бар біліміңізді қолданып, дәлелдейсіз (аргументация)</a:t>
                      </a:r>
                      <a:endParaRPr lang="ru-RU" sz="2400" dirty="0">
                        <a:effectLst/>
                        <a:latin typeface="Times New Roman" panose="02020603050405020304" pitchFamily="18" charset="0"/>
                        <a:cs typeface="Times New Roman" panose="02020603050405020304" pitchFamily="18" charset="0"/>
                      </a:endParaRPr>
                    </a:p>
                    <a:p>
                      <a:pPr algn="l"/>
                      <a:r>
                        <a:rPr lang="kk-KZ" sz="2400" dirty="0">
                          <a:effectLst/>
                          <a:latin typeface="Times New Roman" panose="02020603050405020304" pitchFamily="18" charset="0"/>
                          <a:cs typeface="Times New Roman" panose="02020603050405020304" pitchFamily="18" charset="0"/>
                        </a:rPr>
                        <a:t>1.Аргумент түсіндіру мысал (факт) байланыстырушы сөйлемдер</a:t>
                      </a:r>
                      <a:endParaRPr lang="ru-RU" sz="2400" dirty="0">
                        <a:effectLst/>
                        <a:latin typeface="Times New Roman" panose="02020603050405020304" pitchFamily="18" charset="0"/>
                        <a:cs typeface="Times New Roman" panose="02020603050405020304" pitchFamily="18" charset="0"/>
                      </a:endParaRPr>
                    </a:p>
                    <a:p>
                      <a:pPr algn="l"/>
                      <a:r>
                        <a:rPr lang="kk-KZ" sz="2400" dirty="0">
                          <a:effectLst/>
                          <a:latin typeface="Times New Roman" panose="02020603050405020304" pitchFamily="18" charset="0"/>
                          <a:cs typeface="Times New Roman" panose="02020603050405020304" pitchFamily="18" charset="0"/>
                        </a:rPr>
                        <a:t>2. Аргумент түсіндіру мысал (факт) байланыстырушы сөйлемдер</a:t>
                      </a:r>
                      <a:endParaRPr lang="ru-RU" sz="2400" dirty="0">
                        <a:effectLst/>
                        <a:latin typeface="Times New Roman" panose="02020603050405020304" pitchFamily="18" charset="0"/>
                        <a:cs typeface="Times New Roman" panose="02020603050405020304" pitchFamily="18" charset="0"/>
                      </a:endParaRPr>
                    </a:p>
                    <a:p>
                      <a:pPr algn="l"/>
                      <a:r>
                        <a:rPr lang="kk-KZ" sz="2800" dirty="0">
                          <a:solidFill>
                            <a:srgbClr val="002060"/>
                          </a:solidFill>
                          <a:effectLst/>
                          <a:latin typeface="Times New Roman" panose="02020603050405020304" pitchFamily="18" charset="0"/>
                          <a:cs typeface="Times New Roman" panose="02020603050405020304" pitchFamily="18" charset="0"/>
                        </a:rPr>
                        <a:t>3. Қорытынды.</a:t>
                      </a:r>
                      <a:endParaRPr lang="ru-RU" sz="2800" dirty="0">
                        <a:solidFill>
                          <a:srgbClr val="002060"/>
                        </a:solidFill>
                        <a:effectLst/>
                        <a:latin typeface="Times New Roman" panose="02020603050405020304" pitchFamily="18" charset="0"/>
                        <a:cs typeface="Times New Roman" panose="02020603050405020304" pitchFamily="18" charset="0"/>
                      </a:endParaRPr>
                    </a:p>
                    <a:p>
                      <a:pPr algn="l"/>
                      <a:r>
                        <a:rPr lang="kk-KZ" sz="2400" dirty="0">
                          <a:effectLst/>
                          <a:latin typeface="Times New Roman" panose="02020603050405020304" pitchFamily="18" charset="0"/>
                          <a:cs typeface="Times New Roman" panose="02020603050405020304" pitchFamily="18" charset="0"/>
                        </a:rPr>
                        <a:t>Жалпылау мен аргументтеріңіздің логикалық қорытындысы</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3986912507"/>
                  </a:ext>
                </a:extLst>
              </a:tr>
            </a:tbl>
          </a:graphicData>
        </a:graphic>
      </p:graphicFrame>
    </p:spTree>
    <p:extLst>
      <p:ext uri="{BB962C8B-B14F-4D97-AF65-F5344CB8AC3E}">
        <p14:creationId xmlns:p14="http://schemas.microsoft.com/office/powerpoint/2010/main" val="2433656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7BBF2F2D-1EB1-43F9-ADBC-1AB2AF840E72}"/>
              </a:ext>
            </a:extLst>
          </p:cNvPr>
          <p:cNvGraphicFramePr>
            <a:graphicFrameLocks noGrp="1"/>
          </p:cNvGraphicFramePr>
          <p:nvPr>
            <p:extLst>
              <p:ext uri="{D42A27DB-BD31-4B8C-83A1-F6EECF244321}">
                <p14:modId xmlns:p14="http://schemas.microsoft.com/office/powerpoint/2010/main" val="309906265"/>
              </p:ext>
            </p:extLst>
          </p:nvPr>
        </p:nvGraphicFramePr>
        <p:xfrm>
          <a:off x="2875720" y="176916"/>
          <a:ext cx="9130750" cy="853440"/>
        </p:xfrm>
        <a:graphic>
          <a:graphicData uri="http://schemas.openxmlformats.org/drawingml/2006/table">
            <a:tbl>
              <a:tblPr>
                <a:tableStyleId>{5C22544A-7EE6-4342-B048-85BDC9FD1C3A}</a:tableStyleId>
              </a:tblPr>
              <a:tblGrid>
                <a:gridCol w="9130750">
                  <a:extLst>
                    <a:ext uri="{9D8B030D-6E8A-4147-A177-3AD203B41FA5}">
                      <a16:colId xmlns:a16="http://schemas.microsoft.com/office/drawing/2014/main" val="3838802988"/>
                    </a:ext>
                  </a:extLst>
                </a:gridCol>
              </a:tblGrid>
              <a:tr h="791154">
                <a:tc>
                  <a:txBody>
                    <a:bodyPr/>
                    <a:lstStyle/>
                    <a:p>
                      <a:pPr algn="l"/>
                      <a:r>
                        <a:rPr lang="kk-KZ" sz="2800" b="1" kern="1200" dirty="0">
                          <a:solidFill>
                            <a:srgbClr val="FF0000"/>
                          </a:solidFill>
                          <a:effectLst/>
                          <a:latin typeface="Times New Roman" panose="02020603050405020304" pitchFamily="18" charset="0"/>
                          <a:ea typeface="+mn-ea"/>
                          <a:cs typeface="Times New Roman" panose="02020603050405020304" pitchFamily="18" charset="0"/>
                        </a:rPr>
                        <a:t>«Аспанда неге сегіз ғаламшар қалды?» тақырыбында   эссе  жазыңыз.</a:t>
                      </a:r>
                      <a:endParaRPr lang="ru-RU"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59837573"/>
                  </a:ext>
                </a:extLst>
              </a:tr>
            </a:tbl>
          </a:graphicData>
        </a:graphic>
      </p:graphicFrame>
      <p:sp>
        <p:nvSpPr>
          <p:cNvPr id="54" name="Шестиугольник 53">
            <a:extLst>
              <a:ext uri="{FF2B5EF4-FFF2-40B4-BE49-F238E27FC236}">
                <a16:creationId xmlns:a16="http://schemas.microsoft.com/office/drawing/2014/main" id="{BE8B02BB-E9B1-498A-9D90-B23583FECE16}"/>
              </a:ext>
            </a:extLst>
          </p:cNvPr>
          <p:cNvSpPr/>
          <p:nvPr/>
        </p:nvSpPr>
        <p:spPr>
          <a:xfrm>
            <a:off x="397565" y="86735"/>
            <a:ext cx="2478155"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ТАПСЫРМА</a:t>
            </a:r>
            <a:endParaRPr lang="ru-RU" sz="2400" dirty="0">
              <a:solidFill>
                <a:schemeClr val="tx1"/>
              </a:solidFill>
            </a:endParaRPr>
          </a:p>
        </p:txBody>
      </p:sp>
      <p:graphicFrame>
        <p:nvGraphicFramePr>
          <p:cNvPr id="7" name="Таблица 6">
            <a:extLst>
              <a:ext uri="{FF2B5EF4-FFF2-40B4-BE49-F238E27FC236}">
                <a16:creationId xmlns:a16="http://schemas.microsoft.com/office/drawing/2014/main" id="{28E32932-5D25-40A0-B786-063F485B8C97}"/>
              </a:ext>
            </a:extLst>
          </p:cNvPr>
          <p:cNvGraphicFramePr>
            <a:graphicFrameLocks noGrp="1"/>
          </p:cNvGraphicFramePr>
          <p:nvPr>
            <p:extLst>
              <p:ext uri="{D42A27DB-BD31-4B8C-83A1-F6EECF244321}">
                <p14:modId xmlns:p14="http://schemas.microsoft.com/office/powerpoint/2010/main" val="900423272"/>
              </p:ext>
            </p:extLst>
          </p:nvPr>
        </p:nvGraphicFramePr>
        <p:xfrm>
          <a:off x="848139" y="4418639"/>
          <a:ext cx="8874520" cy="1590259"/>
        </p:xfrm>
        <a:graphic>
          <a:graphicData uri="http://schemas.openxmlformats.org/drawingml/2006/table">
            <a:tbl>
              <a:tblPr>
                <a:tableStyleId>{5C22544A-7EE6-4342-B048-85BDC9FD1C3A}</a:tableStyleId>
              </a:tblPr>
              <a:tblGrid>
                <a:gridCol w="8874520">
                  <a:extLst>
                    <a:ext uri="{9D8B030D-6E8A-4147-A177-3AD203B41FA5}">
                      <a16:colId xmlns:a16="http://schemas.microsoft.com/office/drawing/2014/main" val="2254836996"/>
                    </a:ext>
                  </a:extLst>
                </a:gridCol>
              </a:tblGrid>
              <a:tr h="1590259">
                <a:tc>
                  <a:txBody>
                    <a:bodyPr/>
                    <a:lstStyle/>
                    <a:p>
                      <a:pPr algn="l"/>
                      <a:r>
                        <a:rPr lang="kk-KZ" sz="2400" b="1" dirty="0">
                          <a:effectLst/>
                          <a:latin typeface="Times New Roman" panose="02020603050405020304" pitchFamily="18" charset="0"/>
                          <a:cs typeface="Times New Roman" panose="02020603050405020304" pitchFamily="18" charset="0"/>
                        </a:rPr>
                        <a:t>Бағалау критерийлері:</a:t>
                      </a:r>
                      <a:endParaRPr lang="ru-RU" sz="2400" b="1" dirty="0">
                        <a:effectLst/>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kk-KZ" sz="2400" dirty="0">
                          <a:effectLst/>
                          <a:latin typeface="Times New Roman" panose="02020603050405020304" pitchFamily="18" charset="0"/>
                          <a:cs typeface="Times New Roman" panose="02020603050405020304" pitchFamily="18" charset="0"/>
                        </a:rPr>
                        <a:t>-дискуссивті эссе жазады; </a:t>
                      </a:r>
                      <a:endParaRPr lang="ru-RU" sz="2400" dirty="0">
                        <a:effectLst/>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kk-KZ" sz="2400" dirty="0">
                          <a:effectLst/>
                          <a:latin typeface="Times New Roman" panose="02020603050405020304" pitchFamily="18" charset="0"/>
                          <a:cs typeface="Times New Roman" panose="02020603050405020304" pitchFamily="18" charset="0"/>
                        </a:rPr>
                        <a:t>-эссе құрылымы мен даму желісін сақтайды;</a:t>
                      </a:r>
                      <a:endParaRPr lang="ru-RU" sz="2400" dirty="0">
                        <a:effectLst/>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kk-KZ" sz="2400" dirty="0">
                          <a:effectLst/>
                          <a:latin typeface="Times New Roman" panose="02020603050405020304" pitchFamily="18" charset="0"/>
                          <a:cs typeface="Times New Roman" panose="02020603050405020304" pitchFamily="18" charset="0"/>
                        </a:rPr>
                        <a:t>-тақырыпқа байланысты өз көзқарасын білдіреді;</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2961492"/>
                  </a:ext>
                </a:extLst>
              </a:tr>
            </a:tbl>
          </a:graphicData>
        </a:graphic>
      </p:graphicFrame>
      <p:pic>
        <p:nvPicPr>
          <p:cNvPr id="8" name="Рисунок 7" descr="Изображение выглядит как внутренний, человек, молодой, мальчик&#10;&#10;Автоматически созданное описание">
            <a:extLst>
              <a:ext uri="{FF2B5EF4-FFF2-40B4-BE49-F238E27FC236}">
                <a16:creationId xmlns:a16="http://schemas.microsoft.com/office/drawing/2014/main" id="{7AD96F44-2158-4765-8506-966FFC11EA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3773" y="1724279"/>
            <a:ext cx="4465984" cy="2385840"/>
          </a:xfrm>
          <a:prstGeom prst="rect">
            <a:avLst/>
          </a:prstGeom>
        </p:spPr>
      </p:pic>
    </p:spTree>
    <p:extLst>
      <p:ext uri="{BB962C8B-B14F-4D97-AF65-F5344CB8AC3E}">
        <p14:creationId xmlns:p14="http://schemas.microsoft.com/office/powerpoint/2010/main" val="51946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BD1C207F-46D0-4095-8D43-E05DE48FDA3F}"/>
              </a:ext>
            </a:extLst>
          </p:cNvPr>
          <p:cNvSpPr/>
          <p:nvPr/>
        </p:nvSpPr>
        <p:spPr>
          <a:xfrm>
            <a:off x="397566" y="86735"/>
            <a:ext cx="1901687" cy="917015"/>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ЖАУАП ҮЛГІСІ</a:t>
            </a:r>
            <a:endParaRPr lang="ru-RU" sz="2400" dirty="0">
              <a:solidFill>
                <a:schemeClr val="tx1"/>
              </a:solidFill>
            </a:endParaRPr>
          </a:p>
        </p:txBody>
      </p:sp>
      <p:graphicFrame>
        <p:nvGraphicFramePr>
          <p:cNvPr id="4" name="Таблица 3">
            <a:extLst>
              <a:ext uri="{FF2B5EF4-FFF2-40B4-BE49-F238E27FC236}">
                <a16:creationId xmlns:a16="http://schemas.microsoft.com/office/drawing/2014/main" id="{F301BE66-E643-46EE-8C25-E53CCF43B2B8}"/>
              </a:ext>
            </a:extLst>
          </p:cNvPr>
          <p:cNvGraphicFramePr>
            <a:graphicFrameLocks noGrp="1"/>
          </p:cNvGraphicFramePr>
          <p:nvPr>
            <p:extLst>
              <p:ext uri="{D42A27DB-BD31-4B8C-83A1-F6EECF244321}">
                <p14:modId xmlns:p14="http://schemas.microsoft.com/office/powerpoint/2010/main" val="3847578530"/>
              </p:ext>
            </p:extLst>
          </p:nvPr>
        </p:nvGraphicFramePr>
        <p:xfrm>
          <a:off x="397566" y="1003750"/>
          <a:ext cx="11661911" cy="4873689"/>
        </p:xfrm>
        <a:graphic>
          <a:graphicData uri="http://schemas.openxmlformats.org/drawingml/2006/table">
            <a:tbl>
              <a:tblPr>
                <a:tableStyleId>{5C22544A-7EE6-4342-B048-85BDC9FD1C3A}</a:tableStyleId>
              </a:tblPr>
              <a:tblGrid>
                <a:gridCol w="11661911">
                  <a:extLst>
                    <a:ext uri="{9D8B030D-6E8A-4147-A177-3AD203B41FA5}">
                      <a16:colId xmlns:a16="http://schemas.microsoft.com/office/drawing/2014/main" val="1724679072"/>
                    </a:ext>
                  </a:extLst>
                </a:gridCol>
              </a:tblGrid>
              <a:tr h="2526532">
                <a:tc>
                  <a:txBody>
                    <a:bodyPr/>
                    <a:lstStyle/>
                    <a:p>
                      <a:pPr algn="just">
                        <a:lnSpc>
                          <a:spcPct val="115000"/>
                        </a:lnSpc>
                        <a:spcAft>
                          <a:spcPts val="1000"/>
                        </a:spcAft>
                      </a:pPr>
                      <a:r>
                        <a:rPr lang="kk-KZ" sz="1800" i="0" u="none" dirty="0">
                          <a:solidFill>
                            <a:schemeClr val="tx1"/>
                          </a:solidFill>
                          <a:effectLst/>
                          <a:latin typeface="Times New Roman" panose="02020603050405020304" pitchFamily="18" charset="0"/>
                          <a:cs typeface="Times New Roman" panose="02020603050405020304" pitchFamily="18" charset="0"/>
                        </a:rPr>
                        <a:t>             Иә, күн жүйесінде 9 ғаламшар болды.Олар </a:t>
                      </a:r>
                      <a:r>
                        <a:rPr lang="kk-KZ" sz="1800" i="0" u="none" dirty="0">
                          <a:solidFill>
                            <a:schemeClr val="tx1"/>
                          </a:solidFill>
                          <a:effectLst/>
                          <a:latin typeface="Times New Roman" panose="02020603050405020304" pitchFamily="18" charset="0"/>
                          <a:cs typeface="Times New Roman" panose="02020603050405020304" pitchFamily="18" charset="0"/>
                          <a:hlinkClick r:id="rId3" tooltip="Меркурий (ғаламшар)">
                            <a:extLst>
                              <a:ext uri="{A12FA001-AC4F-418D-AE19-62706E023703}">
                                <ahyp:hlinkClr xmlns:ahyp="http://schemas.microsoft.com/office/drawing/2018/hyperlinkcolor" val="tx"/>
                              </a:ext>
                            </a:extLst>
                          </a:hlinkClick>
                        </a:rPr>
                        <a:t>Меркурий</a:t>
                      </a:r>
                      <a:r>
                        <a:rPr lang="kk-KZ" sz="1800" i="0" u="none" dirty="0">
                          <a:solidFill>
                            <a:schemeClr val="tx1"/>
                          </a:solidFill>
                          <a:effectLst/>
                          <a:latin typeface="Times New Roman" panose="02020603050405020304" pitchFamily="18" charset="0"/>
                          <a:cs typeface="Times New Roman" panose="02020603050405020304" pitchFamily="18" charset="0"/>
                        </a:rPr>
                        <a:t>, </a:t>
                      </a:r>
                      <a:r>
                        <a:rPr lang="kk-KZ" sz="1800" i="0" u="none" dirty="0">
                          <a:solidFill>
                            <a:schemeClr val="tx1"/>
                          </a:solidFill>
                          <a:effectLst/>
                          <a:latin typeface="Times New Roman" panose="02020603050405020304" pitchFamily="18" charset="0"/>
                          <a:cs typeface="Times New Roman" panose="02020603050405020304" pitchFamily="18" charset="0"/>
                          <a:hlinkClick r:id="rId4" tooltip="Шолпан">
                            <a:extLst>
                              <a:ext uri="{A12FA001-AC4F-418D-AE19-62706E023703}">
                                <ahyp:hlinkClr xmlns:ahyp="http://schemas.microsoft.com/office/drawing/2018/hyperlinkcolor" val="tx"/>
                              </a:ext>
                            </a:extLst>
                          </a:hlinkClick>
                        </a:rPr>
                        <a:t>Шолпан</a:t>
                      </a:r>
                      <a:r>
                        <a:rPr lang="kk-KZ" sz="1800" i="0" u="none" dirty="0">
                          <a:solidFill>
                            <a:schemeClr val="tx1"/>
                          </a:solidFill>
                          <a:effectLst/>
                          <a:latin typeface="Times New Roman" panose="02020603050405020304" pitchFamily="18" charset="0"/>
                          <a:cs typeface="Times New Roman" panose="02020603050405020304" pitchFamily="18" charset="0"/>
                        </a:rPr>
                        <a:t>, </a:t>
                      </a:r>
                      <a:r>
                        <a:rPr lang="kk-KZ" sz="1800" i="0" u="none" dirty="0">
                          <a:solidFill>
                            <a:schemeClr val="tx1"/>
                          </a:solidFill>
                          <a:effectLst/>
                          <a:latin typeface="Times New Roman" panose="02020603050405020304" pitchFamily="18" charset="0"/>
                          <a:cs typeface="Times New Roman" panose="02020603050405020304" pitchFamily="18" charset="0"/>
                          <a:hlinkClick r:id="rId5" tooltip="Жер">
                            <a:extLst>
                              <a:ext uri="{A12FA001-AC4F-418D-AE19-62706E023703}">
                                <ahyp:hlinkClr xmlns:ahyp="http://schemas.microsoft.com/office/drawing/2018/hyperlinkcolor" val="tx"/>
                              </a:ext>
                            </a:extLst>
                          </a:hlinkClick>
                        </a:rPr>
                        <a:t>Жер</a:t>
                      </a:r>
                      <a:r>
                        <a:rPr lang="kk-KZ" sz="1800" i="0" u="none" dirty="0">
                          <a:solidFill>
                            <a:schemeClr val="tx1"/>
                          </a:solidFill>
                          <a:effectLst/>
                          <a:latin typeface="Times New Roman" panose="02020603050405020304" pitchFamily="18" charset="0"/>
                          <a:cs typeface="Times New Roman" panose="02020603050405020304" pitchFamily="18" charset="0"/>
                        </a:rPr>
                        <a:t>, Марс, Юпитер,Нептун, </a:t>
                      </a:r>
                      <a:r>
                        <a:rPr lang="kk-KZ" sz="1800" i="0" u="none" dirty="0">
                          <a:solidFill>
                            <a:schemeClr val="tx1"/>
                          </a:solidFill>
                          <a:effectLst/>
                          <a:latin typeface="Times New Roman" panose="02020603050405020304" pitchFamily="18" charset="0"/>
                          <a:cs typeface="Times New Roman" panose="02020603050405020304" pitchFamily="18" charset="0"/>
                          <a:hlinkClick r:id="rId6" tooltip="Уран (ғаламшар)">
                            <a:extLst>
                              <a:ext uri="{A12FA001-AC4F-418D-AE19-62706E023703}">
                                <ahyp:hlinkClr xmlns:ahyp="http://schemas.microsoft.com/office/drawing/2018/hyperlinkcolor" val="tx"/>
                              </a:ext>
                            </a:extLst>
                          </a:hlinkClick>
                        </a:rPr>
                        <a:t>Уран</a:t>
                      </a:r>
                      <a:r>
                        <a:rPr lang="kk-KZ" sz="1800" i="0" u="none" dirty="0">
                          <a:solidFill>
                            <a:schemeClr val="tx1"/>
                          </a:solidFill>
                          <a:effectLst/>
                          <a:latin typeface="Times New Roman" panose="02020603050405020304" pitchFamily="18" charset="0"/>
                          <a:cs typeface="Times New Roman" panose="02020603050405020304" pitchFamily="18" charset="0"/>
                        </a:rPr>
                        <a:t>, </a:t>
                      </a:r>
                      <a:r>
                        <a:rPr lang="kk-KZ" sz="1800" i="0" u="none" dirty="0">
                          <a:solidFill>
                            <a:schemeClr val="tx1"/>
                          </a:solidFill>
                          <a:effectLst/>
                          <a:latin typeface="Times New Roman" panose="02020603050405020304" pitchFamily="18" charset="0"/>
                          <a:cs typeface="Times New Roman" panose="02020603050405020304" pitchFamily="18" charset="0"/>
                          <a:hlinkClick r:id="rId7" tooltip="Плутон">
                            <a:extLst>
                              <a:ext uri="{A12FA001-AC4F-418D-AE19-62706E023703}">
                                <ahyp:hlinkClr xmlns:ahyp="http://schemas.microsoft.com/office/drawing/2018/hyperlinkcolor" val="tx"/>
                              </a:ext>
                            </a:extLst>
                          </a:hlinkClick>
                        </a:rPr>
                        <a:t>Плутон</a:t>
                      </a:r>
                      <a:r>
                        <a:rPr lang="kk-KZ" sz="1800" i="0" u="none" dirty="0">
                          <a:solidFill>
                            <a:schemeClr val="tx1"/>
                          </a:solidFill>
                          <a:effectLst/>
                          <a:latin typeface="Times New Roman" panose="02020603050405020304" pitchFamily="18" charset="0"/>
                          <a:cs typeface="Times New Roman" panose="02020603050405020304" pitchFamily="18" charset="0"/>
                        </a:rPr>
                        <a:t>.  Аспанда неге сегіз ғаламшар қалды? Өзім білетін деректерге сүйеніп, жауап іздеп көрейін. </a:t>
                      </a:r>
                    </a:p>
                    <a:p>
                      <a:pPr algn="just">
                        <a:lnSpc>
                          <a:spcPct val="115000"/>
                        </a:lnSpc>
                        <a:spcAft>
                          <a:spcPts val="1000"/>
                        </a:spcAft>
                      </a:pPr>
                      <a:r>
                        <a:rPr lang="kk-KZ" sz="1800" i="0" u="none" dirty="0">
                          <a:solidFill>
                            <a:schemeClr val="tx1"/>
                          </a:solidFill>
                          <a:effectLst/>
                          <a:latin typeface="Times New Roman" panose="02020603050405020304" pitchFamily="18" charset="0"/>
                          <a:cs typeface="Times New Roman" panose="02020603050405020304" pitchFamily="18" charset="0"/>
                        </a:rPr>
                        <a:t>       Жас астроном </a:t>
                      </a:r>
                      <a:r>
                        <a:rPr lang="kk-KZ" sz="1800" i="0" u="none" strike="noStrike" dirty="0">
                          <a:solidFill>
                            <a:schemeClr val="tx1"/>
                          </a:solidFill>
                          <a:effectLst/>
                          <a:latin typeface="Times New Roman" panose="02020603050405020304" pitchFamily="18" charset="0"/>
                          <a:cs typeface="Times New Roman" panose="02020603050405020304" pitchFamily="18" charset="0"/>
                          <a:hlinkClick r:id="rId8" tooltip="Клайд Томбо (мұндай бет жоқ)">
                            <a:extLst>
                              <a:ext uri="{A12FA001-AC4F-418D-AE19-62706E023703}">
                                <ahyp:hlinkClr xmlns:ahyp="http://schemas.microsoft.com/office/drawing/2018/hyperlinkcolor" val="tx"/>
                              </a:ext>
                            </a:extLst>
                          </a:hlinkClick>
                        </a:rPr>
                        <a:t>Клайд Томбо</a:t>
                      </a:r>
                      <a:r>
                        <a:rPr lang="kk-KZ" sz="1800" i="0" u="none" dirty="0">
                          <a:solidFill>
                            <a:schemeClr val="tx1"/>
                          </a:solidFill>
                          <a:effectLst/>
                          <a:latin typeface="Times New Roman" panose="02020603050405020304" pitchFamily="18" charset="0"/>
                          <a:cs typeface="Times New Roman" panose="02020603050405020304" pitchFamily="18" charset="0"/>
                        </a:rPr>
                        <a:t> 1930 жылғы 18 ақпанда Американың </a:t>
                      </a:r>
                      <a:r>
                        <a:rPr lang="kk-KZ" sz="1800" i="0" u="none" strike="noStrike" dirty="0">
                          <a:solidFill>
                            <a:schemeClr val="tx1"/>
                          </a:solidFill>
                          <a:effectLst/>
                          <a:latin typeface="Times New Roman" panose="02020603050405020304" pitchFamily="18" charset="0"/>
                          <a:cs typeface="Times New Roman" panose="02020603050405020304" pitchFamily="18" charset="0"/>
                          <a:hlinkClick r:id="rId9" tooltip="Ловелл обсерваториясын (мұндай бет жоқ)">
                            <a:extLst>
                              <a:ext uri="{A12FA001-AC4F-418D-AE19-62706E023703}">
                                <ahyp:hlinkClr xmlns:ahyp="http://schemas.microsoft.com/office/drawing/2018/hyperlinkcolor" val="tx"/>
                              </a:ext>
                            </a:extLst>
                          </a:hlinkClick>
                        </a:rPr>
                        <a:t>Ловелл обсерваториясында</a:t>
                      </a:r>
                      <a:r>
                        <a:rPr lang="kk-KZ" sz="1800" i="0" u="none" dirty="0">
                          <a:solidFill>
                            <a:schemeClr val="tx1"/>
                          </a:solidFill>
                          <a:effectLst/>
                          <a:latin typeface="Times New Roman" panose="02020603050405020304" pitchFamily="18" charset="0"/>
                          <a:cs typeface="Times New Roman" panose="02020603050405020304" pitchFamily="18" charset="0"/>
                        </a:rPr>
                        <a:t> Күн жүйесінің тағы бір жаңа планетасын тапқан. Бұл планета Плутон деген атқа ие болды. Ақырында, Ірі </a:t>
                      </a:r>
                      <a:r>
                        <a:rPr lang="kk-KZ" sz="1800" i="0" u="none" dirty="0">
                          <a:solidFill>
                            <a:schemeClr val="tx1"/>
                          </a:solidFill>
                          <a:effectLst/>
                          <a:latin typeface="Times New Roman" panose="02020603050405020304" pitchFamily="18" charset="0"/>
                          <a:cs typeface="Times New Roman" panose="02020603050405020304" pitchFamily="18" charset="0"/>
                          <a:hlinkClick r:id="rId10" tooltip="Телескоп">
                            <a:extLst>
                              <a:ext uri="{A12FA001-AC4F-418D-AE19-62706E023703}">
                                <ahyp:hlinkClr xmlns:ahyp="http://schemas.microsoft.com/office/drawing/2018/hyperlinkcolor" val="tx"/>
                              </a:ext>
                            </a:extLst>
                          </a:hlinkClick>
                        </a:rPr>
                        <a:t>телескоптар</a:t>
                      </a:r>
                      <a:r>
                        <a:rPr lang="kk-KZ" sz="1800" i="0" u="none" dirty="0">
                          <a:solidFill>
                            <a:schemeClr val="tx1"/>
                          </a:solidFill>
                          <a:effectLst/>
                          <a:latin typeface="Times New Roman" panose="02020603050405020304" pitchFamily="18" charset="0"/>
                          <a:cs typeface="Times New Roman" panose="02020603050405020304" pitchFamily="18" charset="0"/>
                        </a:rPr>
                        <a:t> көмегімен алынған фотосуреттерде ол кішкентай ғана әлсіз </a:t>
                      </a:r>
                      <a:r>
                        <a:rPr lang="kk-KZ" sz="1800" i="0" u="none" strike="noStrike" dirty="0">
                          <a:solidFill>
                            <a:schemeClr val="tx1"/>
                          </a:solidFill>
                          <a:effectLst/>
                          <a:latin typeface="Times New Roman" panose="02020603050405020304" pitchFamily="18" charset="0"/>
                          <a:cs typeface="Times New Roman" panose="02020603050405020304" pitchFamily="18" charset="0"/>
                          <a:hlinkClick r:id="rId11" tooltip="Жұлдыз">
                            <a:extLst>
                              <a:ext uri="{A12FA001-AC4F-418D-AE19-62706E023703}">
                                <ahyp:hlinkClr xmlns:ahyp="http://schemas.microsoft.com/office/drawing/2018/hyperlinkcolor" val="tx"/>
                              </a:ext>
                            </a:extLst>
                          </a:hlinkClick>
                        </a:rPr>
                        <a:t>жұлдыз</a:t>
                      </a:r>
                      <a:r>
                        <a:rPr lang="kk-KZ" sz="1800" i="0" u="none" dirty="0">
                          <a:solidFill>
                            <a:schemeClr val="tx1"/>
                          </a:solidFill>
                          <a:effectLst/>
                          <a:latin typeface="Times New Roman" panose="02020603050405020304" pitchFamily="18" charset="0"/>
                          <a:cs typeface="Times New Roman" panose="02020603050405020304" pitchFamily="18" charset="0"/>
                        </a:rPr>
                        <a:t> тәрізді көрінеді. Оның диаметрі 3000 километрге жуық. Ол Күннен шамамен 6 млрд километр қашықтыкта баяу қозғала отырып, оны 248 жылда бір айналып шығады. Плутон - Күн жүйесіндегі планеталардың ең кішісі болып есептеліп келген. Алайда соңғы зерттеулер нәтижесінде алынған планеталар Әлемі жөніндегі делелді мөліметтер негізінде Халықаралық астрономиялық одақтың шешімімен (Прага, тамыз, 2006 ж.) Плутон «ергежейлі планета» аталып, оған ресми астероидтық 134340 нөмірі берілді. </a:t>
                      </a:r>
                    </a:p>
                    <a:p>
                      <a:pPr algn="just">
                        <a:lnSpc>
                          <a:spcPct val="115000"/>
                        </a:lnSpc>
                        <a:spcBef>
                          <a:spcPts val="600"/>
                        </a:spcBef>
                        <a:spcAft>
                          <a:spcPts val="600"/>
                        </a:spcAft>
                      </a:pPr>
                      <a:r>
                        <a:rPr lang="kk-KZ" sz="1800" i="0" u="none" dirty="0">
                          <a:solidFill>
                            <a:schemeClr val="tx1"/>
                          </a:solidFill>
                          <a:effectLst/>
                          <a:latin typeface="Times New Roman" panose="02020603050405020304" pitchFamily="18" charset="0"/>
                          <a:cs typeface="Times New Roman" panose="02020603050405020304" pitchFamily="18" charset="0"/>
                        </a:rPr>
                        <a:t>           1930 жылы ашылған және содан бері Күн жүйесіндегі тоғызыншы ғаламшар саналып келген </a:t>
                      </a:r>
                      <a:r>
                        <a:rPr lang="kk-KZ" sz="1800" i="0" u="none" strike="noStrike" dirty="0">
                          <a:solidFill>
                            <a:schemeClr val="tx1"/>
                          </a:solidFill>
                          <a:effectLst/>
                          <a:latin typeface="Times New Roman" panose="02020603050405020304" pitchFamily="18" charset="0"/>
                          <a:cs typeface="Times New Roman" panose="02020603050405020304" pitchFamily="18" charset="0"/>
                          <a:hlinkClick r:id="rId7" tooltip="Плутон">
                            <a:extLst>
                              <a:ext uri="{A12FA001-AC4F-418D-AE19-62706E023703}">
                                <ahyp:hlinkClr xmlns:ahyp="http://schemas.microsoft.com/office/drawing/2018/hyperlinkcolor" val="tx"/>
                              </a:ext>
                            </a:extLst>
                          </a:hlinkClick>
                        </a:rPr>
                        <a:t>Плутон</a:t>
                      </a:r>
                      <a:r>
                        <a:rPr lang="kk-KZ" sz="1800" i="0" u="none" dirty="0">
                          <a:solidFill>
                            <a:schemeClr val="tx1"/>
                          </a:solidFill>
                          <a:effectLst/>
                          <a:latin typeface="Times New Roman" panose="02020603050405020304" pitchFamily="18" charset="0"/>
                          <a:cs typeface="Times New Roman" panose="02020603050405020304" pitchFamily="18" charset="0"/>
                        </a:rPr>
                        <a:t> мәртебесінен айырылды.  </a:t>
                      </a:r>
                    </a:p>
                    <a:p>
                      <a:pPr algn="just">
                        <a:lnSpc>
                          <a:spcPct val="115000"/>
                        </a:lnSpc>
                        <a:spcBef>
                          <a:spcPts val="600"/>
                        </a:spcBef>
                        <a:spcAft>
                          <a:spcPts val="600"/>
                        </a:spcAft>
                      </a:pPr>
                      <a:r>
                        <a:rPr lang="kk-KZ" sz="1800" i="0" u="none" dirty="0">
                          <a:solidFill>
                            <a:schemeClr val="tx1"/>
                          </a:solidFill>
                          <a:effectLst/>
                          <a:latin typeface="Times New Roman" panose="02020603050405020304" pitchFamily="18" charset="0"/>
                          <a:cs typeface="Times New Roman" panose="02020603050405020304" pitchFamily="18" charset="0"/>
                        </a:rPr>
                        <a:t>          Сонымен, қазіргі кезде </a:t>
                      </a:r>
                      <a:r>
                        <a:rPr lang="kk-KZ" sz="1800" i="0" u="none" strike="noStrike" dirty="0">
                          <a:solidFill>
                            <a:schemeClr val="tx1"/>
                          </a:solidFill>
                          <a:effectLst/>
                          <a:latin typeface="Times New Roman" panose="02020603050405020304" pitchFamily="18" charset="0"/>
                          <a:cs typeface="Times New Roman" panose="02020603050405020304" pitchFamily="18" charset="0"/>
                          <a:hlinkClick r:id="rId12" tooltip="Күн жүйесі">
                            <a:extLst>
                              <a:ext uri="{A12FA001-AC4F-418D-AE19-62706E023703}">
                                <ahyp:hlinkClr xmlns:ahyp="http://schemas.microsoft.com/office/drawing/2018/hyperlinkcolor" val="tx"/>
                              </a:ext>
                            </a:extLst>
                          </a:hlinkClick>
                        </a:rPr>
                        <a:t>Күн жүйесінің</a:t>
                      </a:r>
                      <a:r>
                        <a:rPr lang="kk-KZ" sz="1800" i="0" u="none" dirty="0">
                          <a:solidFill>
                            <a:schemeClr val="tx1"/>
                          </a:solidFill>
                          <a:effectLst/>
                          <a:latin typeface="Times New Roman" panose="02020603050405020304" pitchFamily="18" charset="0"/>
                          <a:cs typeface="Times New Roman" panose="02020603050405020304" pitchFamily="18" charset="0"/>
                        </a:rPr>
                        <a:t> сегіз планетасы белгілі. Ғаламтор материалдарына сүйене отырып айтпағым, Плутон енді шағын ғаламшарлар немесе планетоидтар санатына жатады.  Ғалымдардың әлі де болса жаңа </a:t>
                      </a:r>
                      <a:r>
                        <a:rPr lang="kk-KZ" sz="1800" i="0" u="none" strike="noStrike" dirty="0">
                          <a:solidFill>
                            <a:schemeClr val="tx1"/>
                          </a:solidFill>
                          <a:effectLst/>
                          <a:latin typeface="Times New Roman" panose="02020603050405020304" pitchFamily="18" charset="0"/>
                          <a:cs typeface="Times New Roman" panose="02020603050405020304" pitchFamily="18" charset="0"/>
                          <a:hlinkClick r:id="rId13" tooltip="Планета">
                            <a:extLst>
                              <a:ext uri="{A12FA001-AC4F-418D-AE19-62706E023703}">
                                <ahyp:hlinkClr xmlns:ahyp="http://schemas.microsoft.com/office/drawing/2018/hyperlinkcolor" val="tx"/>
                              </a:ext>
                            </a:extLst>
                          </a:hlinkClick>
                        </a:rPr>
                        <a:t>планеталарды</a:t>
                      </a:r>
                      <a:r>
                        <a:rPr lang="kk-KZ" sz="1800" i="0" u="none" dirty="0">
                          <a:solidFill>
                            <a:schemeClr val="tx1"/>
                          </a:solidFill>
                          <a:effectLst/>
                          <a:latin typeface="Times New Roman" panose="02020603050405020304" pitchFamily="18" charset="0"/>
                          <a:cs typeface="Times New Roman" panose="02020603050405020304" pitchFamily="18" charset="0"/>
                        </a:rPr>
                        <a:t> іздеп табатынына сенемін.</a:t>
                      </a:r>
                      <a:endParaRPr lang="kk-KZ" sz="1200" dirty="0">
                        <a:effectLst/>
                      </a:endParaRPr>
                    </a:p>
                  </a:txBody>
                  <a:tcPr marL="114300" marR="114300" marT="0" marB="0"/>
                </a:tc>
                <a:extLst>
                  <a:ext uri="{0D108BD9-81ED-4DB2-BD59-A6C34878D82A}">
                    <a16:rowId xmlns:a16="http://schemas.microsoft.com/office/drawing/2014/main" val="3911238254"/>
                  </a:ext>
                </a:extLst>
              </a:tr>
            </a:tbl>
          </a:graphicData>
        </a:graphic>
      </p:graphicFrame>
      <p:sp>
        <p:nvSpPr>
          <p:cNvPr id="7" name="TextBox 6">
            <a:extLst>
              <a:ext uri="{FF2B5EF4-FFF2-40B4-BE49-F238E27FC236}">
                <a16:creationId xmlns:a16="http://schemas.microsoft.com/office/drawing/2014/main" id="{C7AF1717-CA58-4D1E-A806-E742D0CB0886}"/>
              </a:ext>
            </a:extLst>
          </p:cNvPr>
          <p:cNvSpPr txBox="1"/>
          <p:nvPr/>
        </p:nvSpPr>
        <p:spPr>
          <a:xfrm>
            <a:off x="2955235" y="238539"/>
            <a:ext cx="7659756" cy="523220"/>
          </a:xfrm>
          <a:prstGeom prst="rect">
            <a:avLst/>
          </a:prstGeom>
          <a:noFill/>
        </p:spPr>
        <p:txBody>
          <a:bodyPr wrap="square" rtlCol="0">
            <a:spAutoFit/>
          </a:bodyPr>
          <a:lstStyle/>
          <a:p>
            <a:r>
              <a:rPr lang="kk-KZ" sz="2800" dirty="0">
                <a:solidFill>
                  <a:srgbClr val="FF0000"/>
                </a:solidFill>
                <a:effectLst/>
                <a:latin typeface="Times New Roman" panose="02020603050405020304" pitchFamily="18" charset="0"/>
                <a:cs typeface="Times New Roman" panose="02020603050405020304" pitchFamily="18" charset="0"/>
              </a:rPr>
              <a:t>«Аспанда неге сегіз ғаламшар қалды?»</a:t>
            </a:r>
            <a:endParaRPr lang="ru-RU" sz="280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868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1786</TotalTime>
  <Words>1117</Words>
  <Application>Microsoft Office PowerPoint</Application>
  <PresentationFormat>Широкоэкранный</PresentationFormat>
  <Paragraphs>125</Paragraphs>
  <Slides>14</Slides>
  <Notes>8</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DengXian</vt:lpstr>
      <vt:lpstr>Arial</vt:lpstr>
      <vt:lpstr>Calibri</vt:lpstr>
      <vt:lpstr>Tahoma</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ww</dc:creator>
  <cp:lastModifiedBy>ww</cp:lastModifiedBy>
  <cp:revision>280</cp:revision>
  <dcterms:created xsi:type="dcterms:W3CDTF">2020-09-12T17:21:11Z</dcterms:created>
  <dcterms:modified xsi:type="dcterms:W3CDTF">2021-04-11T13:46:09Z</dcterms:modified>
</cp:coreProperties>
</file>