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15"/>
  </p:notesMasterIdLst>
  <p:handoutMasterIdLst>
    <p:handoutMasterId r:id="rId16"/>
  </p:handoutMasterIdLst>
  <p:sldIdLst>
    <p:sldId id="260" r:id="rId2"/>
    <p:sldId id="381" r:id="rId3"/>
    <p:sldId id="372" r:id="rId4"/>
    <p:sldId id="373" r:id="rId5"/>
    <p:sldId id="365" r:id="rId6"/>
    <p:sldId id="386" r:id="rId7"/>
    <p:sldId id="385" r:id="rId8"/>
    <p:sldId id="378" r:id="rId9"/>
    <p:sldId id="324" r:id="rId10"/>
    <p:sldId id="379" r:id="rId11"/>
    <p:sldId id="387" r:id="rId12"/>
    <p:sldId id="382" r:id="rId13"/>
    <p:sldId id="37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ziz Azi" initials="A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C5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41" autoAdjust="0"/>
    <p:restoredTop sz="95226" autoAdjust="0"/>
  </p:normalViewPr>
  <p:slideViewPr>
    <p:cSldViewPr snapToGrid="0" showGuides="1">
      <p:cViewPr varScale="1">
        <p:scale>
          <a:sx n="72" d="100"/>
          <a:sy n="72" d="100"/>
        </p:scale>
        <p:origin x="540" y="66"/>
      </p:cViewPr>
      <p:guideLst>
        <p:guide orient="horz" pos="2183"/>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8" d="100"/>
          <a:sy n="88" d="100"/>
        </p:scale>
        <p:origin x="-382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9A8C55-0C4F-40BB-9F99-5F31E305482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4" name="Footer Placeholder 3">
            <a:extLst>
              <a:ext uri="{FF2B5EF4-FFF2-40B4-BE49-F238E27FC236}">
                <a16:creationId xmlns:a16="http://schemas.microsoft.com/office/drawing/2014/main" id="{15585356-880D-4B4F-931D-BBC9E4665EC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5" name="Slide Number Placeholder 4">
            <a:extLst>
              <a:ext uri="{FF2B5EF4-FFF2-40B4-BE49-F238E27FC236}">
                <a16:creationId xmlns:a16="http://schemas.microsoft.com/office/drawing/2014/main" id="{33618BE5-F755-4EC7-8913-ED860531EC1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59BD0D-08DD-43E5-AD72-BB64A5D8EE76}" type="slidenum">
              <a:rPr lang="en-ID" smtClean="0"/>
              <a:t>‹#›</a:t>
            </a:fld>
            <a:endParaRPr lang="en-ID"/>
          </a:p>
        </p:txBody>
      </p:sp>
      <p:sp>
        <p:nvSpPr>
          <p:cNvPr id="3" name="Date Placeholder 2">
            <a:extLst>
              <a:ext uri="{FF2B5EF4-FFF2-40B4-BE49-F238E27FC236}">
                <a16:creationId xmlns:a16="http://schemas.microsoft.com/office/drawing/2014/main" id="{655361D2-F044-4A78-BD0F-51EFE46052D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3343C4A-49E8-45E3-8518-FBFCD6640E5B}" type="datetimeFigureOut">
              <a:rPr lang="en-ID" smtClean="0"/>
              <a:t>11/04/2021</a:t>
            </a:fld>
            <a:endParaRPr lang="en-ID"/>
          </a:p>
        </p:txBody>
      </p:sp>
    </p:spTree>
    <p:extLst>
      <p:ext uri="{BB962C8B-B14F-4D97-AF65-F5344CB8AC3E}">
        <p14:creationId xmlns:p14="http://schemas.microsoft.com/office/powerpoint/2010/main" val="3642170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4660AB-C737-4725-A59E-73096A219B67}" type="datetimeFigureOut">
              <a:rPr lang="en-US" smtClean="0"/>
              <a:t>4/11/2021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9B9867-A8D7-43CA-B62E-65ACB63F0B12}" type="slidenum">
              <a:rPr lang="en-US" smtClean="0"/>
              <a:t>‹#›</a:t>
            </a:fld>
            <a:endParaRPr lang="en-US"/>
          </a:p>
        </p:txBody>
      </p:sp>
    </p:spTree>
    <p:extLst>
      <p:ext uri="{BB962C8B-B14F-4D97-AF65-F5344CB8AC3E}">
        <p14:creationId xmlns:p14="http://schemas.microsoft.com/office/powerpoint/2010/main" val="2334178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5</a:t>
            </a:fld>
            <a:endParaRPr lang="en-US" dirty="0"/>
          </a:p>
        </p:txBody>
      </p:sp>
    </p:spTree>
    <p:extLst>
      <p:ext uri="{BB962C8B-B14F-4D97-AF65-F5344CB8AC3E}">
        <p14:creationId xmlns:p14="http://schemas.microsoft.com/office/powerpoint/2010/main" val="3183963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6</a:t>
            </a:fld>
            <a:endParaRPr lang="en-US" dirty="0"/>
          </a:p>
        </p:txBody>
      </p:sp>
    </p:spTree>
    <p:extLst>
      <p:ext uri="{BB962C8B-B14F-4D97-AF65-F5344CB8AC3E}">
        <p14:creationId xmlns:p14="http://schemas.microsoft.com/office/powerpoint/2010/main" val="4199369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7</a:t>
            </a:fld>
            <a:endParaRPr lang="en-US" dirty="0"/>
          </a:p>
        </p:txBody>
      </p:sp>
    </p:spTree>
    <p:extLst>
      <p:ext uri="{BB962C8B-B14F-4D97-AF65-F5344CB8AC3E}">
        <p14:creationId xmlns:p14="http://schemas.microsoft.com/office/powerpoint/2010/main" val="3476725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8</a:t>
            </a:fld>
            <a:endParaRPr lang="en-US" dirty="0"/>
          </a:p>
        </p:txBody>
      </p:sp>
    </p:spTree>
    <p:extLst>
      <p:ext uri="{BB962C8B-B14F-4D97-AF65-F5344CB8AC3E}">
        <p14:creationId xmlns:p14="http://schemas.microsoft.com/office/powerpoint/2010/main" val="334167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9</a:t>
            </a:fld>
            <a:endParaRPr lang="en-US" dirty="0"/>
          </a:p>
        </p:txBody>
      </p:sp>
    </p:spTree>
    <p:extLst>
      <p:ext uri="{BB962C8B-B14F-4D97-AF65-F5344CB8AC3E}">
        <p14:creationId xmlns:p14="http://schemas.microsoft.com/office/powerpoint/2010/main" val="3674718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10</a:t>
            </a:fld>
            <a:endParaRPr lang="en-US" dirty="0"/>
          </a:p>
        </p:txBody>
      </p:sp>
    </p:spTree>
    <p:extLst>
      <p:ext uri="{BB962C8B-B14F-4D97-AF65-F5344CB8AC3E}">
        <p14:creationId xmlns:p14="http://schemas.microsoft.com/office/powerpoint/2010/main" val="3074276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11</a:t>
            </a:fld>
            <a:endParaRPr lang="en-US" dirty="0"/>
          </a:p>
        </p:txBody>
      </p:sp>
    </p:spTree>
    <p:extLst>
      <p:ext uri="{BB962C8B-B14F-4D97-AF65-F5344CB8AC3E}">
        <p14:creationId xmlns:p14="http://schemas.microsoft.com/office/powerpoint/2010/main" val="1534806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12</a:t>
            </a:fld>
            <a:endParaRPr lang="en-US" dirty="0"/>
          </a:p>
        </p:txBody>
      </p:sp>
    </p:spTree>
    <p:extLst>
      <p:ext uri="{BB962C8B-B14F-4D97-AF65-F5344CB8AC3E}">
        <p14:creationId xmlns:p14="http://schemas.microsoft.com/office/powerpoint/2010/main" val="2623385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13</a:t>
            </a:fld>
            <a:endParaRPr lang="en-US" dirty="0"/>
          </a:p>
        </p:txBody>
      </p:sp>
    </p:spTree>
    <p:extLst>
      <p:ext uri="{BB962C8B-B14F-4D97-AF65-F5344CB8AC3E}">
        <p14:creationId xmlns:p14="http://schemas.microsoft.com/office/powerpoint/2010/main" val="3308465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213493607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71691670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7409268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4419427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9507243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413037439"/>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23503957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78578548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9874694"/>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4" name="Title 1">
            <a:extLst>
              <a:ext uri="{FF2B5EF4-FFF2-40B4-BE49-F238E27FC236}">
                <a16:creationId xmlns:a16="http://schemas.microsoft.com/office/drawing/2014/main" id="{A295FCD4-B2C3-4812-AFF4-AD5767FB02B2}"/>
              </a:ext>
            </a:extLst>
          </p:cNvPr>
          <p:cNvSpPr>
            <a:spLocks noGrp="1"/>
          </p:cNvSpPr>
          <p:nvPr>
            <p:ph type="ctrTitle" hasCustomPrompt="1"/>
          </p:nvPr>
        </p:nvSpPr>
        <p:spPr>
          <a:xfrm>
            <a:off x="835196" y="1120817"/>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7"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1797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F9C600F0-E9B4-4C11-BCCD-C017FE3112EE}"/>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Slide Number Placeholder 5">
            <a:extLst>
              <a:ext uri="{FF2B5EF4-FFF2-40B4-BE49-F238E27FC236}">
                <a16:creationId xmlns:a16="http://schemas.microsoft.com/office/drawing/2014/main" id="{2A7A2521-5E3D-4CDC-95AF-3A7C1C87EF6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2" name="Rectangle: Rounded Corners 11">
            <a:extLst>
              <a:ext uri="{FF2B5EF4-FFF2-40B4-BE49-F238E27FC236}">
                <a16:creationId xmlns:a16="http://schemas.microsoft.com/office/drawing/2014/main" id="{538B31A2-DB6C-4D55-9AFA-121C1E3BEC26}"/>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3" name="Title 1">
            <a:extLst>
              <a:ext uri="{FF2B5EF4-FFF2-40B4-BE49-F238E27FC236}">
                <a16:creationId xmlns:a16="http://schemas.microsoft.com/office/drawing/2014/main" id="{A1425586-1B77-4F1D-A056-35C60C7DCEB0}"/>
              </a:ext>
            </a:extLst>
          </p:cNvPr>
          <p:cNvSpPr>
            <a:spLocks noGrp="1"/>
          </p:cNvSpPr>
          <p:nvPr>
            <p:ph type="ctrTitle" hasCustomPrompt="1"/>
          </p:nvPr>
        </p:nvSpPr>
        <p:spPr>
          <a:xfrm>
            <a:off x="6394366" y="765022"/>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8"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3178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210501783"/>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Title 1">
            <a:extLst>
              <a:ext uri="{FF2B5EF4-FFF2-40B4-BE49-F238E27FC236}">
                <a16:creationId xmlns:a16="http://schemas.microsoft.com/office/drawing/2014/main" id="{716292C9-F964-4725-A8D5-4B9F699EB5C7}"/>
              </a:ext>
            </a:extLst>
          </p:cNvPr>
          <p:cNvSpPr>
            <a:spLocks noGrp="1"/>
          </p:cNvSpPr>
          <p:nvPr>
            <p:ph type="ctrTitle" hasCustomPrompt="1"/>
          </p:nvPr>
        </p:nvSpPr>
        <p:spPr>
          <a:xfrm>
            <a:off x="835196" y="83582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8"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345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0" name="Rectangle: Rounded Corners 9">
            <a:extLst>
              <a:ext uri="{FF2B5EF4-FFF2-40B4-BE49-F238E27FC236}">
                <a16:creationId xmlns:a16="http://schemas.microsoft.com/office/drawing/2014/main" id="{08A5E99A-9DDC-4DE9-8A55-49CF8CAE29FC}"/>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3" name="Title 1">
            <a:extLst>
              <a:ext uri="{FF2B5EF4-FFF2-40B4-BE49-F238E27FC236}">
                <a16:creationId xmlns:a16="http://schemas.microsoft.com/office/drawing/2014/main" id="{A30FFE61-70DA-44E8-80B5-C704ACDD7155}"/>
              </a:ext>
            </a:extLst>
          </p:cNvPr>
          <p:cNvSpPr>
            <a:spLocks noGrp="1"/>
          </p:cNvSpPr>
          <p:nvPr>
            <p:ph type="ctrTitle" hasCustomPrompt="1"/>
          </p:nvPr>
        </p:nvSpPr>
        <p:spPr>
          <a:xfrm>
            <a:off x="6262286" y="84501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6242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4" name="Title 1">
            <a:extLst>
              <a:ext uri="{FF2B5EF4-FFF2-40B4-BE49-F238E27FC236}">
                <a16:creationId xmlns:a16="http://schemas.microsoft.com/office/drawing/2014/main" id="{153D02E3-A946-4936-832A-826C3B7072AB}"/>
              </a:ext>
            </a:extLst>
          </p:cNvPr>
          <p:cNvSpPr>
            <a:spLocks noGrp="1"/>
          </p:cNvSpPr>
          <p:nvPr>
            <p:ph type="ctrTitle" hasCustomPrompt="1"/>
          </p:nvPr>
        </p:nvSpPr>
        <p:spPr>
          <a:xfrm>
            <a:off x="987206" y="668801"/>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8"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240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4EF66F0-DC35-4E9A-B665-1FA6E36D57CC}"/>
              </a:ext>
            </a:extLst>
          </p:cNvPr>
          <p:cNvSpPr>
            <a:spLocks noGrp="1"/>
          </p:cNvSpPr>
          <p:nvPr>
            <p:ph type="pic" sz="quarter" idx="13"/>
          </p:nvPr>
        </p:nvSpPr>
        <p:spPr>
          <a:xfrm>
            <a:off x="0" y="-15237"/>
            <a:ext cx="5419544" cy="6883224"/>
          </a:xfrm>
          <a:custGeom>
            <a:avLst/>
            <a:gdLst>
              <a:gd name="connsiteX0" fmla="*/ 0 w 5419544"/>
              <a:gd name="connsiteY0" fmla="*/ 0 h 6883224"/>
              <a:gd name="connsiteX1" fmla="*/ 4804859 w 5419544"/>
              <a:gd name="connsiteY1" fmla="*/ 0 h 6883224"/>
              <a:gd name="connsiteX2" fmla="*/ 5419544 w 5419544"/>
              <a:gd name="connsiteY2" fmla="*/ 614685 h 6883224"/>
              <a:gd name="connsiteX3" fmla="*/ 5419544 w 5419544"/>
              <a:gd name="connsiteY3" fmla="*/ 6883224 h 6883224"/>
              <a:gd name="connsiteX4" fmla="*/ 0 w 5419544"/>
              <a:gd name="connsiteY4" fmla="*/ 6883224 h 6883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544" h="6883224">
                <a:moveTo>
                  <a:pt x="0" y="0"/>
                </a:moveTo>
                <a:lnTo>
                  <a:pt x="4804859" y="0"/>
                </a:lnTo>
                <a:cubicBezTo>
                  <a:pt x="5144340" y="0"/>
                  <a:pt x="5419544" y="275204"/>
                  <a:pt x="5419544" y="614685"/>
                </a:cubicBezTo>
                <a:lnTo>
                  <a:pt x="5419544" y="6883224"/>
                </a:lnTo>
                <a:lnTo>
                  <a:pt x="0" y="6883224"/>
                </a:lnTo>
                <a:close/>
              </a:path>
            </a:pathLst>
          </a:custGeom>
          <a:solidFill>
            <a:schemeClr val="bg2">
              <a:lumMod val="75000"/>
            </a:schemeClr>
          </a:solidFill>
        </p:spPr>
        <p:txBody>
          <a:bodyPr wrap="square" anchor="ctr">
            <a:noAutofit/>
          </a:bodyPr>
          <a:lstStyle>
            <a:lvl1pPr algn="ctr">
              <a:defRPr sz="1800"/>
            </a:lvl1pPr>
          </a:lstStyle>
          <a:p>
            <a:endParaRPr lang="en-ID"/>
          </a:p>
        </p:txBody>
      </p:sp>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5" name="Title 1">
            <a:extLst>
              <a:ext uri="{FF2B5EF4-FFF2-40B4-BE49-F238E27FC236}">
                <a16:creationId xmlns:a16="http://schemas.microsoft.com/office/drawing/2014/main" id="{ED55A0B3-B3F0-4205-8582-AD37A15F704D}"/>
              </a:ext>
            </a:extLst>
          </p:cNvPr>
          <p:cNvSpPr>
            <a:spLocks noGrp="1"/>
          </p:cNvSpPr>
          <p:nvPr>
            <p:ph type="ctrTitle" hasCustomPrompt="1"/>
          </p:nvPr>
        </p:nvSpPr>
        <p:spPr>
          <a:xfrm>
            <a:off x="6237452" y="98326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9415697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79E4B32B-5183-4CB7-9BC7-ABD8C34773E9}"/>
              </a:ext>
            </a:extLst>
          </p:cNvPr>
          <p:cNvSpPr>
            <a:spLocks noGrp="1"/>
          </p:cNvSpPr>
          <p:nvPr>
            <p:ph type="pic" sz="quarter" idx="13"/>
          </p:nvPr>
        </p:nvSpPr>
        <p:spPr>
          <a:xfrm>
            <a:off x="0" y="-15237"/>
            <a:ext cx="5419544" cy="6883224"/>
          </a:xfrm>
          <a:custGeom>
            <a:avLst/>
            <a:gdLst>
              <a:gd name="connsiteX0" fmla="*/ 0 w 5419544"/>
              <a:gd name="connsiteY0" fmla="*/ 0 h 6883224"/>
              <a:gd name="connsiteX1" fmla="*/ 5419544 w 5419544"/>
              <a:gd name="connsiteY1" fmla="*/ 0 h 6883224"/>
              <a:gd name="connsiteX2" fmla="*/ 5419544 w 5419544"/>
              <a:gd name="connsiteY2" fmla="*/ 6268539 h 6883224"/>
              <a:gd name="connsiteX3" fmla="*/ 4804859 w 5419544"/>
              <a:gd name="connsiteY3" fmla="*/ 6883224 h 6883224"/>
              <a:gd name="connsiteX4" fmla="*/ 0 w 5419544"/>
              <a:gd name="connsiteY4" fmla="*/ 6883224 h 6883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544" h="6883224">
                <a:moveTo>
                  <a:pt x="0" y="0"/>
                </a:moveTo>
                <a:lnTo>
                  <a:pt x="5419544" y="0"/>
                </a:lnTo>
                <a:lnTo>
                  <a:pt x="5419544" y="6268539"/>
                </a:lnTo>
                <a:cubicBezTo>
                  <a:pt x="5419544" y="6608020"/>
                  <a:pt x="5144340" y="6883224"/>
                  <a:pt x="4804859" y="6883224"/>
                </a:cubicBezTo>
                <a:lnTo>
                  <a:pt x="0" y="6883224"/>
                </a:lnTo>
                <a:close/>
              </a:path>
            </a:pathLst>
          </a:custGeom>
          <a:solidFill>
            <a:schemeClr val="bg2">
              <a:lumMod val="75000"/>
            </a:schemeClr>
          </a:solidFill>
        </p:spPr>
        <p:txBody>
          <a:bodyPr wrap="square" anchor="ctr">
            <a:noAutofit/>
          </a:bodyPr>
          <a:lstStyle>
            <a:lvl1pPr algn="ctr">
              <a:defRPr sz="1800"/>
            </a:lvl1pPr>
          </a:lstStyle>
          <a:p>
            <a:endParaRPr lang="en-ID"/>
          </a:p>
        </p:txBody>
      </p:sp>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5" name="Title 1">
            <a:extLst>
              <a:ext uri="{FF2B5EF4-FFF2-40B4-BE49-F238E27FC236}">
                <a16:creationId xmlns:a16="http://schemas.microsoft.com/office/drawing/2014/main" id="{ED55A0B3-B3F0-4205-8582-AD37A15F704D}"/>
              </a:ext>
            </a:extLst>
          </p:cNvPr>
          <p:cNvSpPr>
            <a:spLocks noGrp="1"/>
          </p:cNvSpPr>
          <p:nvPr>
            <p:ph type="ctrTitle" hasCustomPrompt="1"/>
          </p:nvPr>
        </p:nvSpPr>
        <p:spPr>
          <a:xfrm>
            <a:off x="6237452" y="98326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21406636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0" name="Rectangle: Rounded Corners 9">
            <a:extLst>
              <a:ext uri="{FF2B5EF4-FFF2-40B4-BE49-F238E27FC236}">
                <a16:creationId xmlns:a16="http://schemas.microsoft.com/office/drawing/2014/main" id="{08A5E99A-9DDC-4DE9-8A55-49CF8CAE29FC}"/>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2" name="Title 1">
            <a:extLst>
              <a:ext uri="{FF2B5EF4-FFF2-40B4-BE49-F238E27FC236}">
                <a16:creationId xmlns:a16="http://schemas.microsoft.com/office/drawing/2014/main" id="{F8C38F88-B935-4484-825B-1317F7115979}"/>
              </a:ext>
            </a:extLst>
          </p:cNvPr>
          <p:cNvSpPr>
            <a:spLocks noGrp="1"/>
          </p:cNvSpPr>
          <p:nvPr>
            <p:ph type="ctrTitle" hasCustomPrompt="1"/>
          </p:nvPr>
        </p:nvSpPr>
        <p:spPr>
          <a:xfrm>
            <a:off x="6383057" y="58664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75783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Title 1">
            <a:extLst>
              <a:ext uri="{FF2B5EF4-FFF2-40B4-BE49-F238E27FC236}">
                <a16:creationId xmlns:a16="http://schemas.microsoft.com/office/drawing/2014/main" id="{0A335B13-64DC-434F-A109-D43A41E8DD74}"/>
              </a:ext>
            </a:extLst>
          </p:cNvPr>
          <p:cNvSpPr>
            <a:spLocks noGrp="1"/>
          </p:cNvSpPr>
          <p:nvPr>
            <p:ph type="ctrTitle" hasCustomPrompt="1"/>
          </p:nvPr>
        </p:nvSpPr>
        <p:spPr>
          <a:xfrm>
            <a:off x="6575596" y="111052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Picture Placeholder 6">
            <a:extLst>
              <a:ext uri="{FF2B5EF4-FFF2-40B4-BE49-F238E27FC236}">
                <a16:creationId xmlns:a16="http://schemas.microsoft.com/office/drawing/2014/main" id="{9F75258C-901B-47AE-A254-21F0DFFD5F2D}"/>
              </a:ext>
            </a:extLst>
          </p:cNvPr>
          <p:cNvSpPr>
            <a:spLocks noGrp="1"/>
          </p:cNvSpPr>
          <p:nvPr>
            <p:ph type="pic" sz="quarter" idx="13"/>
          </p:nvPr>
        </p:nvSpPr>
        <p:spPr>
          <a:xfrm>
            <a:off x="968673" y="1051031"/>
            <a:ext cx="4881083" cy="517146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pic>
        <p:nvPicPr>
          <p:cNvPr id="12"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95480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AD05432-4B70-4E73-BAF1-E3DED0C6DDD4}"/>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DFC9D7BB-9178-4DCB-97FC-0D6FDA11474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E4EADB7E-DD59-4404-BD1A-569B06338DFB}"/>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Picture Placeholder 9">
            <a:extLst>
              <a:ext uri="{FF2B5EF4-FFF2-40B4-BE49-F238E27FC236}">
                <a16:creationId xmlns:a16="http://schemas.microsoft.com/office/drawing/2014/main" id="{21A36352-01F6-498C-8E1D-F0BC2021EDA6}"/>
              </a:ext>
            </a:extLst>
          </p:cNvPr>
          <p:cNvSpPr>
            <a:spLocks noGrp="1"/>
          </p:cNvSpPr>
          <p:nvPr>
            <p:ph type="pic" sz="quarter" idx="13"/>
          </p:nvPr>
        </p:nvSpPr>
        <p:spPr>
          <a:xfrm>
            <a:off x="5955086" y="117483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1" name="Picture Placeholder 10">
            <a:extLst>
              <a:ext uri="{FF2B5EF4-FFF2-40B4-BE49-F238E27FC236}">
                <a16:creationId xmlns:a16="http://schemas.microsoft.com/office/drawing/2014/main" id="{2D45CE94-76F3-4435-9141-AE9B896BD56B}"/>
              </a:ext>
            </a:extLst>
          </p:cNvPr>
          <p:cNvSpPr>
            <a:spLocks noGrp="1"/>
          </p:cNvSpPr>
          <p:nvPr>
            <p:ph type="pic" sz="quarter" idx="14"/>
          </p:nvPr>
        </p:nvSpPr>
        <p:spPr>
          <a:xfrm>
            <a:off x="5955086" y="387231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2" name="Title 1">
            <a:extLst>
              <a:ext uri="{FF2B5EF4-FFF2-40B4-BE49-F238E27FC236}">
                <a16:creationId xmlns:a16="http://schemas.microsoft.com/office/drawing/2014/main" id="{9CE34D4E-09A7-40E0-B75F-365D1BEA885E}"/>
              </a:ext>
            </a:extLst>
          </p:cNvPr>
          <p:cNvSpPr>
            <a:spLocks noGrp="1"/>
          </p:cNvSpPr>
          <p:nvPr>
            <p:ph type="ctrTitle" hasCustomPrompt="1"/>
          </p:nvPr>
        </p:nvSpPr>
        <p:spPr>
          <a:xfrm>
            <a:off x="942716" y="1082110"/>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6861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9C7FD82-7F33-40B4-8043-7F05F3727B04}"/>
              </a:ext>
            </a:extLst>
          </p:cNvPr>
          <p:cNvSpPr>
            <a:spLocks noGrp="1"/>
          </p:cNvSpPr>
          <p:nvPr>
            <p:ph type="pic" sz="quarter" idx="16"/>
          </p:nvPr>
        </p:nvSpPr>
        <p:spPr>
          <a:xfrm>
            <a:off x="942716" y="387231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6" name="Rectangle: Rounded Corners 5">
            <a:extLst>
              <a:ext uri="{FF2B5EF4-FFF2-40B4-BE49-F238E27FC236}">
                <a16:creationId xmlns:a16="http://schemas.microsoft.com/office/drawing/2014/main" id="{AAD05432-4B70-4E73-BAF1-E3DED0C6DDD4}"/>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DFC9D7BB-9178-4DCB-97FC-0D6FDA11474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E4EADB7E-DD59-4404-BD1A-569B06338DFB}"/>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2" name="Title 1">
            <a:extLst>
              <a:ext uri="{FF2B5EF4-FFF2-40B4-BE49-F238E27FC236}">
                <a16:creationId xmlns:a16="http://schemas.microsoft.com/office/drawing/2014/main" id="{9CE34D4E-09A7-40E0-B75F-365D1BEA885E}"/>
              </a:ext>
            </a:extLst>
          </p:cNvPr>
          <p:cNvSpPr>
            <a:spLocks noGrp="1"/>
          </p:cNvSpPr>
          <p:nvPr>
            <p:ph type="ctrTitle" hasCustomPrompt="1"/>
          </p:nvPr>
        </p:nvSpPr>
        <p:spPr>
          <a:xfrm>
            <a:off x="942716" y="977938"/>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4" name="Picture Placeholder 13">
            <a:extLst>
              <a:ext uri="{FF2B5EF4-FFF2-40B4-BE49-F238E27FC236}">
                <a16:creationId xmlns:a16="http://schemas.microsoft.com/office/drawing/2014/main" id="{F2B13A89-47B9-47C0-82C5-EF69E144570B}"/>
              </a:ext>
            </a:extLst>
          </p:cNvPr>
          <p:cNvSpPr>
            <a:spLocks noGrp="1"/>
          </p:cNvSpPr>
          <p:nvPr>
            <p:ph type="pic" sz="quarter" idx="13"/>
          </p:nvPr>
        </p:nvSpPr>
        <p:spPr>
          <a:xfrm>
            <a:off x="6383351" y="117483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5" name="Picture Placeholder 14">
            <a:extLst>
              <a:ext uri="{FF2B5EF4-FFF2-40B4-BE49-F238E27FC236}">
                <a16:creationId xmlns:a16="http://schemas.microsoft.com/office/drawing/2014/main" id="{088ABD45-FF79-487C-91F5-BDEF8D54A8EA}"/>
              </a:ext>
            </a:extLst>
          </p:cNvPr>
          <p:cNvSpPr>
            <a:spLocks noGrp="1"/>
          </p:cNvSpPr>
          <p:nvPr>
            <p:ph type="pic" sz="quarter" idx="14"/>
          </p:nvPr>
        </p:nvSpPr>
        <p:spPr>
          <a:xfrm>
            <a:off x="6383351" y="387231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0195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10" name="Picture Placeholder 15">
            <a:extLst>
              <a:ext uri="{FF2B5EF4-FFF2-40B4-BE49-F238E27FC236}">
                <a16:creationId xmlns:a16="http://schemas.microsoft.com/office/drawing/2014/main" id="{40FB3B7B-E82C-4D07-BF23-26DA8F42CD5E}"/>
              </a:ext>
            </a:extLst>
          </p:cNvPr>
          <p:cNvSpPr>
            <a:spLocks noGrp="1"/>
          </p:cNvSpPr>
          <p:nvPr>
            <p:ph type="pic" sz="quarter" idx="16"/>
          </p:nvPr>
        </p:nvSpPr>
        <p:spPr>
          <a:xfrm>
            <a:off x="0" y="0"/>
            <a:ext cx="5760720" cy="6858000"/>
          </a:xfrm>
          <a:prstGeom prst="rect">
            <a:avLst/>
          </a:prstGeom>
          <a:solidFill>
            <a:schemeClr val="bg2">
              <a:lumMod val="75000"/>
            </a:schemeClr>
          </a:solidFill>
        </p:spPr>
        <p:txBody>
          <a:bodyPr wrap="square" anchor="ctr">
            <a:noAutofit/>
          </a:bodyPr>
          <a:lstStyle>
            <a:lvl1pPr algn="ctr">
              <a:defRPr/>
            </a:lvl1pPr>
          </a:lstStyle>
          <a:p>
            <a:endParaRPr lang="en-ID"/>
          </a:p>
        </p:txBody>
      </p:sp>
      <p:sp>
        <p:nvSpPr>
          <p:cNvPr id="11" name="Title 1">
            <a:extLst>
              <a:ext uri="{FF2B5EF4-FFF2-40B4-BE49-F238E27FC236}">
                <a16:creationId xmlns:a16="http://schemas.microsoft.com/office/drawing/2014/main" id="{D219FE39-30ED-428F-BAD8-39CD85C52EB1}"/>
              </a:ext>
            </a:extLst>
          </p:cNvPr>
          <p:cNvSpPr>
            <a:spLocks noGrp="1"/>
          </p:cNvSpPr>
          <p:nvPr>
            <p:ph type="ctrTitle" hasCustomPrompt="1"/>
          </p:nvPr>
        </p:nvSpPr>
        <p:spPr>
          <a:xfrm>
            <a:off x="6434904" y="791200"/>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2" name="Rectangle: Rounded Corners 11">
            <a:extLst>
              <a:ext uri="{FF2B5EF4-FFF2-40B4-BE49-F238E27FC236}">
                <a16:creationId xmlns:a16="http://schemas.microsoft.com/office/drawing/2014/main" id="{663046CB-42C8-48A3-96D4-7C9D15D26F01}"/>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3" name="Slide Number Placeholder 5">
            <a:extLst>
              <a:ext uri="{FF2B5EF4-FFF2-40B4-BE49-F238E27FC236}">
                <a16:creationId xmlns:a16="http://schemas.microsoft.com/office/drawing/2014/main" id="{C7AB48BC-3FDA-4C08-8531-BBB6D23DDEF8}"/>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Tree>
    <p:extLst>
      <p:ext uri="{BB962C8B-B14F-4D97-AF65-F5344CB8AC3E}">
        <p14:creationId xmlns:p14="http://schemas.microsoft.com/office/powerpoint/2010/main" val="1087897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2875741036"/>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16" name="Picture Placeholder 9">
            <a:extLst>
              <a:ext uri="{FF2B5EF4-FFF2-40B4-BE49-F238E27FC236}">
                <a16:creationId xmlns:a16="http://schemas.microsoft.com/office/drawing/2014/main" id="{E8F9B0B5-E5BC-421A-9F49-1EA8AE36496C}"/>
              </a:ext>
            </a:extLst>
          </p:cNvPr>
          <p:cNvSpPr>
            <a:spLocks noGrp="1"/>
          </p:cNvSpPr>
          <p:nvPr>
            <p:ph type="pic" sz="quarter" idx="18"/>
          </p:nvPr>
        </p:nvSpPr>
        <p:spPr>
          <a:xfrm>
            <a:off x="6300488" y="2951545"/>
            <a:ext cx="4948798" cy="3259534"/>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5" name="Picture Placeholder 9">
            <a:extLst>
              <a:ext uri="{FF2B5EF4-FFF2-40B4-BE49-F238E27FC236}">
                <a16:creationId xmlns:a16="http://schemas.microsoft.com/office/drawing/2014/main" id="{8E8120B0-9FBE-4C78-A7DA-85D7DA82E3C0}"/>
              </a:ext>
            </a:extLst>
          </p:cNvPr>
          <p:cNvSpPr>
            <a:spLocks noGrp="1"/>
          </p:cNvSpPr>
          <p:nvPr>
            <p:ph type="pic" sz="quarter" idx="13"/>
          </p:nvPr>
        </p:nvSpPr>
        <p:spPr>
          <a:xfrm>
            <a:off x="942714" y="2951545"/>
            <a:ext cx="4948798" cy="3259534"/>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7" name="Rectangle: Rounded Corners 6">
            <a:extLst>
              <a:ext uri="{FF2B5EF4-FFF2-40B4-BE49-F238E27FC236}">
                <a16:creationId xmlns:a16="http://schemas.microsoft.com/office/drawing/2014/main" id="{2EF8EDDF-7B4E-4028-8400-48063DC54FE9}"/>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Slide Number Placeholder 5">
            <a:extLst>
              <a:ext uri="{FF2B5EF4-FFF2-40B4-BE49-F238E27FC236}">
                <a16:creationId xmlns:a16="http://schemas.microsoft.com/office/drawing/2014/main" id="{56C96727-1ADA-4D1C-8DBD-AA624DE0208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9" name="Rectangle: Rounded Corners 8">
            <a:extLst>
              <a:ext uri="{FF2B5EF4-FFF2-40B4-BE49-F238E27FC236}">
                <a16:creationId xmlns:a16="http://schemas.microsoft.com/office/drawing/2014/main" id="{38889F2A-88FC-417C-8A5A-90C4585C98BC}"/>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Title 1">
            <a:extLst>
              <a:ext uri="{FF2B5EF4-FFF2-40B4-BE49-F238E27FC236}">
                <a16:creationId xmlns:a16="http://schemas.microsoft.com/office/drawing/2014/main" id="{FB5144F3-59CC-4E8E-81F3-413EB3A51E74}"/>
              </a:ext>
            </a:extLst>
          </p:cNvPr>
          <p:cNvSpPr>
            <a:spLocks noGrp="1"/>
          </p:cNvSpPr>
          <p:nvPr>
            <p:ph type="ctrTitle" hasCustomPrompt="1"/>
          </p:nvPr>
        </p:nvSpPr>
        <p:spPr>
          <a:xfrm>
            <a:off x="942716" y="89691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0"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07124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7" name="Picture Placeholder 9">
            <a:extLst>
              <a:ext uri="{FF2B5EF4-FFF2-40B4-BE49-F238E27FC236}">
                <a16:creationId xmlns:a16="http://schemas.microsoft.com/office/drawing/2014/main" id="{F4767D20-668F-40A0-BCA8-2B03579DE66D}"/>
              </a:ext>
            </a:extLst>
          </p:cNvPr>
          <p:cNvSpPr>
            <a:spLocks noGrp="1"/>
          </p:cNvSpPr>
          <p:nvPr>
            <p:ph type="pic" sz="quarter" idx="16"/>
          </p:nvPr>
        </p:nvSpPr>
        <p:spPr>
          <a:xfrm>
            <a:off x="505756" y="867163"/>
            <a:ext cx="5248792" cy="2848310"/>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6" name="Rectangle: Rounded Corners 5">
            <a:extLst>
              <a:ext uri="{FF2B5EF4-FFF2-40B4-BE49-F238E27FC236}">
                <a16:creationId xmlns:a16="http://schemas.microsoft.com/office/drawing/2014/main" id="{664A6AC4-5C21-4ABF-BC0E-7273CD95C0EC}"/>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4DE370FB-46A6-4A5E-827A-F9CE2510DC65}"/>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E2DCC27-BDEB-4B58-B30E-D64B645ECF75}"/>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8DBB746C-0ADC-4E71-BA37-D4378CAE29E8}"/>
              </a:ext>
            </a:extLst>
          </p:cNvPr>
          <p:cNvSpPr>
            <a:spLocks noGrp="1"/>
          </p:cNvSpPr>
          <p:nvPr>
            <p:ph type="ctrTitle" hasCustomPrompt="1"/>
          </p:nvPr>
        </p:nvSpPr>
        <p:spPr>
          <a:xfrm>
            <a:off x="6437454" y="88008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8" name="Picture Placeholder 9">
            <a:extLst>
              <a:ext uri="{FF2B5EF4-FFF2-40B4-BE49-F238E27FC236}">
                <a16:creationId xmlns:a16="http://schemas.microsoft.com/office/drawing/2014/main" id="{B8DFB98F-1E0E-41D1-87AB-F45AF6C46693}"/>
              </a:ext>
            </a:extLst>
          </p:cNvPr>
          <p:cNvSpPr>
            <a:spLocks noGrp="1"/>
          </p:cNvSpPr>
          <p:nvPr>
            <p:ph type="pic" sz="quarter" idx="17"/>
          </p:nvPr>
        </p:nvSpPr>
        <p:spPr>
          <a:xfrm>
            <a:off x="505757" y="3831220"/>
            <a:ext cx="2568251" cy="2725557"/>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22" name="Picture Placeholder 9">
            <a:extLst>
              <a:ext uri="{FF2B5EF4-FFF2-40B4-BE49-F238E27FC236}">
                <a16:creationId xmlns:a16="http://schemas.microsoft.com/office/drawing/2014/main" id="{B93F1C18-14EE-4396-BAE5-DBFAD47C7E12}"/>
              </a:ext>
            </a:extLst>
          </p:cNvPr>
          <p:cNvSpPr>
            <a:spLocks noGrp="1"/>
          </p:cNvSpPr>
          <p:nvPr>
            <p:ph type="pic" sz="quarter" idx="18"/>
          </p:nvPr>
        </p:nvSpPr>
        <p:spPr>
          <a:xfrm>
            <a:off x="3186297" y="3831220"/>
            <a:ext cx="2568251" cy="2725557"/>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pic>
        <p:nvPicPr>
          <p:cNvPr id="12"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98722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19" name="Picture Placeholder 9">
            <a:extLst>
              <a:ext uri="{FF2B5EF4-FFF2-40B4-BE49-F238E27FC236}">
                <a16:creationId xmlns:a16="http://schemas.microsoft.com/office/drawing/2014/main" id="{47909367-C9B0-4EBB-A3FC-EC2057361685}"/>
              </a:ext>
            </a:extLst>
          </p:cNvPr>
          <p:cNvSpPr>
            <a:spLocks noGrp="1"/>
          </p:cNvSpPr>
          <p:nvPr>
            <p:ph type="pic" sz="quarter" idx="17"/>
          </p:nvPr>
        </p:nvSpPr>
        <p:spPr>
          <a:xfrm>
            <a:off x="8916567" y="1537563"/>
            <a:ext cx="2190695" cy="4614315"/>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8" name="Picture Placeholder 9">
            <a:extLst>
              <a:ext uri="{FF2B5EF4-FFF2-40B4-BE49-F238E27FC236}">
                <a16:creationId xmlns:a16="http://schemas.microsoft.com/office/drawing/2014/main" id="{5E4C9993-4434-439D-B3FB-76B01407A250}"/>
              </a:ext>
            </a:extLst>
          </p:cNvPr>
          <p:cNvSpPr>
            <a:spLocks noGrp="1"/>
          </p:cNvSpPr>
          <p:nvPr>
            <p:ph type="pic" sz="quarter" idx="16"/>
          </p:nvPr>
        </p:nvSpPr>
        <p:spPr>
          <a:xfrm>
            <a:off x="7027358" y="1125503"/>
            <a:ext cx="2190695" cy="4614315"/>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6" name="Rectangle: Rounded Corners 5">
            <a:extLst>
              <a:ext uri="{FF2B5EF4-FFF2-40B4-BE49-F238E27FC236}">
                <a16:creationId xmlns:a16="http://schemas.microsoft.com/office/drawing/2014/main" id="{8E03AF48-BA90-4513-B7E5-262FA08AF789}"/>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13F9EBB4-5CF9-49FF-8765-2F603B86760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C922ECF5-C542-4E0F-8448-945426B64EB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Title 1">
            <a:extLst>
              <a:ext uri="{FF2B5EF4-FFF2-40B4-BE49-F238E27FC236}">
                <a16:creationId xmlns:a16="http://schemas.microsoft.com/office/drawing/2014/main" id="{96815EBE-4EAF-4A3E-B0B5-49AE35A2D1A8}"/>
              </a:ext>
            </a:extLst>
          </p:cNvPr>
          <p:cNvSpPr>
            <a:spLocks noGrp="1"/>
          </p:cNvSpPr>
          <p:nvPr>
            <p:ph type="ctrTitle" hasCustomPrompt="1"/>
          </p:nvPr>
        </p:nvSpPr>
        <p:spPr>
          <a:xfrm>
            <a:off x="942716" y="1024236"/>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39888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3AF2A65-410F-4A54-8399-6A8D14C52CC1}"/>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5576989E-9AC5-4F74-9A3F-818735E009C9}"/>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30ECDBF7-FE9A-4C2D-9C60-9F319A7344E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58B0E6FA-785B-4140-91AD-DF0BEBF583D5}"/>
              </a:ext>
            </a:extLst>
          </p:cNvPr>
          <p:cNvSpPr>
            <a:spLocks noGrp="1"/>
          </p:cNvSpPr>
          <p:nvPr>
            <p:ph type="ctrTitle" hasCustomPrompt="1"/>
          </p:nvPr>
        </p:nvSpPr>
        <p:spPr>
          <a:xfrm>
            <a:off x="6506903" y="750658"/>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3" name="Picture Placeholder 9">
            <a:extLst>
              <a:ext uri="{FF2B5EF4-FFF2-40B4-BE49-F238E27FC236}">
                <a16:creationId xmlns:a16="http://schemas.microsoft.com/office/drawing/2014/main" id="{C1C954D3-21FB-4B97-9EE8-81A09B68BB95}"/>
              </a:ext>
            </a:extLst>
          </p:cNvPr>
          <p:cNvSpPr>
            <a:spLocks noGrp="1"/>
          </p:cNvSpPr>
          <p:nvPr>
            <p:ph type="pic" sz="quarter" idx="13"/>
          </p:nvPr>
        </p:nvSpPr>
        <p:spPr>
          <a:xfrm>
            <a:off x="-46299" y="1747778"/>
            <a:ext cx="5347504" cy="3368233"/>
          </a:xfrm>
          <a:prstGeom prst="rect">
            <a:avLst/>
          </a:prstGeom>
          <a:solidFill>
            <a:schemeClr val="bg2">
              <a:lumMod val="75000"/>
            </a:schemeClr>
          </a:solidFill>
        </p:spPr>
        <p:txBody>
          <a:bodyPr wrap="square" anchor="ctr">
            <a:noAutofit/>
          </a:bodyPr>
          <a:lstStyle>
            <a:lvl1pPr algn="ctr">
              <a:defRPr/>
            </a:lvl1pPr>
          </a:lstStyle>
          <a:p>
            <a:endParaRPr lang="en-ID"/>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76856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F3A3B6A2-681D-47D2-B99D-0A0ACC9412EE}"/>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Slide Number Placeholder 5">
            <a:extLst>
              <a:ext uri="{FF2B5EF4-FFF2-40B4-BE49-F238E27FC236}">
                <a16:creationId xmlns:a16="http://schemas.microsoft.com/office/drawing/2014/main" id="{CEECE9A8-3E2A-43A6-BA05-F714D884F02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9" name="Rectangle: Rounded Corners 8">
            <a:extLst>
              <a:ext uri="{FF2B5EF4-FFF2-40B4-BE49-F238E27FC236}">
                <a16:creationId xmlns:a16="http://schemas.microsoft.com/office/drawing/2014/main" id="{157DE4C7-3319-4475-809B-ED428F297C42}"/>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Title 1">
            <a:extLst>
              <a:ext uri="{FF2B5EF4-FFF2-40B4-BE49-F238E27FC236}">
                <a16:creationId xmlns:a16="http://schemas.microsoft.com/office/drawing/2014/main" id="{C3839D2A-4AB5-4CB1-A7D9-3E6AA48BDFE2}"/>
              </a:ext>
            </a:extLst>
          </p:cNvPr>
          <p:cNvSpPr>
            <a:spLocks noGrp="1"/>
          </p:cNvSpPr>
          <p:nvPr>
            <p:ph type="ctrTitle" hasCustomPrompt="1"/>
          </p:nvPr>
        </p:nvSpPr>
        <p:spPr>
          <a:xfrm>
            <a:off x="2665862" y="682491"/>
            <a:ext cx="6860276" cy="1146309"/>
          </a:xfrm>
          <a:prstGeom prst="rect">
            <a:avLst/>
          </a:prstGeom>
        </p:spPr>
        <p:txBody>
          <a:bodyPr anchor="ctr">
            <a:noAutofit/>
          </a:bodyPr>
          <a:lstStyle>
            <a:lvl1pPr algn="ctr">
              <a:defRPr sz="4400" b="1">
                <a:solidFill>
                  <a:schemeClr val="tx1"/>
                </a:solidFill>
              </a:defRPr>
            </a:lvl1pPr>
          </a:lstStyle>
          <a:p>
            <a:r>
              <a:rPr lang="en-US" dirty="0"/>
              <a:t>Click to edit title</a:t>
            </a:r>
          </a:p>
        </p:txBody>
      </p:sp>
      <p:pic>
        <p:nvPicPr>
          <p:cNvPr id="10"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8059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87F0840-6516-4401-855E-E7509A6A4CC3}"/>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8AA41A2A-F54C-488B-9841-0748FE651F70}"/>
              </a:ext>
            </a:extLst>
          </p:cNvPr>
          <p:cNvSpPr txBox="1">
            <a:spLocks/>
          </p:cNvSpPr>
          <p:nvPr userDrawn="1"/>
        </p:nvSpPr>
        <p:spPr>
          <a:xfrm>
            <a:off x="11312862" y="282380"/>
            <a:ext cx="456228"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3C5D532-AC8F-43A7-A56B-B1CFBB96A45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FFCB548A-524F-42B6-B0F1-9018EE4B2028}"/>
              </a:ext>
            </a:extLst>
          </p:cNvPr>
          <p:cNvSpPr>
            <a:spLocks noGrp="1"/>
          </p:cNvSpPr>
          <p:nvPr>
            <p:ph type="ctrTitle" hasCustomPrompt="1"/>
          </p:nvPr>
        </p:nvSpPr>
        <p:spPr>
          <a:xfrm>
            <a:off x="6825670" y="66753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228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59184B1-BBB6-4ADA-A748-20977C70C4F6}"/>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331A58F2-814F-46E3-AA2C-BBDE9E431F6C}"/>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629805F4-D703-41B1-86C7-034DE53A41C6}"/>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48B6A3C5-7DBA-441A-96FB-AE700F5D0285}"/>
              </a:ext>
            </a:extLst>
          </p:cNvPr>
          <p:cNvSpPr>
            <a:spLocks noGrp="1"/>
          </p:cNvSpPr>
          <p:nvPr>
            <p:ph type="ctrTitle" hasCustomPrompt="1"/>
          </p:nvPr>
        </p:nvSpPr>
        <p:spPr>
          <a:xfrm>
            <a:off x="942716" y="1106182"/>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94343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87F0840-6516-4401-855E-E7509A6A4CC3}"/>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8AA41A2A-F54C-488B-9841-0748FE651F70}"/>
              </a:ext>
            </a:extLst>
          </p:cNvPr>
          <p:cNvSpPr txBox="1">
            <a:spLocks/>
          </p:cNvSpPr>
          <p:nvPr userDrawn="1"/>
        </p:nvSpPr>
        <p:spPr>
          <a:xfrm>
            <a:off x="11312862" y="282380"/>
            <a:ext cx="456228"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3C5D532-AC8F-43A7-A56B-B1CFBB96A45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FFCB548A-524F-42B6-B0F1-9018EE4B2028}"/>
              </a:ext>
            </a:extLst>
          </p:cNvPr>
          <p:cNvSpPr>
            <a:spLocks noGrp="1"/>
          </p:cNvSpPr>
          <p:nvPr>
            <p:ph type="ctrTitle" hasCustomPrompt="1"/>
          </p:nvPr>
        </p:nvSpPr>
        <p:spPr>
          <a:xfrm>
            <a:off x="6513152" y="74045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9932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FDF4D62-2398-4AE4-82EB-F08B0C70024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2D700F2E-E8DD-4E58-9F5F-10C35AC5F6BB}"/>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CE2A551-C44B-42F7-8246-A83B9633E38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7ACAC7CE-A7D2-4CA3-98C8-A5831619AC2D}"/>
              </a:ext>
            </a:extLst>
          </p:cNvPr>
          <p:cNvSpPr>
            <a:spLocks noGrp="1"/>
          </p:cNvSpPr>
          <p:nvPr>
            <p:ph type="ctrTitle" hasCustomPrompt="1"/>
          </p:nvPr>
        </p:nvSpPr>
        <p:spPr>
          <a:xfrm>
            <a:off x="850119" y="1198782"/>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5803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15" name="Picture Placeholder 15">
            <a:extLst>
              <a:ext uri="{FF2B5EF4-FFF2-40B4-BE49-F238E27FC236}">
                <a16:creationId xmlns:a16="http://schemas.microsoft.com/office/drawing/2014/main" id="{56E58034-299F-43C5-BADE-3D7C7C130C6F}"/>
              </a:ext>
            </a:extLst>
          </p:cNvPr>
          <p:cNvSpPr>
            <a:spLocks noGrp="1"/>
          </p:cNvSpPr>
          <p:nvPr>
            <p:ph type="pic" sz="quarter" idx="16"/>
          </p:nvPr>
        </p:nvSpPr>
        <p:spPr>
          <a:xfrm>
            <a:off x="496380" y="946327"/>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19" name="Picture Placeholder 15">
            <a:extLst>
              <a:ext uri="{FF2B5EF4-FFF2-40B4-BE49-F238E27FC236}">
                <a16:creationId xmlns:a16="http://schemas.microsoft.com/office/drawing/2014/main" id="{AB530C88-3238-4E45-AC4F-0738E0ECBAEF}"/>
              </a:ext>
            </a:extLst>
          </p:cNvPr>
          <p:cNvSpPr>
            <a:spLocks noGrp="1"/>
          </p:cNvSpPr>
          <p:nvPr>
            <p:ph type="pic" sz="quarter" idx="17"/>
          </p:nvPr>
        </p:nvSpPr>
        <p:spPr>
          <a:xfrm>
            <a:off x="3381228" y="946326"/>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20" name="Picture Placeholder 15">
            <a:extLst>
              <a:ext uri="{FF2B5EF4-FFF2-40B4-BE49-F238E27FC236}">
                <a16:creationId xmlns:a16="http://schemas.microsoft.com/office/drawing/2014/main" id="{C7287904-DA84-4FDD-969C-ACF5203C88D8}"/>
              </a:ext>
            </a:extLst>
          </p:cNvPr>
          <p:cNvSpPr>
            <a:spLocks noGrp="1"/>
          </p:cNvSpPr>
          <p:nvPr>
            <p:ph type="pic" sz="quarter" idx="18"/>
          </p:nvPr>
        </p:nvSpPr>
        <p:spPr>
          <a:xfrm>
            <a:off x="483352" y="3777470"/>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21" name="Picture Placeholder 15">
            <a:extLst>
              <a:ext uri="{FF2B5EF4-FFF2-40B4-BE49-F238E27FC236}">
                <a16:creationId xmlns:a16="http://schemas.microsoft.com/office/drawing/2014/main" id="{F282FC72-C668-4CD9-A6E8-D3414D04BF29}"/>
              </a:ext>
            </a:extLst>
          </p:cNvPr>
          <p:cNvSpPr>
            <a:spLocks noGrp="1"/>
          </p:cNvSpPr>
          <p:nvPr>
            <p:ph type="pic" sz="quarter" idx="19"/>
          </p:nvPr>
        </p:nvSpPr>
        <p:spPr>
          <a:xfrm>
            <a:off x="3368200" y="3777469"/>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6" name="Rectangle: Rounded Corners 5">
            <a:extLst>
              <a:ext uri="{FF2B5EF4-FFF2-40B4-BE49-F238E27FC236}">
                <a16:creationId xmlns:a16="http://schemas.microsoft.com/office/drawing/2014/main" id="{62264CF1-88C3-419C-AB5F-0C7AA585EF8D}"/>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D0265EAF-8697-4908-AFAC-20E5C9D44326}"/>
              </a:ext>
            </a:extLst>
          </p:cNvPr>
          <p:cNvSpPr txBox="1">
            <a:spLocks/>
          </p:cNvSpPr>
          <p:nvPr userDrawn="1"/>
        </p:nvSpPr>
        <p:spPr>
          <a:xfrm>
            <a:off x="11312862" y="282380"/>
            <a:ext cx="456228"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589500ED-8EFC-4A83-9782-9325EEC0BA12}"/>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31CF62FD-3C11-47E6-B1AB-C001BD9B0748}"/>
              </a:ext>
            </a:extLst>
          </p:cNvPr>
          <p:cNvSpPr>
            <a:spLocks noGrp="1"/>
          </p:cNvSpPr>
          <p:nvPr>
            <p:ph type="ctrTitle" hasCustomPrompt="1"/>
          </p:nvPr>
        </p:nvSpPr>
        <p:spPr>
          <a:xfrm>
            <a:off x="6563952" y="113669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2"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9557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4012039193"/>
      </p:ext>
    </p:extLst>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FDF4D62-2398-4AE4-82EB-F08B0C70024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2D700F2E-E8DD-4E58-9F5F-10C35AC5F6BB}"/>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CE2A551-C44B-42F7-8246-A83B9633E38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7ACAC7CE-A7D2-4CA3-98C8-A5831619AC2D}"/>
              </a:ext>
            </a:extLst>
          </p:cNvPr>
          <p:cNvSpPr>
            <a:spLocks noGrp="1"/>
          </p:cNvSpPr>
          <p:nvPr>
            <p:ph type="ctrTitle" hasCustomPrompt="1"/>
          </p:nvPr>
        </p:nvSpPr>
        <p:spPr>
          <a:xfrm>
            <a:off x="2757184" y="135329"/>
            <a:ext cx="6860276" cy="1926532"/>
          </a:xfrm>
          <a:prstGeom prst="rect">
            <a:avLst/>
          </a:prstGeom>
        </p:spPr>
        <p:txBody>
          <a:bodyPr anchor="ctr">
            <a:noAutofit/>
          </a:bodyPr>
          <a:lstStyle>
            <a:lvl1pPr algn="ctr">
              <a:defRPr sz="4400" b="1">
                <a:solidFill>
                  <a:schemeClr val="tx1"/>
                </a:solidFill>
              </a:defRPr>
            </a:lvl1pPr>
          </a:lstStyle>
          <a:p>
            <a:r>
              <a:rPr lang="en-US" dirty="0"/>
              <a:t>Click to edit title</a:t>
            </a:r>
          </a:p>
        </p:txBody>
      </p:sp>
      <p:sp>
        <p:nvSpPr>
          <p:cNvPr id="11" name="Picture Placeholder 15">
            <a:extLst>
              <a:ext uri="{FF2B5EF4-FFF2-40B4-BE49-F238E27FC236}">
                <a16:creationId xmlns:a16="http://schemas.microsoft.com/office/drawing/2014/main" id="{55C637F5-D1EC-40F8-B892-3041F157E681}"/>
              </a:ext>
            </a:extLst>
          </p:cNvPr>
          <p:cNvSpPr>
            <a:spLocks noGrp="1"/>
          </p:cNvSpPr>
          <p:nvPr>
            <p:ph type="pic" sz="quarter" idx="16"/>
          </p:nvPr>
        </p:nvSpPr>
        <p:spPr>
          <a:xfrm>
            <a:off x="643004" y="1985661"/>
            <a:ext cx="1237553" cy="1238007"/>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29" name="Picture Placeholder 15">
            <a:extLst>
              <a:ext uri="{FF2B5EF4-FFF2-40B4-BE49-F238E27FC236}">
                <a16:creationId xmlns:a16="http://schemas.microsoft.com/office/drawing/2014/main" id="{7B6584BF-A5F0-4D14-AB3C-251B01128D9F}"/>
              </a:ext>
            </a:extLst>
          </p:cNvPr>
          <p:cNvSpPr>
            <a:spLocks noGrp="1"/>
          </p:cNvSpPr>
          <p:nvPr>
            <p:ph type="pic" sz="quarter" idx="17"/>
          </p:nvPr>
        </p:nvSpPr>
        <p:spPr>
          <a:xfrm>
            <a:off x="4555401" y="1985661"/>
            <a:ext cx="1237553" cy="1238007"/>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30" name="Picture Placeholder 15">
            <a:extLst>
              <a:ext uri="{FF2B5EF4-FFF2-40B4-BE49-F238E27FC236}">
                <a16:creationId xmlns:a16="http://schemas.microsoft.com/office/drawing/2014/main" id="{19FEFA85-2B2D-4508-A193-8A3EC8B397C7}"/>
              </a:ext>
            </a:extLst>
          </p:cNvPr>
          <p:cNvSpPr>
            <a:spLocks noGrp="1"/>
          </p:cNvSpPr>
          <p:nvPr>
            <p:ph type="pic" sz="quarter" idx="18"/>
          </p:nvPr>
        </p:nvSpPr>
        <p:spPr>
          <a:xfrm>
            <a:off x="8430289" y="1985661"/>
            <a:ext cx="1237553" cy="1238007"/>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pic>
        <p:nvPicPr>
          <p:cNvPr id="13"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13110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6" name="Picture Placeholder 12">
            <a:extLst>
              <a:ext uri="{FF2B5EF4-FFF2-40B4-BE49-F238E27FC236}">
                <a16:creationId xmlns:a16="http://schemas.microsoft.com/office/drawing/2014/main" id="{4EF08015-1653-43D1-95DF-E7251BBDBEF9}"/>
              </a:ext>
            </a:extLst>
          </p:cNvPr>
          <p:cNvSpPr>
            <a:spLocks noGrp="1"/>
          </p:cNvSpPr>
          <p:nvPr>
            <p:ph type="pic" sz="quarter" idx="13"/>
          </p:nvPr>
        </p:nvSpPr>
        <p:spPr>
          <a:xfrm>
            <a:off x="-5450" y="0"/>
            <a:ext cx="5374640" cy="6858000"/>
          </a:xfrm>
          <a:custGeom>
            <a:avLst/>
            <a:gdLst>
              <a:gd name="connsiteX0" fmla="*/ 0 w 5374640"/>
              <a:gd name="connsiteY0" fmla="*/ 0 h 6858000"/>
              <a:gd name="connsiteX1" fmla="*/ 4829383 w 5374640"/>
              <a:gd name="connsiteY1" fmla="*/ 0 h 6858000"/>
              <a:gd name="connsiteX2" fmla="*/ 5374640 w 5374640"/>
              <a:gd name="connsiteY2" fmla="*/ 545257 h 6858000"/>
              <a:gd name="connsiteX3" fmla="*/ 5374640 w 5374640"/>
              <a:gd name="connsiteY3" fmla="*/ 6312743 h 6858000"/>
              <a:gd name="connsiteX4" fmla="*/ 4829383 w 5374640"/>
              <a:gd name="connsiteY4" fmla="*/ 6858000 h 6858000"/>
              <a:gd name="connsiteX5" fmla="*/ 0 w 537464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4640" h="6858000">
                <a:moveTo>
                  <a:pt x="0" y="0"/>
                </a:moveTo>
                <a:lnTo>
                  <a:pt x="4829383" y="0"/>
                </a:lnTo>
                <a:cubicBezTo>
                  <a:pt x="5130520" y="0"/>
                  <a:pt x="5374640" y="244120"/>
                  <a:pt x="5374640" y="545257"/>
                </a:cubicBezTo>
                <a:lnTo>
                  <a:pt x="5374640" y="6312743"/>
                </a:lnTo>
                <a:cubicBezTo>
                  <a:pt x="5374640" y="6613880"/>
                  <a:pt x="5130520" y="6858000"/>
                  <a:pt x="4829383" y="6858000"/>
                </a:cubicBezTo>
                <a:lnTo>
                  <a:pt x="0" y="6858000"/>
                </a:lnTo>
                <a:close/>
              </a:path>
            </a:pathLst>
          </a:custGeom>
          <a:solidFill>
            <a:schemeClr val="bg2">
              <a:lumMod val="75000"/>
            </a:schemeClr>
          </a:solidFill>
        </p:spPr>
        <p:txBody>
          <a:bodyPr wrap="square" anchor="ctr">
            <a:noAutofit/>
          </a:bodyPr>
          <a:lstStyle>
            <a:lvl1pPr algn="ctr">
              <a:defRPr/>
            </a:lvl1pPr>
          </a:lstStyle>
          <a:p>
            <a:endParaRPr lang="en-ID"/>
          </a:p>
        </p:txBody>
      </p:sp>
      <p:sp>
        <p:nvSpPr>
          <p:cNvPr id="7" name="Rectangle: Rounded Corners 6">
            <a:extLst>
              <a:ext uri="{FF2B5EF4-FFF2-40B4-BE49-F238E27FC236}">
                <a16:creationId xmlns:a16="http://schemas.microsoft.com/office/drawing/2014/main" id="{86910759-EE82-4C8B-AE68-FBF361268B18}"/>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Slide Number Placeholder 5">
            <a:extLst>
              <a:ext uri="{FF2B5EF4-FFF2-40B4-BE49-F238E27FC236}">
                <a16:creationId xmlns:a16="http://schemas.microsoft.com/office/drawing/2014/main" id="{4C2660FE-8BCA-4E09-BC3B-0B0E26D53155}"/>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9" name="Title 1">
            <a:extLst>
              <a:ext uri="{FF2B5EF4-FFF2-40B4-BE49-F238E27FC236}">
                <a16:creationId xmlns:a16="http://schemas.microsoft.com/office/drawing/2014/main" id="{058A68AA-1F01-4DB5-AD86-AACE390EF6BB}"/>
              </a:ext>
            </a:extLst>
          </p:cNvPr>
          <p:cNvSpPr>
            <a:spLocks noGrp="1"/>
          </p:cNvSpPr>
          <p:nvPr>
            <p:ph type="ctrTitle" hasCustomPrompt="1"/>
          </p:nvPr>
        </p:nvSpPr>
        <p:spPr>
          <a:xfrm>
            <a:off x="5963403" y="957076"/>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188580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07172615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73482713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01535824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167710038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2543282064"/>
      </p:ext>
    </p:extLst>
  </p:cSld>
  <p:clrMapOvr>
    <a:masterClrMapping/>
  </p:clrMapOvr>
  <p:hf hdr="0" ftr="0" dt="0"/>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3813BF9-5145-4417-B95D-FA8627973885}" type="slidenum">
              <a:rPr lang="en-US" smtClean="0"/>
              <a:t>‹#›</a:t>
            </a:fld>
            <a:endParaRPr lang="en-US"/>
          </a:p>
        </p:txBody>
      </p:sp>
    </p:spTree>
    <p:extLst>
      <p:ext uri="{BB962C8B-B14F-4D97-AF65-F5344CB8AC3E}">
        <p14:creationId xmlns:p14="http://schemas.microsoft.com/office/powerpoint/2010/main" val="350966917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 id="2147483653" r:id="rId18"/>
    <p:sldLayoutId id="2147483654" r:id="rId19"/>
    <p:sldLayoutId id="2147483663" r:id="rId20"/>
    <p:sldLayoutId id="2147483656" r:id="rId21"/>
    <p:sldLayoutId id="2147483657" r:id="rId22"/>
    <p:sldLayoutId id="2147483661" r:id="rId23"/>
    <p:sldLayoutId id="2147483680" r:id="rId24"/>
    <p:sldLayoutId id="2147483658" r:id="rId25"/>
    <p:sldLayoutId id="2147483664" r:id="rId26"/>
    <p:sldLayoutId id="2147483665" r:id="rId27"/>
    <p:sldLayoutId id="2147483666" r:id="rId28"/>
    <p:sldLayoutId id="2147483667" r:id="rId29"/>
    <p:sldLayoutId id="2147483668" r:id="rId30"/>
    <p:sldLayoutId id="2147483669" r:id="rId31"/>
    <p:sldLayoutId id="2147483670" r:id="rId32"/>
    <p:sldLayoutId id="2147483671" r:id="rId33"/>
    <p:sldLayoutId id="2147483672" r:id="rId34"/>
    <p:sldLayoutId id="2147483673" r:id="rId35"/>
    <p:sldLayoutId id="2147483674" r:id="rId36"/>
    <p:sldLayoutId id="2147483675" r:id="rId37"/>
    <p:sldLayoutId id="2147483676" r:id="rId38"/>
    <p:sldLayoutId id="2147483677" r:id="rId39"/>
    <p:sldLayoutId id="2147483678" r:id="rId40"/>
    <p:sldLayoutId id="2147483679" r:id="rId41"/>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Right Triangle 284">
            <a:extLst>
              <a:ext uri="{FF2B5EF4-FFF2-40B4-BE49-F238E27FC236}">
                <a16:creationId xmlns:a16="http://schemas.microsoft.com/office/drawing/2014/main" id="{8AF2E57F-0E8D-4FE3-85EA-8AD803B08C69}"/>
              </a:ext>
            </a:extLst>
          </p:cNvPr>
          <p:cNvSpPr/>
          <p:nvPr/>
        </p:nvSpPr>
        <p:spPr>
          <a:xfrm rot="5400000" flipH="1" flipV="1">
            <a:off x="8623855" y="3289852"/>
            <a:ext cx="2299252" cy="4837041"/>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dirty="0"/>
          </a:p>
        </p:txBody>
      </p:sp>
      <p:sp>
        <p:nvSpPr>
          <p:cNvPr id="34819" name="TextBox 268">
            <a:extLst>
              <a:ext uri="{FF2B5EF4-FFF2-40B4-BE49-F238E27FC236}">
                <a16:creationId xmlns:a16="http://schemas.microsoft.com/office/drawing/2014/main" id="{E87A9706-D9D8-4F83-970F-027222EAC2A3}"/>
              </a:ext>
            </a:extLst>
          </p:cNvPr>
          <p:cNvSpPr txBox="1">
            <a:spLocks noChangeArrowheads="1"/>
          </p:cNvSpPr>
          <p:nvPr/>
        </p:nvSpPr>
        <p:spPr bwMode="auto">
          <a:xfrm>
            <a:off x="1352912" y="1651779"/>
            <a:ext cx="9486176" cy="1307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a:lnSpc>
                <a:spcPct val="115000"/>
              </a:lnSpc>
              <a:spcBef>
                <a:spcPct val="0"/>
              </a:spcBef>
              <a:spcAft>
                <a:spcPts val="1000"/>
              </a:spcAft>
              <a:buClrTx/>
              <a:buSzTx/>
              <a:buNone/>
            </a:pPr>
            <a:r>
              <a:rPr lang="kk-KZ" altLang="ru-RU" sz="32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БӨЛІМ АТАУЫ: </a:t>
            </a:r>
          </a:p>
          <a:p>
            <a:pPr algn="ctr">
              <a:lnSpc>
                <a:spcPct val="115000"/>
              </a:lnSpc>
              <a:spcBef>
                <a:spcPct val="0"/>
              </a:spcBef>
              <a:spcAft>
                <a:spcPts val="1000"/>
              </a:spcAft>
              <a:buClrTx/>
              <a:buSzTx/>
              <a:buNone/>
            </a:pPr>
            <a:r>
              <a:rPr lang="kk-KZ" sz="3200" b="1" dirty="0">
                <a:solidFill>
                  <a:srgbClr val="0070C0"/>
                </a:solidFill>
                <a:effectLst/>
                <a:latin typeface="Times New Roman" panose="02020603050405020304" pitchFamily="18" charset="0"/>
                <a:ea typeface="Consolas" panose="020B0609020204030204" pitchFamily="49" charset="0"/>
              </a:rPr>
              <a:t>Ғылыми </a:t>
            </a:r>
            <a:r>
              <a:rPr lang="kk-KZ" sz="3200" b="1" dirty="0">
                <a:solidFill>
                  <a:srgbClr val="0070C0"/>
                </a:solidFill>
                <a:effectLst/>
                <a:latin typeface="Times New Roman" panose="02020603050405020304" pitchFamily="18" charset="0"/>
                <a:ea typeface="Times New Roman" panose="02020603050405020304" pitchFamily="18" charset="0"/>
              </a:rPr>
              <a:t>фантастика.</a:t>
            </a:r>
            <a:r>
              <a:rPr lang="ru-RU" sz="3200" b="1" dirty="0">
                <a:solidFill>
                  <a:srgbClr val="0070C0"/>
                </a:solidFill>
                <a:effectLst/>
                <a:latin typeface="Times New Roman" panose="02020603050405020304" pitchFamily="18" charset="0"/>
                <a:ea typeface="DengXian" panose="02010600030101010101" pitchFamily="2" charset="-122"/>
              </a:rPr>
              <a:t> Пунктуация</a:t>
            </a:r>
            <a:endParaRPr lang="ru-RU" altLang="ru-RU" sz="32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92ED02C2-1F88-4464-8C9B-10D98A317049}"/>
              </a:ext>
            </a:extLst>
          </p:cNvPr>
          <p:cNvSpPr txBox="1"/>
          <p:nvPr/>
        </p:nvSpPr>
        <p:spPr>
          <a:xfrm>
            <a:off x="1285461" y="424070"/>
            <a:ext cx="9117496" cy="1077218"/>
          </a:xfrm>
          <a:prstGeom prst="rect">
            <a:avLst/>
          </a:prstGeom>
          <a:noFill/>
        </p:spPr>
        <p:txBody>
          <a:bodyPr wrap="square" rtlCol="0">
            <a:spAutoFit/>
          </a:bodyPr>
          <a:lstStyle/>
          <a:p>
            <a:pPr algn="ctr"/>
            <a:r>
              <a:rPr lang="kk-KZ" sz="3200" b="1" dirty="0">
                <a:latin typeface="Times New Roman" panose="02020603050405020304" pitchFamily="18" charset="0"/>
                <a:cs typeface="Times New Roman" panose="02020603050405020304" pitchFamily="18" charset="0"/>
              </a:rPr>
              <a:t>7-СЫНЫП. </a:t>
            </a:r>
          </a:p>
          <a:p>
            <a:pPr algn="ctr"/>
            <a:r>
              <a:rPr lang="kk-KZ" sz="3200" b="1" dirty="0">
                <a:latin typeface="Times New Roman" panose="02020603050405020304" pitchFamily="18" charset="0"/>
                <a:cs typeface="Times New Roman" panose="02020603050405020304" pitchFamily="18" charset="0"/>
              </a:rPr>
              <a:t>ҚАЗАҚ ТІЛІ </a:t>
            </a:r>
            <a:endParaRPr lang="ru-RU" sz="3200" b="1"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110FA827-FB4C-473B-A587-FAB21B8E48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1617" y="3110064"/>
            <a:ext cx="5685183" cy="3335407"/>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Шестиугольник 50">
            <a:extLst>
              <a:ext uri="{FF2B5EF4-FFF2-40B4-BE49-F238E27FC236}">
                <a16:creationId xmlns:a16="http://schemas.microsoft.com/office/drawing/2014/main" id="{1EF166DA-0EB0-43FF-A163-C7FE5151CCB1}"/>
              </a:ext>
            </a:extLst>
          </p:cNvPr>
          <p:cNvSpPr/>
          <p:nvPr/>
        </p:nvSpPr>
        <p:spPr>
          <a:xfrm>
            <a:off x="397566" y="86735"/>
            <a:ext cx="2358886"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800" b="1" dirty="0">
                <a:solidFill>
                  <a:schemeClr val="tx1"/>
                </a:solidFill>
              </a:rPr>
              <a:t>ТАПСЫРМА</a:t>
            </a:r>
            <a:endParaRPr lang="ru-RU" dirty="0">
              <a:solidFill>
                <a:schemeClr val="tx1"/>
              </a:solidFill>
            </a:endParaRPr>
          </a:p>
        </p:txBody>
      </p:sp>
      <p:sp>
        <p:nvSpPr>
          <p:cNvPr id="15" name="Прямоугольник 14">
            <a:extLst>
              <a:ext uri="{FF2B5EF4-FFF2-40B4-BE49-F238E27FC236}">
                <a16:creationId xmlns:a16="http://schemas.microsoft.com/office/drawing/2014/main" id="{FBD9DE36-3B99-4F5E-A25B-448C9D92F750}"/>
              </a:ext>
            </a:extLst>
          </p:cNvPr>
          <p:cNvSpPr/>
          <p:nvPr/>
        </p:nvSpPr>
        <p:spPr>
          <a:xfrm>
            <a:off x="173023" y="12179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19" name="Прямоугольник 18">
            <a:extLst>
              <a:ext uri="{FF2B5EF4-FFF2-40B4-BE49-F238E27FC236}">
                <a16:creationId xmlns:a16="http://schemas.microsoft.com/office/drawing/2014/main" id="{1CB29D15-2FA4-4E11-A25C-6F571DD745DE}"/>
              </a:ext>
            </a:extLst>
          </p:cNvPr>
          <p:cNvSpPr/>
          <p:nvPr/>
        </p:nvSpPr>
        <p:spPr>
          <a:xfrm>
            <a:off x="477823" y="15227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Таблица 1">
            <a:extLst>
              <a:ext uri="{FF2B5EF4-FFF2-40B4-BE49-F238E27FC236}">
                <a16:creationId xmlns:a16="http://schemas.microsoft.com/office/drawing/2014/main" id="{227741C6-6E63-4320-974B-93C47962FD4F}"/>
              </a:ext>
            </a:extLst>
          </p:cNvPr>
          <p:cNvGraphicFramePr>
            <a:graphicFrameLocks noGrp="1"/>
          </p:cNvGraphicFramePr>
          <p:nvPr>
            <p:extLst>
              <p:ext uri="{D42A27DB-BD31-4B8C-83A1-F6EECF244321}">
                <p14:modId xmlns:p14="http://schemas.microsoft.com/office/powerpoint/2010/main" val="1868516635"/>
              </p:ext>
            </p:extLst>
          </p:nvPr>
        </p:nvGraphicFramePr>
        <p:xfrm>
          <a:off x="2920169" y="402802"/>
          <a:ext cx="8596312" cy="386906"/>
        </p:xfrm>
        <a:graphic>
          <a:graphicData uri="http://schemas.openxmlformats.org/drawingml/2006/table">
            <a:tbl>
              <a:tblPr>
                <a:tableStyleId>{5C22544A-7EE6-4342-B048-85BDC9FD1C3A}</a:tableStyleId>
              </a:tblPr>
              <a:tblGrid>
                <a:gridCol w="8596312">
                  <a:extLst>
                    <a:ext uri="{9D8B030D-6E8A-4147-A177-3AD203B41FA5}">
                      <a16:colId xmlns:a16="http://schemas.microsoft.com/office/drawing/2014/main" val="872861992"/>
                    </a:ext>
                  </a:extLst>
                </a:gridCol>
              </a:tblGrid>
              <a:tr h="0">
                <a:tc>
                  <a:txBody>
                    <a:bodyPr/>
                    <a:lstStyle/>
                    <a:p>
                      <a:pPr algn="just">
                        <a:lnSpc>
                          <a:spcPct val="115000"/>
                        </a:lnSpc>
                        <a:spcAft>
                          <a:spcPts val="1000"/>
                        </a:spcAft>
                      </a:pPr>
                      <a:r>
                        <a:rPr lang="kk-KZ" sz="2400" b="1" dirty="0">
                          <a:solidFill>
                            <a:srgbClr val="FF0000"/>
                          </a:solidFill>
                          <a:effectLst/>
                          <a:latin typeface="Times New Roman" panose="02020603050405020304" pitchFamily="18" charset="0"/>
                          <a:cs typeface="Times New Roman" panose="02020603050405020304" pitchFamily="18" charset="0"/>
                        </a:rPr>
                        <a:t>Сөйлем ішіндегі жақшаның қойылуы дұрыс па, бұрыс па?</a:t>
                      </a:r>
                      <a:endParaRPr lang="ru-RU" sz="2400" b="1" dirty="0">
                        <a:solidFill>
                          <a:srgbClr val="FF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solidFill>
                      <a:schemeClr val="bg1"/>
                    </a:solidFill>
                  </a:tcPr>
                </a:tc>
                <a:extLst>
                  <a:ext uri="{0D108BD9-81ED-4DB2-BD59-A6C34878D82A}">
                    <a16:rowId xmlns:a16="http://schemas.microsoft.com/office/drawing/2014/main" val="3977662625"/>
                  </a:ext>
                </a:extLst>
              </a:tr>
            </a:tbl>
          </a:graphicData>
        </a:graphic>
      </p:graphicFrame>
      <p:graphicFrame>
        <p:nvGraphicFramePr>
          <p:cNvPr id="4" name="Таблица 3">
            <a:extLst>
              <a:ext uri="{FF2B5EF4-FFF2-40B4-BE49-F238E27FC236}">
                <a16:creationId xmlns:a16="http://schemas.microsoft.com/office/drawing/2014/main" id="{D5EB7BB2-CB86-44A6-BDDD-F455F16BEC51}"/>
              </a:ext>
            </a:extLst>
          </p:cNvPr>
          <p:cNvGraphicFramePr>
            <a:graphicFrameLocks noGrp="1"/>
          </p:cNvGraphicFramePr>
          <p:nvPr>
            <p:extLst>
              <p:ext uri="{D42A27DB-BD31-4B8C-83A1-F6EECF244321}">
                <p14:modId xmlns:p14="http://schemas.microsoft.com/office/powerpoint/2010/main" val="2990059388"/>
              </p:ext>
            </p:extLst>
          </p:nvPr>
        </p:nvGraphicFramePr>
        <p:xfrm>
          <a:off x="397566" y="1217975"/>
          <a:ext cx="11118915" cy="5067874"/>
        </p:xfrm>
        <a:graphic>
          <a:graphicData uri="http://schemas.openxmlformats.org/drawingml/2006/table">
            <a:tbl>
              <a:tblPr firstRow="1" firstCol="1" bandRow="1">
                <a:tableStyleId>{5C22544A-7EE6-4342-B048-85BDC9FD1C3A}</a:tableStyleId>
              </a:tblPr>
              <a:tblGrid>
                <a:gridCol w="7116417">
                  <a:extLst>
                    <a:ext uri="{9D8B030D-6E8A-4147-A177-3AD203B41FA5}">
                      <a16:colId xmlns:a16="http://schemas.microsoft.com/office/drawing/2014/main" val="4194931862"/>
                    </a:ext>
                  </a:extLst>
                </a:gridCol>
                <a:gridCol w="1961321">
                  <a:extLst>
                    <a:ext uri="{9D8B030D-6E8A-4147-A177-3AD203B41FA5}">
                      <a16:colId xmlns:a16="http://schemas.microsoft.com/office/drawing/2014/main" val="2678502185"/>
                    </a:ext>
                  </a:extLst>
                </a:gridCol>
                <a:gridCol w="2041177">
                  <a:extLst>
                    <a:ext uri="{9D8B030D-6E8A-4147-A177-3AD203B41FA5}">
                      <a16:colId xmlns:a16="http://schemas.microsoft.com/office/drawing/2014/main" val="1824839222"/>
                    </a:ext>
                  </a:extLst>
                </a:gridCol>
              </a:tblGrid>
              <a:tr h="0">
                <a:tc>
                  <a:txBody>
                    <a:bodyPr/>
                    <a:lstStyle/>
                    <a:p>
                      <a:pPr>
                        <a:lnSpc>
                          <a:spcPct val="115000"/>
                        </a:lnSpc>
                        <a:spcBef>
                          <a:spcPts val="600"/>
                        </a:spcBef>
                        <a:spcAft>
                          <a:spcPts val="600"/>
                        </a:spcAft>
                      </a:pPr>
                      <a:r>
                        <a:rPr lang="kk-KZ" sz="2400" u="sng">
                          <a:effectLst/>
                          <a:latin typeface="Times New Roman" panose="02020603050405020304" pitchFamily="18" charset="0"/>
                          <a:cs typeface="Times New Roman" panose="02020603050405020304" pitchFamily="18" charset="0"/>
                        </a:rPr>
                        <a:t>Сөйлем</a:t>
                      </a:r>
                      <a:endParaRPr lang="ru-RU" sz="24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u="sng">
                          <a:effectLst/>
                          <a:latin typeface="Times New Roman" panose="02020603050405020304" pitchFamily="18" charset="0"/>
                          <a:cs typeface="Times New Roman" panose="02020603050405020304" pitchFamily="18" charset="0"/>
                        </a:rPr>
                        <a:t>Дұрыс</a:t>
                      </a:r>
                      <a:endParaRPr lang="ru-RU" sz="24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u="sng">
                          <a:effectLst/>
                          <a:latin typeface="Times New Roman" panose="02020603050405020304" pitchFamily="18" charset="0"/>
                          <a:cs typeface="Times New Roman" panose="02020603050405020304" pitchFamily="18" charset="0"/>
                        </a:rPr>
                        <a:t>Бұрыс</a:t>
                      </a:r>
                      <a:endParaRPr lang="ru-RU" sz="24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813027303"/>
                  </a:ext>
                </a:extLst>
              </a:tr>
              <a:tr h="0">
                <a:tc>
                  <a:txBody>
                    <a:bodyPr/>
                    <a:lstStyle/>
                    <a:p>
                      <a:pPr>
                        <a:lnSpc>
                          <a:spcPct val="115000"/>
                        </a:lnSpc>
                        <a:spcBef>
                          <a:spcPts val="600"/>
                        </a:spcBef>
                        <a:spcAft>
                          <a:spcPts val="600"/>
                        </a:spcAft>
                      </a:pPr>
                      <a:r>
                        <a:rPr lang="kk-KZ" sz="2400" dirty="0">
                          <a:effectLst/>
                          <a:latin typeface="Times New Roman" panose="02020603050405020304" pitchFamily="18" charset="0"/>
                          <a:cs typeface="Times New Roman" panose="02020603050405020304" pitchFamily="18" charset="0"/>
                        </a:rPr>
                        <a:t>1.Интонация (сөз сазы) дегеніміз – ауызша сөйлеу үстінде сөздердің дұрыс айтылып, құлаққа жағымды естілуі.</a:t>
                      </a:r>
                    </a:p>
                    <a:p>
                      <a:pPr>
                        <a:lnSpc>
                          <a:spcPct val="115000"/>
                        </a:lnSpc>
                        <a:spcBef>
                          <a:spcPts val="600"/>
                        </a:spcBef>
                        <a:spcAft>
                          <a:spcPts val="600"/>
                        </a:spcAft>
                      </a:pP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u="none" strike="noStrike">
                          <a:effectLst/>
                          <a:latin typeface="Times New Roman" panose="02020603050405020304" pitchFamily="18" charset="0"/>
                          <a:cs typeface="Times New Roman" panose="02020603050405020304" pitchFamily="18" charset="0"/>
                        </a:rPr>
                        <a:t> </a:t>
                      </a:r>
                      <a:endParaRPr lang="ru-RU" sz="24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u="none" strike="noStrike" dirty="0">
                          <a:effectLst/>
                          <a:latin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894918970"/>
                  </a:ext>
                </a:extLst>
              </a:tr>
              <a:tr h="0">
                <a:tc>
                  <a:txBody>
                    <a:bodyPr/>
                    <a:lstStyle/>
                    <a:p>
                      <a:pPr>
                        <a:lnSpc>
                          <a:spcPct val="115000"/>
                        </a:lnSpc>
                        <a:spcBef>
                          <a:spcPts val="600"/>
                        </a:spcBef>
                        <a:spcAft>
                          <a:spcPts val="600"/>
                        </a:spcAft>
                      </a:pPr>
                      <a:r>
                        <a:rPr lang="kk-KZ" sz="2400" dirty="0">
                          <a:effectLst/>
                          <a:latin typeface="Times New Roman" panose="02020603050405020304" pitchFamily="18" charset="0"/>
                          <a:cs typeface="Times New Roman" panose="02020603050405020304" pitchFamily="18" charset="0"/>
                        </a:rPr>
                        <a:t>2.Мен, Әсет, Жандос – (үшеуміз) доспыз.</a:t>
                      </a:r>
                    </a:p>
                    <a:p>
                      <a:pPr>
                        <a:lnSpc>
                          <a:spcPct val="115000"/>
                        </a:lnSpc>
                        <a:spcBef>
                          <a:spcPts val="600"/>
                        </a:spcBef>
                        <a:spcAft>
                          <a:spcPts val="600"/>
                        </a:spcAft>
                      </a:pP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u="none" strike="noStrike">
                          <a:effectLst/>
                          <a:latin typeface="Times New Roman" panose="02020603050405020304" pitchFamily="18" charset="0"/>
                          <a:cs typeface="Times New Roman" panose="02020603050405020304" pitchFamily="18" charset="0"/>
                        </a:rPr>
                        <a:t> </a:t>
                      </a:r>
                      <a:endParaRPr lang="ru-RU" sz="24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u="none" strike="noStrike" dirty="0">
                          <a:effectLst/>
                          <a:latin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45173605"/>
                  </a:ext>
                </a:extLst>
              </a:tr>
              <a:tr h="0">
                <a:tc>
                  <a:txBody>
                    <a:bodyPr/>
                    <a:lstStyle/>
                    <a:p>
                      <a:pPr>
                        <a:lnSpc>
                          <a:spcPct val="115000"/>
                        </a:lnSpc>
                        <a:spcBef>
                          <a:spcPts val="600"/>
                        </a:spcBef>
                        <a:spcAft>
                          <a:spcPts val="600"/>
                        </a:spcAft>
                      </a:pPr>
                      <a:r>
                        <a:rPr lang="kk-KZ" sz="2400" dirty="0">
                          <a:effectLst/>
                          <a:latin typeface="Times New Roman" panose="02020603050405020304" pitchFamily="18" charset="0"/>
                          <a:cs typeface="Times New Roman" panose="02020603050405020304" pitchFamily="18" charset="0"/>
                        </a:rPr>
                        <a:t>3.Ербол. (Қуанып тұрып) Жолдастар, біз жеңеміз. </a:t>
                      </a:r>
                    </a:p>
                    <a:p>
                      <a:pPr>
                        <a:lnSpc>
                          <a:spcPct val="115000"/>
                        </a:lnSpc>
                        <a:spcBef>
                          <a:spcPts val="600"/>
                        </a:spcBef>
                        <a:spcAft>
                          <a:spcPts val="600"/>
                        </a:spcAft>
                      </a:pP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u="none" strike="noStrike" dirty="0">
                          <a:effectLst/>
                          <a:latin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u="none" strike="noStrike">
                          <a:effectLst/>
                          <a:latin typeface="Times New Roman" panose="02020603050405020304" pitchFamily="18" charset="0"/>
                          <a:cs typeface="Times New Roman" panose="02020603050405020304" pitchFamily="18" charset="0"/>
                        </a:rPr>
                        <a:t> </a:t>
                      </a:r>
                      <a:endParaRPr lang="ru-RU" sz="24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090485544"/>
                  </a:ext>
                </a:extLst>
              </a:tr>
              <a:tr h="0">
                <a:tc>
                  <a:txBody>
                    <a:bodyPr/>
                    <a:lstStyle/>
                    <a:p>
                      <a:pPr>
                        <a:lnSpc>
                          <a:spcPct val="115000"/>
                        </a:lnSpc>
                        <a:spcBef>
                          <a:spcPts val="600"/>
                        </a:spcBef>
                        <a:spcAft>
                          <a:spcPts val="600"/>
                        </a:spcAft>
                      </a:pPr>
                      <a:r>
                        <a:rPr lang="kk-KZ" sz="2400">
                          <a:effectLst/>
                          <a:latin typeface="Times New Roman" panose="02020603050405020304" pitchFamily="18" charset="0"/>
                          <a:cs typeface="Times New Roman" panose="02020603050405020304" pitchFamily="18" charset="0"/>
                        </a:rPr>
                        <a:t>4.Абай- қазақтың (бас) ақыны</a:t>
                      </a:r>
                      <a:endParaRPr lang="ru-RU" sz="24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u="none" strike="noStrike" dirty="0">
                          <a:effectLst/>
                          <a:latin typeface="Times New Roman" panose="02020603050405020304" pitchFamily="18" charset="0"/>
                          <a:cs typeface="Times New Roman" panose="02020603050405020304" pitchFamily="18" charset="0"/>
                        </a:rPr>
                        <a:t> </a:t>
                      </a:r>
                    </a:p>
                    <a:p>
                      <a:pPr>
                        <a:lnSpc>
                          <a:spcPct val="115000"/>
                        </a:lnSpc>
                        <a:spcBef>
                          <a:spcPts val="600"/>
                        </a:spcBef>
                        <a:spcAft>
                          <a:spcPts val="600"/>
                        </a:spcAft>
                      </a:pP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u="none" strike="noStrike" dirty="0">
                          <a:effectLst/>
                          <a:latin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053335616"/>
                  </a:ext>
                </a:extLst>
              </a:tr>
            </a:tbl>
          </a:graphicData>
        </a:graphic>
      </p:graphicFrame>
    </p:spTree>
    <p:extLst>
      <p:ext uri="{BB962C8B-B14F-4D97-AF65-F5344CB8AC3E}">
        <p14:creationId xmlns:p14="http://schemas.microsoft.com/office/powerpoint/2010/main" val="3929710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Прямоугольник 14">
            <a:extLst>
              <a:ext uri="{FF2B5EF4-FFF2-40B4-BE49-F238E27FC236}">
                <a16:creationId xmlns:a16="http://schemas.microsoft.com/office/drawing/2014/main" id="{FBD9DE36-3B99-4F5E-A25B-448C9D92F750}"/>
              </a:ext>
            </a:extLst>
          </p:cNvPr>
          <p:cNvSpPr/>
          <p:nvPr/>
        </p:nvSpPr>
        <p:spPr>
          <a:xfrm>
            <a:off x="173023" y="12179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19" name="Прямоугольник 18">
            <a:extLst>
              <a:ext uri="{FF2B5EF4-FFF2-40B4-BE49-F238E27FC236}">
                <a16:creationId xmlns:a16="http://schemas.microsoft.com/office/drawing/2014/main" id="{1CB29D15-2FA4-4E11-A25C-6F571DD745DE}"/>
              </a:ext>
            </a:extLst>
          </p:cNvPr>
          <p:cNvSpPr/>
          <p:nvPr/>
        </p:nvSpPr>
        <p:spPr>
          <a:xfrm>
            <a:off x="477823" y="15227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Таблица 3">
            <a:extLst>
              <a:ext uri="{FF2B5EF4-FFF2-40B4-BE49-F238E27FC236}">
                <a16:creationId xmlns:a16="http://schemas.microsoft.com/office/drawing/2014/main" id="{D5EB7BB2-CB86-44A6-BDDD-F455F16BEC51}"/>
              </a:ext>
            </a:extLst>
          </p:cNvPr>
          <p:cNvGraphicFramePr>
            <a:graphicFrameLocks noGrp="1"/>
          </p:cNvGraphicFramePr>
          <p:nvPr>
            <p:extLst>
              <p:ext uri="{D42A27DB-BD31-4B8C-83A1-F6EECF244321}">
                <p14:modId xmlns:p14="http://schemas.microsoft.com/office/powerpoint/2010/main" val="3209837842"/>
              </p:ext>
            </p:extLst>
          </p:nvPr>
        </p:nvGraphicFramePr>
        <p:xfrm>
          <a:off x="397566" y="1217975"/>
          <a:ext cx="11118915" cy="5067874"/>
        </p:xfrm>
        <a:graphic>
          <a:graphicData uri="http://schemas.openxmlformats.org/drawingml/2006/table">
            <a:tbl>
              <a:tblPr firstRow="1" firstCol="1" bandRow="1">
                <a:tableStyleId>{5C22544A-7EE6-4342-B048-85BDC9FD1C3A}</a:tableStyleId>
              </a:tblPr>
              <a:tblGrid>
                <a:gridCol w="7116417">
                  <a:extLst>
                    <a:ext uri="{9D8B030D-6E8A-4147-A177-3AD203B41FA5}">
                      <a16:colId xmlns:a16="http://schemas.microsoft.com/office/drawing/2014/main" val="4194931862"/>
                    </a:ext>
                  </a:extLst>
                </a:gridCol>
                <a:gridCol w="1961321">
                  <a:extLst>
                    <a:ext uri="{9D8B030D-6E8A-4147-A177-3AD203B41FA5}">
                      <a16:colId xmlns:a16="http://schemas.microsoft.com/office/drawing/2014/main" val="2678502185"/>
                    </a:ext>
                  </a:extLst>
                </a:gridCol>
                <a:gridCol w="2041177">
                  <a:extLst>
                    <a:ext uri="{9D8B030D-6E8A-4147-A177-3AD203B41FA5}">
                      <a16:colId xmlns:a16="http://schemas.microsoft.com/office/drawing/2014/main" val="1824839222"/>
                    </a:ext>
                  </a:extLst>
                </a:gridCol>
              </a:tblGrid>
              <a:tr h="0">
                <a:tc>
                  <a:txBody>
                    <a:bodyPr/>
                    <a:lstStyle/>
                    <a:p>
                      <a:pPr>
                        <a:lnSpc>
                          <a:spcPct val="115000"/>
                        </a:lnSpc>
                        <a:spcBef>
                          <a:spcPts val="600"/>
                        </a:spcBef>
                        <a:spcAft>
                          <a:spcPts val="600"/>
                        </a:spcAft>
                      </a:pPr>
                      <a:r>
                        <a:rPr lang="kk-KZ" sz="2400" u="sng">
                          <a:effectLst/>
                          <a:latin typeface="Times New Roman" panose="02020603050405020304" pitchFamily="18" charset="0"/>
                          <a:cs typeface="Times New Roman" panose="02020603050405020304" pitchFamily="18" charset="0"/>
                        </a:rPr>
                        <a:t>Сөйлем</a:t>
                      </a:r>
                      <a:endParaRPr lang="ru-RU" sz="24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u="sng">
                          <a:effectLst/>
                          <a:latin typeface="Times New Roman" panose="02020603050405020304" pitchFamily="18" charset="0"/>
                          <a:cs typeface="Times New Roman" panose="02020603050405020304" pitchFamily="18" charset="0"/>
                        </a:rPr>
                        <a:t>Дұрыс</a:t>
                      </a:r>
                      <a:endParaRPr lang="ru-RU" sz="24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u="sng">
                          <a:effectLst/>
                          <a:latin typeface="Times New Roman" panose="02020603050405020304" pitchFamily="18" charset="0"/>
                          <a:cs typeface="Times New Roman" panose="02020603050405020304" pitchFamily="18" charset="0"/>
                        </a:rPr>
                        <a:t>Бұрыс</a:t>
                      </a:r>
                      <a:endParaRPr lang="ru-RU" sz="24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813027303"/>
                  </a:ext>
                </a:extLst>
              </a:tr>
              <a:tr h="0">
                <a:tc>
                  <a:txBody>
                    <a:bodyPr/>
                    <a:lstStyle/>
                    <a:p>
                      <a:pPr>
                        <a:lnSpc>
                          <a:spcPct val="115000"/>
                        </a:lnSpc>
                        <a:spcBef>
                          <a:spcPts val="600"/>
                        </a:spcBef>
                        <a:spcAft>
                          <a:spcPts val="600"/>
                        </a:spcAft>
                      </a:pPr>
                      <a:r>
                        <a:rPr lang="kk-KZ" sz="2400" dirty="0">
                          <a:effectLst/>
                          <a:latin typeface="Times New Roman" panose="02020603050405020304" pitchFamily="18" charset="0"/>
                          <a:cs typeface="Times New Roman" panose="02020603050405020304" pitchFamily="18" charset="0"/>
                        </a:rPr>
                        <a:t>1.Интонация (сөз сазы) дегеніміз – ауызша сөйлеу үстінде сөздердің дұрыс айтылып, құлаққа жағымды естілуі.</a:t>
                      </a:r>
                    </a:p>
                    <a:p>
                      <a:pPr>
                        <a:lnSpc>
                          <a:spcPct val="115000"/>
                        </a:lnSpc>
                        <a:spcBef>
                          <a:spcPts val="600"/>
                        </a:spcBef>
                        <a:spcAft>
                          <a:spcPts val="600"/>
                        </a:spcAft>
                      </a:pP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marL="342900" indent="-342900">
                        <a:lnSpc>
                          <a:spcPct val="115000"/>
                        </a:lnSpc>
                        <a:spcBef>
                          <a:spcPts val="600"/>
                        </a:spcBef>
                        <a:spcAft>
                          <a:spcPts val="600"/>
                        </a:spcAft>
                        <a:buFont typeface="Wingdings" panose="05000000000000000000" pitchFamily="2" charset="2"/>
                        <a:buChar char="ü"/>
                      </a:pPr>
                      <a:r>
                        <a:rPr lang="kk-KZ" sz="2400" u="none" strike="noStrike" dirty="0">
                          <a:effectLst/>
                          <a:latin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u="none" strike="noStrike" dirty="0">
                          <a:effectLst/>
                          <a:latin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894918970"/>
                  </a:ext>
                </a:extLst>
              </a:tr>
              <a:tr h="0">
                <a:tc>
                  <a:txBody>
                    <a:bodyPr/>
                    <a:lstStyle/>
                    <a:p>
                      <a:pPr>
                        <a:lnSpc>
                          <a:spcPct val="115000"/>
                        </a:lnSpc>
                        <a:spcBef>
                          <a:spcPts val="600"/>
                        </a:spcBef>
                        <a:spcAft>
                          <a:spcPts val="600"/>
                        </a:spcAft>
                      </a:pPr>
                      <a:r>
                        <a:rPr lang="kk-KZ" sz="2400" dirty="0">
                          <a:effectLst/>
                          <a:latin typeface="Times New Roman" panose="02020603050405020304" pitchFamily="18" charset="0"/>
                          <a:cs typeface="Times New Roman" panose="02020603050405020304" pitchFamily="18" charset="0"/>
                        </a:rPr>
                        <a:t>2.Мен, Әсет, Жандос – (үшеуміз) доспыз.</a:t>
                      </a:r>
                    </a:p>
                    <a:p>
                      <a:pPr>
                        <a:lnSpc>
                          <a:spcPct val="115000"/>
                        </a:lnSpc>
                        <a:spcBef>
                          <a:spcPts val="600"/>
                        </a:spcBef>
                        <a:spcAft>
                          <a:spcPts val="600"/>
                        </a:spcAft>
                      </a:pP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u="none" strike="noStrike">
                          <a:effectLst/>
                          <a:latin typeface="Times New Roman" panose="02020603050405020304" pitchFamily="18" charset="0"/>
                          <a:cs typeface="Times New Roman" panose="02020603050405020304" pitchFamily="18" charset="0"/>
                        </a:rPr>
                        <a:t> </a:t>
                      </a:r>
                      <a:endParaRPr lang="ru-RU" sz="24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marL="342900" indent="-342900">
                        <a:lnSpc>
                          <a:spcPct val="115000"/>
                        </a:lnSpc>
                        <a:spcBef>
                          <a:spcPts val="600"/>
                        </a:spcBef>
                        <a:spcAft>
                          <a:spcPts val="600"/>
                        </a:spcAft>
                        <a:buFont typeface="Wingdings" panose="05000000000000000000" pitchFamily="2" charset="2"/>
                        <a:buChar char="ü"/>
                      </a:pPr>
                      <a:r>
                        <a:rPr lang="kk-KZ" sz="2400" u="none" strike="noStrike" dirty="0">
                          <a:effectLst/>
                          <a:latin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45173605"/>
                  </a:ext>
                </a:extLst>
              </a:tr>
              <a:tr h="0">
                <a:tc>
                  <a:txBody>
                    <a:bodyPr/>
                    <a:lstStyle/>
                    <a:p>
                      <a:pPr>
                        <a:lnSpc>
                          <a:spcPct val="115000"/>
                        </a:lnSpc>
                        <a:spcBef>
                          <a:spcPts val="600"/>
                        </a:spcBef>
                        <a:spcAft>
                          <a:spcPts val="600"/>
                        </a:spcAft>
                      </a:pPr>
                      <a:r>
                        <a:rPr lang="kk-KZ" sz="2400" dirty="0">
                          <a:effectLst/>
                          <a:latin typeface="Times New Roman" panose="02020603050405020304" pitchFamily="18" charset="0"/>
                          <a:cs typeface="Times New Roman" panose="02020603050405020304" pitchFamily="18" charset="0"/>
                        </a:rPr>
                        <a:t>3.Ербол. (Қуанып тұрып) Жолдастар, біз жеңеміз. </a:t>
                      </a:r>
                    </a:p>
                    <a:p>
                      <a:pPr>
                        <a:lnSpc>
                          <a:spcPct val="115000"/>
                        </a:lnSpc>
                        <a:spcBef>
                          <a:spcPts val="600"/>
                        </a:spcBef>
                        <a:spcAft>
                          <a:spcPts val="600"/>
                        </a:spcAft>
                      </a:pP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marL="342900" indent="-342900">
                        <a:lnSpc>
                          <a:spcPct val="115000"/>
                        </a:lnSpc>
                        <a:spcBef>
                          <a:spcPts val="600"/>
                        </a:spcBef>
                        <a:spcAft>
                          <a:spcPts val="600"/>
                        </a:spcAft>
                        <a:buFont typeface="Wingdings" panose="05000000000000000000" pitchFamily="2" charset="2"/>
                        <a:buChar char="ü"/>
                      </a:pPr>
                      <a:r>
                        <a:rPr lang="kk-KZ" sz="2400" u="none" strike="noStrike" dirty="0">
                          <a:effectLst/>
                          <a:latin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marL="0" indent="0">
                        <a:lnSpc>
                          <a:spcPct val="115000"/>
                        </a:lnSpc>
                        <a:spcBef>
                          <a:spcPts val="600"/>
                        </a:spcBef>
                        <a:spcAft>
                          <a:spcPts val="600"/>
                        </a:spcAft>
                        <a:buFont typeface="Wingdings" panose="05000000000000000000" pitchFamily="2" charset="2"/>
                        <a:buNone/>
                      </a:pP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090485544"/>
                  </a:ext>
                </a:extLst>
              </a:tr>
              <a:tr h="0">
                <a:tc>
                  <a:txBody>
                    <a:bodyPr/>
                    <a:lstStyle/>
                    <a:p>
                      <a:pPr>
                        <a:lnSpc>
                          <a:spcPct val="115000"/>
                        </a:lnSpc>
                        <a:spcBef>
                          <a:spcPts val="600"/>
                        </a:spcBef>
                        <a:spcAft>
                          <a:spcPts val="600"/>
                        </a:spcAft>
                      </a:pPr>
                      <a:r>
                        <a:rPr lang="kk-KZ" sz="2400">
                          <a:effectLst/>
                          <a:latin typeface="Times New Roman" panose="02020603050405020304" pitchFamily="18" charset="0"/>
                          <a:cs typeface="Times New Roman" panose="02020603050405020304" pitchFamily="18" charset="0"/>
                        </a:rPr>
                        <a:t>4.Абай- қазақтың (бас) ақыны</a:t>
                      </a:r>
                      <a:endParaRPr lang="ru-RU" sz="24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15000"/>
                        </a:lnSpc>
                        <a:spcBef>
                          <a:spcPts val="600"/>
                        </a:spcBef>
                        <a:spcAft>
                          <a:spcPts val="600"/>
                        </a:spcAft>
                      </a:pPr>
                      <a:r>
                        <a:rPr lang="kk-KZ" sz="2400" u="none" strike="noStrike" dirty="0">
                          <a:effectLst/>
                          <a:latin typeface="Times New Roman" panose="02020603050405020304" pitchFamily="18" charset="0"/>
                          <a:cs typeface="Times New Roman" panose="02020603050405020304" pitchFamily="18" charset="0"/>
                        </a:rPr>
                        <a:t> </a:t>
                      </a:r>
                    </a:p>
                    <a:p>
                      <a:pPr>
                        <a:lnSpc>
                          <a:spcPct val="115000"/>
                        </a:lnSpc>
                        <a:spcBef>
                          <a:spcPts val="600"/>
                        </a:spcBef>
                        <a:spcAft>
                          <a:spcPts val="600"/>
                        </a:spcAft>
                      </a:pP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tc>
                  <a:txBody>
                    <a:bodyPr/>
                    <a:lstStyle/>
                    <a:p>
                      <a:pPr marL="342900" indent="-342900">
                        <a:lnSpc>
                          <a:spcPct val="115000"/>
                        </a:lnSpc>
                        <a:spcBef>
                          <a:spcPts val="600"/>
                        </a:spcBef>
                        <a:spcAft>
                          <a:spcPts val="600"/>
                        </a:spcAft>
                        <a:buFont typeface="Wingdings" panose="05000000000000000000" pitchFamily="2" charset="2"/>
                        <a:buChar char="ü"/>
                      </a:pPr>
                      <a:r>
                        <a:rPr lang="kk-KZ" sz="2400" u="none" strike="noStrike" dirty="0">
                          <a:effectLst/>
                          <a:latin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053335616"/>
                  </a:ext>
                </a:extLst>
              </a:tr>
            </a:tbl>
          </a:graphicData>
        </a:graphic>
      </p:graphicFrame>
      <p:sp>
        <p:nvSpPr>
          <p:cNvPr id="7" name="Шестиугольник 6">
            <a:extLst>
              <a:ext uri="{FF2B5EF4-FFF2-40B4-BE49-F238E27FC236}">
                <a16:creationId xmlns:a16="http://schemas.microsoft.com/office/drawing/2014/main" id="{F45E2BD2-E8B9-4665-A8FB-3834D5C04B1E}"/>
              </a:ext>
            </a:extLst>
          </p:cNvPr>
          <p:cNvSpPr/>
          <p:nvPr/>
        </p:nvSpPr>
        <p:spPr>
          <a:xfrm>
            <a:off x="477823" y="276279"/>
            <a:ext cx="2106351" cy="830997"/>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b="1" dirty="0">
                <a:solidFill>
                  <a:schemeClr val="tx1"/>
                </a:solidFill>
              </a:rPr>
              <a:t>Жауабыңызды тексеріңіз!</a:t>
            </a:r>
            <a:endParaRPr lang="ru-RU" sz="1600" b="1" dirty="0">
              <a:solidFill>
                <a:schemeClr val="tx1"/>
              </a:solidFill>
            </a:endParaRPr>
          </a:p>
        </p:txBody>
      </p:sp>
    </p:spTree>
    <p:extLst>
      <p:ext uri="{BB962C8B-B14F-4D97-AF65-F5344CB8AC3E}">
        <p14:creationId xmlns:p14="http://schemas.microsoft.com/office/powerpoint/2010/main" val="919022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Шестиугольник 7">
            <a:extLst>
              <a:ext uri="{FF2B5EF4-FFF2-40B4-BE49-F238E27FC236}">
                <a16:creationId xmlns:a16="http://schemas.microsoft.com/office/drawing/2014/main" id="{5EEC77F7-3442-4086-BFC2-0B6B281E60FC}"/>
              </a:ext>
            </a:extLst>
          </p:cNvPr>
          <p:cNvSpPr/>
          <p:nvPr/>
        </p:nvSpPr>
        <p:spPr>
          <a:xfrm>
            <a:off x="397566" y="86735"/>
            <a:ext cx="2358886"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tx1"/>
                </a:solidFill>
              </a:rPr>
              <a:t>ОҚУ ТАПСЫРМАСЫ</a:t>
            </a:r>
            <a:endParaRPr lang="ru-RU" dirty="0">
              <a:solidFill>
                <a:schemeClr val="tx1"/>
              </a:solidFill>
            </a:endParaRPr>
          </a:p>
        </p:txBody>
      </p:sp>
      <p:sp>
        <p:nvSpPr>
          <p:cNvPr id="3" name="TextBox 2">
            <a:extLst>
              <a:ext uri="{FF2B5EF4-FFF2-40B4-BE49-F238E27FC236}">
                <a16:creationId xmlns:a16="http://schemas.microsoft.com/office/drawing/2014/main" id="{F7B7C357-9679-4115-9312-4B09B1CE3F71}"/>
              </a:ext>
            </a:extLst>
          </p:cNvPr>
          <p:cNvSpPr txBox="1"/>
          <p:nvPr/>
        </p:nvSpPr>
        <p:spPr>
          <a:xfrm>
            <a:off x="2756452" y="195724"/>
            <a:ext cx="9037982" cy="1200329"/>
          </a:xfrm>
          <a:prstGeom prst="rect">
            <a:avLst/>
          </a:prstGeom>
          <a:noFill/>
        </p:spPr>
        <p:txBody>
          <a:bodyPr wrap="square" rtlCol="0">
            <a:spAutoFit/>
          </a:bodyPr>
          <a:lstStyle/>
          <a:p>
            <a:r>
              <a:rPr lang="kk-KZ" sz="3600" dirty="0">
                <a:solidFill>
                  <a:srgbClr val="FF0000"/>
                </a:solidFill>
                <a:effectLst/>
                <a:latin typeface="Times New Roman" panose="02020603050405020304" pitchFamily="18" charset="0"/>
                <a:ea typeface="DengXian" panose="02010600030101010101" pitchFamily="2" charset="-122"/>
              </a:rPr>
              <a:t>«Менің фантастикалық кейіпкерім» тақырыбында  мәтін құраңыз</a:t>
            </a:r>
            <a:r>
              <a:rPr lang="kk-KZ" sz="2400" dirty="0">
                <a:solidFill>
                  <a:srgbClr val="FF0000"/>
                </a:solidFill>
                <a:effectLst/>
                <a:latin typeface="Times New Roman" panose="02020603050405020304" pitchFamily="18" charset="0"/>
                <a:ea typeface="DengXian" panose="02010600030101010101" pitchFamily="2" charset="-122"/>
              </a:rPr>
              <a:t>. </a:t>
            </a:r>
            <a:endParaRPr lang="ru-RU" sz="2400" dirty="0">
              <a:solidFill>
                <a:srgbClr val="FF0000"/>
              </a:solidFill>
            </a:endParaRPr>
          </a:p>
        </p:txBody>
      </p:sp>
      <p:sp>
        <p:nvSpPr>
          <p:cNvPr id="7" name="TextBox 6">
            <a:extLst>
              <a:ext uri="{FF2B5EF4-FFF2-40B4-BE49-F238E27FC236}">
                <a16:creationId xmlns:a16="http://schemas.microsoft.com/office/drawing/2014/main" id="{BBE742EC-3426-4537-88EE-86197D20F441}"/>
              </a:ext>
            </a:extLst>
          </p:cNvPr>
          <p:cNvSpPr txBox="1"/>
          <p:nvPr/>
        </p:nvSpPr>
        <p:spPr>
          <a:xfrm>
            <a:off x="2163417" y="2286393"/>
            <a:ext cx="7947992" cy="1815882"/>
          </a:xfrm>
          <a:prstGeom prst="rect">
            <a:avLst/>
          </a:prstGeom>
          <a:noFill/>
        </p:spPr>
        <p:txBody>
          <a:bodyPr wrap="square">
            <a:spAutoFit/>
          </a:bodyPr>
          <a:lstStyle/>
          <a:p>
            <a:r>
              <a:rPr lang="kk-KZ" sz="2800" dirty="0">
                <a:solidFill>
                  <a:srgbClr val="002060"/>
                </a:solidFill>
                <a:latin typeface="Times New Roman" panose="02020603050405020304" pitchFamily="18" charset="0"/>
                <a:cs typeface="Times New Roman" panose="02020603050405020304" pitchFamily="18" charset="0"/>
              </a:rPr>
              <a:t>Бағалау критерийлері:</a:t>
            </a:r>
          </a:p>
          <a:p>
            <a:r>
              <a:rPr lang="kk-KZ" sz="2800" dirty="0">
                <a:solidFill>
                  <a:srgbClr val="002060"/>
                </a:solidFill>
                <a:latin typeface="Times New Roman" panose="02020603050405020304" pitchFamily="18" charset="0"/>
                <a:cs typeface="Times New Roman" panose="02020603050405020304" pitchFamily="18" charset="0"/>
              </a:rPr>
              <a:t>-тақырыпқа сай шағын мәтін жазады;</a:t>
            </a:r>
          </a:p>
          <a:p>
            <a:r>
              <a:rPr lang="kk-KZ" sz="2800" dirty="0">
                <a:solidFill>
                  <a:srgbClr val="002060"/>
                </a:solidFill>
                <a:latin typeface="Times New Roman" panose="02020603050405020304" pitchFamily="18" charset="0"/>
                <a:cs typeface="Times New Roman" panose="02020603050405020304" pitchFamily="18" charset="0"/>
              </a:rPr>
              <a:t>-сөйлем ішінде жақшаны қолданады;</a:t>
            </a:r>
          </a:p>
          <a:p>
            <a:r>
              <a:rPr lang="kk-KZ" sz="2800" dirty="0">
                <a:solidFill>
                  <a:srgbClr val="002060"/>
                </a:solidFill>
                <a:latin typeface="Times New Roman" panose="02020603050405020304" pitchFamily="18" charset="0"/>
                <a:cs typeface="Times New Roman" panose="02020603050405020304" pitchFamily="18" charset="0"/>
              </a:rPr>
              <a:t>-сөз санын сақтайды(60-80 сөз).</a:t>
            </a:r>
            <a:endParaRPr lang="ru-RU"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5959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D9EBB06B-4A3A-4910-951B-8EC27EF08FF2}"/>
              </a:ext>
            </a:extLst>
          </p:cNvPr>
          <p:cNvSpPr txBox="1"/>
          <p:nvPr/>
        </p:nvSpPr>
        <p:spPr>
          <a:xfrm>
            <a:off x="1394063" y="635400"/>
            <a:ext cx="10382365" cy="622414"/>
          </a:xfrm>
          <a:prstGeom prst="rect">
            <a:avLst/>
          </a:prstGeom>
          <a:noFill/>
        </p:spPr>
        <p:txBody>
          <a:bodyPr wrap="square">
            <a:spAutoFit/>
          </a:bodyPr>
          <a:lstStyle/>
          <a:p>
            <a:pPr>
              <a:lnSpc>
                <a:spcPct val="115000"/>
              </a:lnSpc>
              <a:spcAft>
                <a:spcPts val="1000"/>
              </a:spcAft>
            </a:pPr>
            <a:r>
              <a:rPr lang="kk-KZ" sz="3200" b="1" dirty="0">
                <a:solidFill>
                  <a:srgbClr val="FF0000"/>
                </a:solidFill>
              </a:rPr>
              <a:t>Қорытынды</a:t>
            </a:r>
            <a:r>
              <a:rPr lang="kk-KZ" sz="2400" b="1" dirty="0">
                <a:solidFill>
                  <a:srgbClr val="FF0000"/>
                </a:solidFill>
              </a:rPr>
              <a:t> </a:t>
            </a:r>
            <a:endParaRPr lang="ru-RU" sz="2400" b="1" dirty="0">
              <a:solidFill>
                <a:srgbClr val="FF0000"/>
              </a:solidFill>
            </a:endParaRPr>
          </a:p>
        </p:txBody>
      </p:sp>
      <p:pic>
        <p:nvPicPr>
          <p:cNvPr id="4" name="Рисунок 3">
            <a:extLst>
              <a:ext uri="{FF2B5EF4-FFF2-40B4-BE49-F238E27FC236}">
                <a16:creationId xmlns:a16="http://schemas.microsoft.com/office/drawing/2014/main" id="{53A2C703-965C-43AD-8D3A-0383EEE3C5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411" y="1466340"/>
            <a:ext cx="614970" cy="545900"/>
          </a:xfrm>
          <a:prstGeom prst="rect">
            <a:avLst/>
          </a:prstGeom>
        </p:spPr>
      </p:pic>
      <p:sp>
        <p:nvSpPr>
          <p:cNvPr id="43" name="TextBox 42">
            <a:extLst>
              <a:ext uri="{FF2B5EF4-FFF2-40B4-BE49-F238E27FC236}">
                <a16:creationId xmlns:a16="http://schemas.microsoft.com/office/drawing/2014/main" id="{2E284BC0-D614-4FB1-93BA-C33F188901C7}"/>
              </a:ext>
            </a:extLst>
          </p:cNvPr>
          <p:cNvSpPr txBox="1"/>
          <p:nvPr/>
        </p:nvSpPr>
        <p:spPr>
          <a:xfrm>
            <a:off x="1394063" y="1371354"/>
            <a:ext cx="9618440" cy="1043619"/>
          </a:xfrm>
          <a:prstGeom prst="rect">
            <a:avLst/>
          </a:prstGeom>
          <a:noFill/>
        </p:spPr>
        <p:txBody>
          <a:bodyPr wrap="square">
            <a:spAutoFit/>
          </a:bodyPr>
          <a:lstStyle/>
          <a:p>
            <a:pPr algn="l">
              <a:lnSpc>
                <a:spcPct val="115000"/>
              </a:lnSpc>
              <a:spcAft>
                <a:spcPts val="1000"/>
              </a:spcAft>
            </a:pPr>
            <a:r>
              <a:rPr lang="kk-KZ" sz="2800" dirty="0">
                <a:solidFill>
                  <a:srgbClr val="002060"/>
                </a:solidFill>
                <a:effectLst/>
                <a:latin typeface="Times New Roman" panose="02020603050405020304" pitchFamily="18" charset="0"/>
                <a:cs typeface="Times New Roman" panose="02020603050405020304" pitchFamily="18" charset="0"/>
              </a:rPr>
              <a:t>Әлемдегі ең алғашқы ғылыми-фантастикалық фильм т</a:t>
            </a:r>
            <a:r>
              <a:rPr lang="kk-KZ" sz="2800" dirty="0">
                <a:solidFill>
                  <a:srgbClr val="002060"/>
                </a:solidFill>
                <a:effectLst/>
                <a:latin typeface="Times New Roman" panose="02020603050405020304" pitchFamily="18" charset="0"/>
                <a:ea typeface="DengXian" panose="02010600030101010101" pitchFamily="2" charset="-122"/>
                <a:cs typeface="Times New Roman" panose="02020603050405020304" pitchFamily="18" charset="0"/>
              </a:rPr>
              <a:t>уралы мәліметпен таныстық</a:t>
            </a:r>
            <a:r>
              <a:rPr lang="kk-KZ" sz="2400" dirty="0">
                <a:solidFill>
                  <a:srgbClr val="002060"/>
                </a:solidFill>
                <a:effectLst/>
                <a:latin typeface="Times New Roman" panose="02020603050405020304" pitchFamily="18" charset="0"/>
                <a:ea typeface="DengXian" panose="02010600030101010101" pitchFamily="2" charset="-122"/>
                <a:cs typeface="Times New Roman" panose="02020603050405020304" pitchFamily="18" charset="0"/>
              </a:rPr>
              <a:t>; </a:t>
            </a:r>
            <a:endParaRPr lang="kk-KZ" sz="2400" dirty="0">
              <a:solidFill>
                <a:srgbClr val="002060"/>
              </a:solidFill>
              <a:effectLst/>
              <a:latin typeface="Times New Roman" panose="02020603050405020304" pitchFamily="18" charset="0"/>
              <a:cs typeface="Times New Roman" panose="02020603050405020304" pitchFamily="18" charset="0"/>
            </a:endParaRPr>
          </a:p>
        </p:txBody>
      </p:sp>
      <p:pic>
        <p:nvPicPr>
          <p:cNvPr id="44" name="Рисунок 43">
            <a:extLst>
              <a:ext uri="{FF2B5EF4-FFF2-40B4-BE49-F238E27FC236}">
                <a16:creationId xmlns:a16="http://schemas.microsoft.com/office/drawing/2014/main" id="{9D8ACB1F-A74B-4B10-88E7-CBC41AF6CA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411" y="2469923"/>
            <a:ext cx="629703" cy="545900"/>
          </a:xfrm>
          <a:prstGeom prst="rect">
            <a:avLst/>
          </a:prstGeom>
        </p:spPr>
      </p:pic>
      <p:pic>
        <p:nvPicPr>
          <p:cNvPr id="45" name="Рисунок 44">
            <a:extLst>
              <a:ext uri="{FF2B5EF4-FFF2-40B4-BE49-F238E27FC236}">
                <a16:creationId xmlns:a16="http://schemas.microsoft.com/office/drawing/2014/main" id="{58A6355F-6A6E-4E26-818C-0D658A54D1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411" y="3292525"/>
            <a:ext cx="670438" cy="545900"/>
          </a:xfrm>
          <a:prstGeom prst="rect">
            <a:avLst/>
          </a:prstGeom>
        </p:spPr>
      </p:pic>
      <p:pic>
        <p:nvPicPr>
          <p:cNvPr id="46" name="Рисунок 45">
            <a:extLst>
              <a:ext uri="{FF2B5EF4-FFF2-40B4-BE49-F238E27FC236}">
                <a16:creationId xmlns:a16="http://schemas.microsoft.com/office/drawing/2014/main" id="{5866808C-93B3-45C8-9F1A-A77C3C7BBC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412" y="4207892"/>
            <a:ext cx="670437" cy="513866"/>
          </a:xfrm>
          <a:prstGeom prst="rect">
            <a:avLst/>
          </a:prstGeom>
        </p:spPr>
      </p:pic>
      <p:sp>
        <p:nvSpPr>
          <p:cNvPr id="10" name="TextBox 9">
            <a:extLst>
              <a:ext uri="{FF2B5EF4-FFF2-40B4-BE49-F238E27FC236}">
                <a16:creationId xmlns:a16="http://schemas.microsoft.com/office/drawing/2014/main" id="{78CCDAB2-2848-4719-B50D-8092610E9496}"/>
              </a:ext>
            </a:extLst>
          </p:cNvPr>
          <p:cNvSpPr txBox="1"/>
          <p:nvPr/>
        </p:nvSpPr>
        <p:spPr>
          <a:xfrm>
            <a:off x="1394063" y="3181098"/>
            <a:ext cx="9724511" cy="548099"/>
          </a:xfrm>
          <a:prstGeom prst="rect">
            <a:avLst/>
          </a:prstGeom>
          <a:noFill/>
        </p:spPr>
        <p:txBody>
          <a:bodyPr wrap="square">
            <a:spAutoFit/>
          </a:bodyPr>
          <a:lstStyle/>
          <a:p>
            <a:pPr algn="l">
              <a:lnSpc>
                <a:spcPct val="115000"/>
              </a:lnSpc>
              <a:spcAft>
                <a:spcPts val="1000"/>
              </a:spcAft>
            </a:pPr>
            <a:r>
              <a:rPr lang="kk-KZ" sz="2800" dirty="0">
                <a:solidFill>
                  <a:srgbClr val="002060"/>
                </a:solidFill>
                <a:effectLst/>
                <a:latin typeface="Times New Roman" panose="02020603050405020304" pitchFamily="18" charset="0"/>
                <a:cs typeface="Times New Roman" panose="02020603050405020304" pitchFamily="18" charset="0"/>
              </a:rPr>
              <a:t>мәтін бойынша проблемалық сұрақтар құрастырдық</a:t>
            </a:r>
            <a:r>
              <a:rPr lang="kk-KZ" sz="2400" dirty="0">
                <a:solidFill>
                  <a:srgbClr val="002060"/>
                </a:solidFill>
                <a:effectLst/>
                <a:latin typeface="Times New Roman" panose="02020603050405020304" pitchFamily="18" charset="0"/>
                <a:cs typeface="Times New Roman" panose="02020603050405020304" pitchFamily="18" charset="0"/>
              </a:rPr>
              <a:t>;</a:t>
            </a:r>
            <a:endParaRPr lang="ru-RU" sz="2400" dirty="0">
              <a:solidFill>
                <a:srgbClr val="002060"/>
              </a:solidFill>
              <a:effectLst/>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0C4DCF8-1E5E-4D40-89CD-924B175D8D49}"/>
              </a:ext>
            </a:extLst>
          </p:cNvPr>
          <p:cNvSpPr txBox="1"/>
          <p:nvPr/>
        </p:nvSpPr>
        <p:spPr>
          <a:xfrm>
            <a:off x="1506679" y="2438092"/>
            <a:ext cx="9393207" cy="523220"/>
          </a:xfrm>
          <a:prstGeom prst="rect">
            <a:avLst/>
          </a:prstGeom>
          <a:noFill/>
        </p:spPr>
        <p:txBody>
          <a:bodyPr wrap="square" rtlCol="0">
            <a:spAutoFit/>
          </a:bodyPr>
          <a:lstStyle/>
          <a:p>
            <a:r>
              <a:rPr lang="kk-KZ" sz="2800" dirty="0">
                <a:solidFill>
                  <a:srgbClr val="002060"/>
                </a:solidFill>
                <a:effectLst/>
                <a:latin typeface="Times New Roman" panose="02020603050405020304" pitchFamily="18" charset="0"/>
                <a:cs typeface="Times New Roman" panose="02020603050405020304" pitchFamily="18" charset="0"/>
              </a:rPr>
              <a:t>мәтіндегі негізгі ақпараттарды анықтадық</a:t>
            </a:r>
            <a:r>
              <a:rPr lang="kk-KZ" sz="2400" dirty="0">
                <a:solidFill>
                  <a:srgbClr val="002060"/>
                </a:solidFill>
                <a:effectLst/>
                <a:latin typeface="Times New Roman" panose="02020603050405020304" pitchFamily="18" charset="0"/>
                <a:cs typeface="Times New Roman" panose="02020603050405020304" pitchFamily="18" charset="0"/>
              </a:rPr>
              <a:t>;</a:t>
            </a:r>
            <a:endParaRPr lang="ru-RU" sz="2400" dirty="0">
              <a:solidFill>
                <a:srgbClr val="002060"/>
              </a:solidFill>
              <a:effectLst/>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54F58517-FAF1-444E-87F2-C028EDDAAF52}"/>
              </a:ext>
            </a:extLst>
          </p:cNvPr>
          <p:cNvSpPr txBox="1"/>
          <p:nvPr/>
        </p:nvSpPr>
        <p:spPr>
          <a:xfrm>
            <a:off x="1394064" y="4119019"/>
            <a:ext cx="8505310" cy="954107"/>
          </a:xfrm>
          <a:prstGeom prst="rect">
            <a:avLst/>
          </a:prstGeom>
          <a:noFill/>
        </p:spPr>
        <p:txBody>
          <a:bodyPr wrap="square">
            <a:spAutoFit/>
          </a:bodyPr>
          <a:lstStyle/>
          <a:p>
            <a:r>
              <a:rPr lang="kk-KZ" sz="2800" dirty="0">
                <a:solidFill>
                  <a:srgbClr val="002060"/>
                </a:solidFill>
                <a:effectLst/>
                <a:latin typeface="Times New Roman" panose="02020603050405020304" pitchFamily="18" charset="0"/>
                <a:cs typeface="Times New Roman" panose="02020603050405020304" pitchFamily="18" charset="0"/>
              </a:rPr>
              <a:t>сөйлем ішінде жақшаны  орынды қолдануды үйрендік.</a:t>
            </a:r>
            <a:endParaRPr lang="ru-RU"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9713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Right Triangle 284">
            <a:extLst>
              <a:ext uri="{FF2B5EF4-FFF2-40B4-BE49-F238E27FC236}">
                <a16:creationId xmlns:a16="http://schemas.microsoft.com/office/drawing/2014/main" id="{8AF2E57F-0E8D-4FE3-85EA-8AD803B08C69}"/>
              </a:ext>
            </a:extLst>
          </p:cNvPr>
          <p:cNvSpPr/>
          <p:nvPr/>
        </p:nvSpPr>
        <p:spPr>
          <a:xfrm rot="5400000" flipH="1" flipV="1">
            <a:off x="8623856" y="3316356"/>
            <a:ext cx="2299252" cy="4837041"/>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dirty="0"/>
          </a:p>
        </p:txBody>
      </p:sp>
      <p:sp>
        <p:nvSpPr>
          <p:cNvPr id="34820" name="TextBox 269">
            <a:extLst>
              <a:ext uri="{FF2B5EF4-FFF2-40B4-BE49-F238E27FC236}">
                <a16:creationId xmlns:a16="http://schemas.microsoft.com/office/drawing/2014/main" id="{9AE77A80-D647-40C6-9404-3FDD5807A348}"/>
              </a:ext>
            </a:extLst>
          </p:cNvPr>
          <p:cNvSpPr txBox="1">
            <a:spLocks noChangeArrowheads="1"/>
          </p:cNvSpPr>
          <p:nvPr/>
        </p:nvSpPr>
        <p:spPr bwMode="auto">
          <a:xfrm>
            <a:off x="650392" y="146502"/>
            <a:ext cx="9763125" cy="156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115000"/>
              </a:lnSpc>
              <a:spcBef>
                <a:spcPct val="0"/>
              </a:spcBef>
              <a:spcAft>
                <a:spcPts val="1000"/>
              </a:spcAft>
              <a:buClrTx/>
              <a:buSzTx/>
              <a:buFont typeface="Wingdings 3" panose="05040102010807070707" pitchFamily="18" charset="2"/>
              <a:buNone/>
            </a:pPr>
            <a:r>
              <a:rPr lang="kk-KZ" altLang="ru-RU" sz="3200" b="1" dirty="0">
                <a:solidFill>
                  <a:srgbClr val="FF0000"/>
                </a:solidFill>
                <a:latin typeface="Times New Roman" panose="02020603050405020304" pitchFamily="18" charset="0"/>
                <a:cs typeface="Times New Roman" panose="02020603050405020304" pitchFamily="18" charset="0"/>
              </a:rPr>
              <a:t>Сабақтың тақырыбы: </a:t>
            </a:r>
          </a:p>
          <a:p>
            <a:pPr algn="ctr" eaLnBrk="1" hangingPunct="1">
              <a:lnSpc>
                <a:spcPct val="115000"/>
              </a:lnSpc>
              <a:spcBef>
                <a:spcPct val="0"/>
              </a:spcBef>
              <a:spcAft>
                <a:spcPts val="1000"/>
              </a:spcAft>
              <a:buClrTx/>
              <a:buSzTx/>
              <a:buFont typeface="Wingdings 3" panose="05040102010807070707" pitchFamily="18" charset="2"/>
              <a:buNone/>
            </a:pPr>
            <a:r>
              <a:rPr lang="kk-KZ" sz="4800" b="1" dirty="0">
                <a:solidFill>
                  <a:srgbClr val="002060"/>
                </a:solidFill>
                <a:effectLst/>
                <a:latin typeface="Times New Roman" panose="02020603050405020304" pitchFamily="18" charset="0"/>
                <a:ea typeface="DengXian" panose="02010600030101010101" pitchFamily="2" charset="-122"/>
              </a:rPr>
              <a:t>.</a:t>
            </a:r>
            <a:endParaRPr lang="kk-KZ" altLang="ru-RU" sz="4800" b="1" dirty="0">
              <a:solidFill>
                <a:srgbClr val="002060"/>
              </a:solidFill>
              <a:latin typeface="Times New Roman" panose="02020603050405020304" pitchFamily="18" charset="0"/>
              <a:cs typeface="Times New Roman" panose="02020603050405020304" pitchFamily="18" charset="0"/>
            </a:endParaRPr>
          </a:p>
        </p:txBody>
      </p:sp>
      <p:sp>
        <p:nvSpPr>
          <p:cNvPr id="13" name="Прямоугольник 12">
            <a:extLst>
              <a:ext uri="{FF2B5EF4-FFF2-40B4-BE49-F238E27FC236}">
                <a16:creationId xmlns:a16="http://schemas.microsoft.com/office/drawing/2014/main" id="{BD563179-7EBD-4B96-B613-1BC6C4DAE0F8}"/>
              </a:ext>
            </a:extLst>
          </p:cNvPr>
          <p:cNvSpPr/>
          <p:nvPr/>
        </p:nvSpPr>
        <p:spPr>
          <a:xfrm>
            <a:off x="557627" y="1798932"/>
            <a:ext cx="8433566" cy="584775"/>
          </a:xfrm>
          <a:prstGeom prst="rect">
            <a:avLst/>
          </a:prstGeom>
        </p:spPr>
        <p:txBody>
          <a:bodyPr wrap="square">
            <a:spAutoFit/>
          </a:bodyPr>
          <a:lstStyle/>
          <a:p>
            <a:r>
              <a:rPr lang="kk-KZ" altLang="ru-RU" sz="3200" b="1" dirty="0">
                <a:solidFill>
                  <a:srgbClr val="FF0000"/>
                </a:solidFill>
                <a:latin typeface="Times New Roman" panose="02020603050405020304" pitchFamily="18" charset="0"/>
                <a:cs typeface="Times New Roman" panose="02020603050405020304" pitchFamily="18" charset="0"/>
              </a:rPr>
              <a:t>БҮГІНГІ САБАҚТА</a:t>
            </a:r>
            <a:r>
              <a:rPr lang="ru-RU" altLang="ru-RU" sz="2400" b="1" dirty="0">
                <a:solidFill>
                  <a:srgbClr val="FF0000"/>
                </a:solidFill>
                <a:latin typeface="Times New Roman" panose="02020603050405020304" pitchFamily="18" charset="0"/>
                <a:cs typeface="Times New Roman" panose="02020603050405020304" pitchFamily="18" charset="0"/>
              </a:rPr>
              <a:t>:</a:t>
            </a:r>
            <a:endParaRPr lang="ru-RU" sz="24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14" name="Таблица 13">
            <a:extLst>
              <a:ext uri="{FF2B5EF4-FFF2-40B4-BE49-F238E27FC236}">
                <a16:creationId xmlns:a16="http://schemas.microsoft.com/office/drawing/2014/main" id="{412C98E6-442C-44FA-A0D3-B6E4BB00B56A}"/>
              </a:ext>
            </a:extLst>
          </p:cNvPr>
          <p:cNvGraphicFramePr>
            <a:graphicFrameLocks noGrp="1"/>
          </p:cNvGraphicFramePr>
          <p:nvPr>
            <p:extLst>
              <p:ext uri="{D42A27DB-BD31-4B8C-83A1-F6EECF244321}">
                <p14:modId xmlns:p14="http://schemas.microsoft.com/office/powerpoint/2010/main" val="272162370"/>
              </p:ext>
            </p:extLst>
          </p:nvPr>
        </p:nvGraphicFramePr>
        <p:xfrm>
          <a:off x="325196" y="2467886"/>
          <a:ext cx="11164439" cy="2795270"/>
        </p:xfrm>
        <a:graphic>
          <a:graphicData uri="http://schemas.openxmlformats.org/drawingml/2006/table">
            <a:tbl>
              <a:tblPr>
                <a:tableStyleId>{5C22544A-7EE6-4342-B048-85BDC9FD1C3A}</a:tableStyleId>
              </a:tblPr>
              <a:tblGrid>
                <a:gridCol w="11164439">
                  <a:extLst>
                    <a:ext uri="{9D8B030D-6E8A-4147-A177-3AD203B41FA5}">
                      <a16:colId xmlns:a16="http://schemas.microsoft.com/office/drawing/2014/main" val="1473921805"/>
                    </a:ext>
                  </a:extLst>
                </a:gridCol>
              </a:tblGrid>
              <a:tr h="2006407">
                <a:tc>
                  <a:txBody>
                    <a:bodyPr/>
                    <a:lstStyle/>
                    <a:p>
                      <a:pPr algn="l">
                        <a:lnSpc>
                          <a:spcPct val="115000"/>
                        </a:lnSpc>
                        <a:spcAft>
                          <a:spcPts val="1000"/>
                        </a:spcAft>
                      </a:pPr>
                      <a:r>
                        <a:rPr lang="kk-KZ" sz="2800" dirty="0">
                          <a:solidFill>
                            <a:srgbClr val="002060"/>
                          </a:solidFill>
                          <a:effectLst/>
                          <a:latin typeface="Times New Roman" panose="02020603050405020304" pitchFamily="18" charset="0"/>
                          <a:ea typeface="DengXian" panose="02010600030101010101" pitchFamily="2" charset="-122"/>
                          <a:cs typeface="Times New Roman" panose="02020603050405020304" pitchFamily="18" charset="0"/>
                        </a:rPr>
                        <a:t>- Әлемдегі ең алғашқы ғылыми-фантастикалық фильм туралы мәліметпен танысасыздар;</a:t>
                      </a:r>
                      <a:endParaRPr lang="ru-RU" sz="2800" dirty="0">
                        <a:solidFill>
                          <a:srgbClr val="002060"/>
                        </a:solidFill>
                        <a:effectLst/>
                        <a:latin typeface="Times New Roman" panose="02020603050405020304" pitchFamily="18" charset="0"/>
                        <a:ea typeface="DengXian" panose="02010600030101010101" pitchFamily="2" charset="-122"/>
                        <a:cs typeface="Times New Roman" panose="02020603050405020304" pitchFamily="18" charset="0"/>
                      </a:endParaRPr>
                    </a:p>
                    <a:p>
                      <a:pPr algn="l">
                        <a:lnSpc>
                          <a:spcPct val="115000"/>
                        </a:lnSpc>
                        <a:spcAft>
                          <a:spcPts val="1000"/>
                        </a:spcAft>
                      </a:pPr>
                      <a:r>
                        <a:rPr lang="kk-KZ" sz="2800" dirty="0">
                          <a:solidFill>
                            <a:srgbClr val="002060"/>
                          </a:solidFill>
                          <a:effectLst/>
                          <a:latin typeface="Times New Roman" panose="02020603050405020304" pitchFamily="18" charset="0"/>
                          <a:ea typeface="DengXian" panose="02010600030101010101" pitchFamily="2" charset="-122"/>
                          <a:cs typeface="Times New Roman" panose="02020603050405020304" pitchFamily="18" charset="0"/>
                        </a:rPr>
                        <a:t>-мәтіндегі негізгі ақпараттарды анықтайсыздар;</a:t>
                      </a:r>
                      <a:endParaRPr lang="ru-RU" sz="2800" dirty="0">
                        <a:solidFill>
                          <a:srgbClr val="002060"/>
                        </a:solidFill>
                        <a:effectLst/>
                        <a:latin typeface="Times New Roman" panose="02020603050405020304" pitchFamily="18" charset="0"/>
                        <a:ea typeface="DengXian" panose="02010600030101010101" pitchFamily="2" charset="-122"/>
                        <a:cs typeface="Times New Roman" panose="02020603050405020304" pitchFamily="18" charset="0"/>
                      </a:endParaRPr>
                    </a:p>
                    <a:p>
                      <a:pPr algn="l">
                        <a:lnSpc>
                          <a:spcPct val="115000"/>
                        </a:lnSpc>
                        <a:spcAft>
                          <a:spcPts val="1000"/>
                        </a:spcAft>
                      </a:pPr>
                      <a:r>
                        <a:rPr lang="kk-KZ" sz="2800" dirty="0">
                          <a:solidFill>
                            <a:srgbClr val="002060"/>
                          </a:solidFill>
                          <a:effectLst/>
                          <a:latin typeface="Times New Roman" panose="02020603050405020304" pitchFamily="18" charset="0"/>
                          <a:ea typeface="DengXian" panose="02010600030101010101" pitchFamily="2" charset="-122"/>
                          <a:cs typeface="Times New Roman" panose="02020603050405020304" pitchFamily="18" charset="0"/>
                        </a:rPr>
                        <a:t>-мәтін бойынша проблемалық сұрақтар құрастырасыздар;</a:t>
                      </a:r>
                    </a:p>
                    <a:p>
                      <a:pPr algn="l">
                        <a:lnSpc>
                          <a:spcPct val="115000"/>
                        </a:lnSpc>
                        <a:spcAft>
                          <a:spcPts val="1000"/>
                        </a:spcAft>
                      </a:pPr>
                      <a:r>
                        <a:rPr lang="kk-KZ" sz="2800" kern="1200" dirty="0">
                          <a:solidFill>
                            <a:srgbClr val="002060"/>
                          </a:solidFill>
                          <a:effectLst/>
                          <a:latin typeface="Times New Roman" panose="02020603050405020304" pitchFamily="18" charset="0"/>
                          <a:ea typeface="+mn-ea"/>
                          <a:cs typeface="Times New Roman" panose="02020603050405020304" pitchFamily="18" charset="0"/>
                        </a:rPr>
                        <a:t>-сөйлем ішінде жақшаны  орынды қолданасыздар.</a:t>
                      </a:r>
                      <a:endParaRPr lang="ru-RU" sz="2800" dirty="0">
                        <a:solidFill>
                          <a:srgbClr val="00206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23137324"/>
                  </a:ext>
                </a:extLst>
              </a:tr>
            </a:tbl>
          </a:graphicData>
        </a:graphic>
      </p:graphicFrame>
      <p:graphicFrame>
        <p:nvGraphicFramePr>
          <p:cNvPr id="2" name="Таблица 1">
            <a:extLst>
              <a:ext uri="{FF2B5EF4-FFF2-40B4-BE49-F238E27FC236}">
                <a16:creationId xmlns:a16="http://schemas.microsoft.com/office/drawing/2014/main" id="{35B0EEED-10B3-4E5D-9B6A-3C34473A0953}"/>
              </a:ext>
            </a:extLst>
          </p:cNvPr>
          <p:cNvGraphicFramePr>
            <a:graphicFrameLocks noGrp="1"/>
          </p:cNvGraphicFramePr>
          <p:nvPr>
            <p:extLst>
              <p:ext uri="{D42A27DB-BD31-4B8C-83A1-F6EECF244321}">
                <p14:modId xmlns:p14="http://schemas.microsoft.com/office/powerpoint/2010/main" val="1208700706"/>
              </p:ext>
            </p:extLst>
          </p:nvPr>
        </p:nvGraphicFramePr>
        <p:xfrm>
          <a:off x="752837" y="678190"/>
          <a:ext cx="10309155" cy="942086"/>
        </p:xfrm>
        <a:graphic>
          <a:graphicData uri="http://schemas.openxmlformats.org/drawingml/2006/table">
            <a:tbl>
              <a:tblPr>
                <a:tableStyleId>{5C22544A-7EE6-4342-B048-85BDC9FD1C3A}</a:tableStyleId>
              </a:tblPr>
              <a:tblGrid>
                <a:gridCol w="10309155">
                  <a:extLst>
                    <a:ext uri="{9D8B030D-6E8A-4147-A177-3AD203B41FA5}">
                      <a16:colId xmlns:a16="http://schemas.microsoft.com/office/drawing/2014/main" val="3430298544"/>
                    </a:ext>
                  </a:extLst>
                </a:gridCol>
              </a:tblGrid>
              <a:tr h="421095">
                <a:tc>
                  <a:txBody>
                    <a:bodyPr/>
                    <a:lstStyle/>
                    <a:p>
                      <a:pPr algn="ctr">
                        <a:lnSpc>
                          <a:spcPct val="115000"/>
                        </a:lnSpc>
                        <a:spcAft>
                          <a:spcPts val="1000"/>
                        </a:spcAft>
                      </a:pPr>
                      <a:r>
                        <a:rPr lang="kk-KZ" sz="2800" b="1" dirty="0">
                          <a:effectLst/>
                          <a:latin typeface="Times New Roman" panose="02020603050405020304" pitchFamily="18" charset="0"/>
                          <a:cs typeface="Times New Roman" panose="02020603050405020304" pitchFamily="18" charset="0"/>
                        </a:rPr>
                        <a:t>Әлемдегі ең алғашқы ғылыми-фантастикалық фильм. Жақша </a:t>
                      </a:r>
                      <a:endParaRPr lang="ru-RU" sz="2800" b="1"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tc>
                <a:extLst>
                  <a:ext uri="{0D108BD9-81ED-4DB2-BD59-A6C34878D82A}">
                    <a16:rowId xmlns:a16="http://schemas.microsoft.com/office/drawing/2014/main" val="2497218498"/>
                  </a:ext>
                </a:extLst>
              </a:tr>
            </a:tbl>
          </a:graphicData>
        </a:graphic>
      </p:graphicFrame>
    </p:spTree>
    <p:extLst>
      <p:ext uri="{BB962C8B-B14F-4D97-AF65-F5344CB8AC3E}">
        <p14:creationId xmlns:p14="http://schemas.microsoft.com/office/powerpoint/2010/main" val="3039005744"/>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ight Triangle 284">
            <a:extLst>
              <a:ext uri="{FF2B5EF4-FFF2-40B4-BE49-F238E27FC236}">
                <a16:creationId xmlns:a16="http://schemas.microsoft.com/office/drawing/2014/main" id="{435BB2B0-C349-4460-B4C7-26BB1DF46915}"/>
              </a:ext>
            </a:extLst>
          </p:cNvPr>
          <p:cNvSpPr/>
          <p:nvPr/>
        </p:nvSpPr>
        <p:spPr>
          <a:xfrm rot="5400000" flipH="1" flipV="1">
            <a:off x="6135488" y="840194"/>
            <a:ext cx="4092997" cy="8048632"/>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Шестиугольник 13">
            <a:extLst>
              <a:ext uri="{FF2B5EF4-FFF2-40B4-BE49-F238E27FC236}">
                <a16:creationId xmlns:a16="http://schemas.microsoft.com/office/drawing/2014/main" id="{9C68A192-1AD7-41E9-A646-73857CBC93D8}"/>
              </a:ext>
            </a:extLst>
          </p:cNvPr>
          <p:cNvSpPr/>
          <p:nvPr/>
        </p:nvSpPr>
        <p:spPr>
          <a:xfrm>
            <a:off x="331304" y="276230"/>
            <a:ext cx="3216532" cy="73372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a:solidFill>
                  <a:schemeClr val="tx1"/>
                </a:solidFill>
              </a:rPr>
              <a:t>Ойтүрткі</a:t>
            </a:r>
            <a:endParaRPr lang="ru-RU" sz="3200" b="1" dirty="0">
              <a:solidFill>
                <a:schemeClr val="tx1"/>
              </a:solidFill>
            </a:endParaRPr>
          </a:p>
        </p:txBody>
      </p:sp>
      <p:pic>
        <p:nvPicPr>
          <p:cNvPr id="18" name="Рисунок 17">
            <a:extLst>
              <a:ext uri="{FF2B5EF4-FFF2-40B4-BE49-F238E27FC236}">
                <a16:creationId xmlns:a16="http://schemas.microsoft.com/office/drawing/2014/main" id="{DD1E113D-8A7F-474D-84CA-758F63EE44B1}"/>
              </a:ext>
            </a:extLst>
          </p:cNvPr>
          <p:cNvPicPr>
            <a:picLocks noChangeAspect="1"/>
          </p:cNvPicPr>
          <p:nvPr/>
        </p:nvPicPr>
        <p:blipFill>
          <a:blip r:embed="rId2">
            <a:duotone>
              <a:schemeClr val="accent6">
                <a:shade val="45000"/>
                <a:satMod val="135000"/>
              </a:schemeClr>
              <a:prstClr val="white"/>
            </a:duotone>
          </a:blip>
          <a:stretch>
            <a:fillRect/>
          </a:stretch>
        </p:blipFill>
        <p:spPr>
          <a:xfrm>
            <a:off x="9475304" y="92765"/>
            <a:ext cx="2385392" cy="2429350"/>
          </a:xfrm>
          <a:prstGeom prst="roundRect">
            <a:avLst>
              <a:gd name="adj" fmla="val 16667"/>
            </a:avLst>
          </a:prstGeom>
          <a:ln>
            <a:solidFill>
              <a:srgbClr val="006600"/>
            </a:solidFill>
          </a:ln>
          <a:effectLst/>
        </p:spPr>
      </p:pic>
      <p:graphicFrame>
        <p:nvGraphicFramePr>
          <p:cNvPr id="3" name="Таблица 2">
            <a:extLst>
              <a:ext uri="{FF2B5EF4-FFF2-40B4-BE49-F238E27FC236}">
                <a16:creationId xmlns:a16="http://schemas.microsoft.com/office/drawing/2014/main" id="{11F600EA-2BD3-439B-8387-EFF56EE2DCD6}"/>
              </a:ext>
            </a:extLst>
          </p:cNvPr>
          <p:cNvGraphicFramePr>
            <a:graphicFrameLocks noGrp="1"/>
          </p:cNvGraphicFramePr>
          <p:nvPr>
            <p:extLst>
              <p:ext uri="{D42A27DB-BD31-4B8C-83A1-F6EECF244321}">
                <p14:modId xmlns:p14="http://schemas.microsoft.com/office/powerpoint/2010/main" val="529808314"/>
              </p:ext>
            </p:extLst>
          </p:nvPr>
        </p:nvGraphicFramePr>
        <p:xfrm>
          <a:off x="420163" y="4002627"/>
          <a:ext cx="10830933" cy="515874"/>
        </p:xfrm>
        <a:graphic>
          <a:graphicData uri="http://schemas.openxmlformats.org/drawingml/2006/table">
            <a:tbl>
              <a:tblPr>
                <a:tableStyleId>{5C22544A-7EE6-4342-B048-85BDC9FD1C3A}</a:tableStyleId>
              </a:tblPr>
              <a:tblGrid>
                <a:gridCol w="10830933">
                  <a:extLst>
                    <a:ext uri="{9D8B030D-6E8A-4147-A177-3AD203B41FA5}">
                      <a16:colId xmlns:a16="http://schemas.microsoft.com/office/drawing/2014/main" val="1674086186"/>
                    </a:ext>
                  </a:extLst>
                </a:gridCol>
              </a:tblGrid>
              <a:tr h="0">
                <a:tc>
                  <a:txBody>
                    <a:bodyPr/>
                    <a:lstStyle/>
                    <a:p>
                      <a:pPr marL="457200" lvl="0" indent="-457200" algn="l">
                        <a:lnSpc>
                          <a:spcPct val="115000"/>
                        </a:lnSpc>
                        <a:spcAft>
                          <a:spcPts val="1000"/>
                        </a:spcAft>
                        <a:buFont typeface="Wingdings" panose="05000000000000000000" pitchFamily="2" charset="2"/>
                        <a:buChar char="v"/>
                      </a:pPr>
                      <a:r>
                        <a:rPr lang="kk-KZ" sz="3200" b="0" dirty="0">
                          <a:effectLst/>
                          <a:latin typeface="Times New Roman" panose="02020603050405020304" pitchFamily="18" charset="0"/>
                          <a:cs typeface="Times New Roman" panose="02020603050405020304" pitchFamily="18" charset="0"/>
                        </a:rPr>
                        <a:t>Ең алғашқы фантастикалық фильмді кім түсірген</a:t>
                      </a:r>
                      <a:r>
                        <a:rPr lang="kk-KZ" sz="2800" b="0" dirty="0">
                          <a:effectLst/>
                          <a:latin typeface="Times New Roman" panose="02020603050405020304" pitchFamily="18" charset="0"/>
                          <a:cs typeface="Times New Roman" panose="02020603050405020304" pitchFamily="18" charset="0"/>
                        </a:rPr>
                        <a:t>? </a:t>
                      </a:r>
                      <a:endParaRPr lang="ru-RU" sz="2800" b="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solidFill>
                      <a:schemeClr val="bg1"/>
                    </a:solidFill>
                  </a:tcPr>
                </a:tc>
                <a:extLst>
                  <a:ext uri="{0D108BD9-81ED-4DB2-BD59-A6C34878D82A}">
                    <a16:rowId xmlns:a16="http://schemas.microsoft.com/office/drawing/2014/main" val="4146061808"/>
                  </a:ext>
                </a:extLst>
              </a:tr>
            </a:tbl>
          </a:graphicData>
        </a:graphic>
      </p:graphicFrame>
      <p:sp>
        <p:nvSpPr>
          <p:cNvPr id="4" name="Rectangle 1">
            <a:extLst>
              <a:ext uri="{FF2B5EF4-FFF2-40B4-BE49-F238E27FC236}">
                <a16:creationId xmlns:a16="http://schemas.microsoft.com/office/drawing/2014/main" id="{B413B294-148A-42A6-8868-E4AFA0D3FC27}"/>
              </a:ext>
            </a:extLst>
          </p:cNvPr>
          <p:cNvSpPr>
            <a:spLocks noChangeArrowheads="1"/>
          </p:cNvSpPr>
          <p:nvPr/>
        </p:nvSpPr>
        <p:spPr bwMode="auto">
          <a:xfrm>
            <a:off x="420162" y="2777461"/>
            <a:ext cx="11141448"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kk-KZ" altLang="ru-RU" sz="3200" b="0" i="0" u="none" strike="noStrike" cap="none" normalizeH="0" baseline="0" dirty="0">
                <a:ln>
                  <a:noFill/>
                </a:ln>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Кинофантастика жанрының пайда болуына не түрткі болды</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3200" b="0" i="0" u="none" strike="noStrike" cap="none" normalizeH="0" baseline="0" dirty="0">
                <a:ln>
                  <a:noFill/>
                </a:ln>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 деп ойлайсыздар</a:t>
            </a:r>
            <a:r>
              <a:rPr kumimoji="0" lang="kk-KZ" altLang="ru-RU" sz="2800" b="0" i="0" u="none" strike="noStrike" cap="none" normalizeH="0" baseline="0" dirty="0">
                <a:ln>
                  <a:noFill/>
                </a:ln>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a:t>
            </a:r>
            <a:r>
              <a:rPr kumimoji="0" lang="ru-RU" altLang="ru-RU" sz="2800" b="0" i="0" u="none" strike="noStrike" cap="none" normalizeH="0" baseline="0" dirty="0">
                <a:ln>
                  <a:noFill/>
                </a:ln>
                <a:solidFill>
                  <a:schemeClr val="tx1"/>
                </a:solidFill>
                <a:effectLst/>
              </a:rPr>
              <a:t> </a:t>
            </a:r>
            <a:endParaRPr kumimoji="0" lang="ru-RU" altLang="ru-RU"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08807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ight Triangle 284">
            <a:extLst>
              <a:ext uri="{FF2B5EF4-FFF2-40B4-BE49-F238E27FC236}">
                <a16:creationId xmlns:a16="http://schemas.microsoft.com/office/drawing/2014/main" id="{435BB2B0-C349-4460-B4C7-26BB1DF46915}"/>
              </a:ext>
            </a:extLst>
          </p:cNvPr>
          <p:cNvSpPr/>
          <p:nvPr/>
        </p:nvSpPr>
        <p:spPr>
          <a:xfrm rot="5400000" flipH="1" flipV="1">
            <a:off x="5436306" y="145504"/>
            <a:ext cx="4796112" cy="8743866"/>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Прямоугольник 3">
            <a:extLst>
              <a:ext uri="{FF2B5EF4-FFF2-40B4-BE49-F238E27FC236}">
                <a16:creationId xmlns:a16="http://schemas.microsoft.com/office/drawing/2014/main" id="{BE3A6B83-80EB-453F-BBB0-0DA1CDFF4276}"/>
              </a:ext>
            </a:extLst>
          </p:cNvPr>
          <p:cNvSpPr/>
          <p:nvPr/>
        </p:nvSpPr>
        <p:spPr>
          <a:xfrm>
            <a:off x="569843" y="914047"/>
            <a:ext cx="1497496" cy="1029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a:extLst>
              <a:ext uri="{FF2B5EF4-FFF2-40B4-BE49-F238E27FC236}">
                <a16:creationId xmlns:a16="http://schemas.microsoft.com/office/drawing/2014/main" id="{733E4F5E-FC4C-42B6-BD44-8194090A80C0}"/>
              </a:ext>
            </a:extLst>
          </p:cNvPr>
          <p:cNvSpPr/>
          <p:nvPr/>
        </p:nvSpPr>
        <p:spPr>
          <a:xfrm>
            <a:off x="569843" y="955546"/>
            <a:ext cx="1497496" cy="1029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3" name="Таблица 2">
            <a:extLst>
              <a:ext uri="{FF2B5EF4-FFF2-40B4-BE49-F238E27FC236}">
                <a16:creationId xmlns:a16="http://schemas.microsoft.com/office/drawing/2014/main" id="{B8C6053F-67B5-4E44-96A4-5E11BA6C0B7C}"/>
              </a:ext>
            </a:extLst>
          </p:cNvPr>
          <p:cNvGraphicFramePr>
            <a:graphicFrameLocks noGrp="1"/>
          </p:cNvGraphicFramePr>
          <p:nvPr>
            <p:extLst>
              <p:ext uri="{D42A27DB-BD31-4B8C-83A1-F6EECF244321}">
                <p14:modId xmlns:p14="http://schemas.microsoft.com/office/powerpoint/2010/main" val="3914184695"/>
              </p:ext>
            </p:extLst>
          </p:nvPr>
        </p:nvGraphicFramePr>
        <p:xfrm>
          <a:off x="245897" y="1086678"/>
          <a:ext cx="11514138" cy="5611847"/>
        </p:xfrm>
        <a:graphic>
          <a:graphicData uri="http://schemas.openxmlformats.org/drawingml/2006/table">
            <a:tbl>
              <a:tblPr>
                <a:tableStyleId>{5C22544A-7EE6-4342-B048-85BDC9FD1C3A}</a:tableStyleId>
              </a:tblPr>
              <a:tblGrid>
                <a:gridCol w="11514138">
                  <a:extLst>
                    <a:ext uri="{9D8B030D-6E8A-4147-A177-3AD203B41FA5}">
                      <a16:colId xmlns:a16="http://schemas.microsoft.com/office/drawing/2014/main" val="592430857"/>
                    </a:ext>
                  </a:extLst>
                </a:gridCol>
              </a:tblGrid>
              <a:tr h="5611847">
                <a:tc>
                  <a:txBody>
                    <a:bodyPr/>
                    <a:lstStyle/>
                    <a:p>
                      <a:pPr algn="l"/>
                      <a:r>
                        <a:rPr lang="kk-KZ" sz="2000" dirty="0">
                          <a:effectLst/>
                          <a:latin typeface="Times New Roman" panose="02020603050405020304" pitchFamily="18" charset="0"/>
                          <a:ea typeface="Times New Roman" panose="02020603050405020304" pitchFamily="18" charset="0"/>
                        </a:rPr>
                        <a:t>        1902 жылдың 2 мамырында Францияда «Айға сапар» атты әлемдегі алғашқы ғылыми-фантастикалық фильм жарық көрген. 21 минуттық фильмді Жюль Верн шығармасының желісі бойынша режиссер Жорж Мельес түсірген.</a:t>
                      </a:r>
                      <a:endParaRPr lang="ru-RU" sz="2000" dirty="0">
                        <a:effectLst/>
                        <a:latin typeface="Times New Roman" panose="02020603050405020304" pitchFamily="18" charset="0"/>
                        <a:ea typeface="Times New Roman" panose="02020603050405020304" pitchFamily="18" charset="0"/>
                      </a:endParaRPr>
                    </a:p>
                    <a:p>
                      <a:pPr algn="l">
                        <a:lnSpc>
                          <a:spcPct val="115000"/>
                        </a:lnSpc>
                        <a:spcAft>
                          <a:spcPts val="10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Кинематография тарихына арналған энциклопедияларда актер әрі режиссер Жорж Мельестің аты «алтын әріптермен» жазылған. Себебі ол сан түрлі деректі фильмдер мен таңғажайып ертегілер, сюрреалистік кино түсіріп, кинофантастика деген жанрдың пайда болуына түрткі болған.</a:t>
                      </a:r>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p>
                      <a:pPr algn="l">
                        <a:lnSpc>
                          <a:spcPct val="115000"/>
                        </a:lnSpc>
                        <a:spcAft>
                          <a:spcPts val="10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Ағайынды Люмьерлердің ойлап тапқан камерасымен танысқан Жорж Мельес неше түрлі қойылымдық іс-әрекеттерді түсіре бастаған. Мысалы, ол бір кадрда адамның басы болып, ал екіншісінде жоқ болып кететін әйгілі миниатюраның авторы. Көрермендерге адамның басы сол мезетте шабылып кеткендей елестейтін.</a:t>
                      </a:r>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p>
                      <a:pPr algn="l">
                        <a:lnSpc>
                          <a:spcPct val="115000"/>
                        </a:lnSpc>
                        <a:spcAft>
                          <a:spcPts val="1000"/>
                        </a:spcAft>
                      </a:pPr>
                      <a:r>
                        <a:rPr lang="kk-KZ" sz="2000" dirty="0">
                          <a:effectLst/>
                          <a:latin typeface="Times New Roman" panose="02020603050405020304" pitchFamily="18" charset="0"/>
                          <a:ea typeface="Times New Roman" panose="02020603050405020304" pitchFamily="18" charset="0"/>
                          <a:cs typeface="Times New Roman" panose="02020603050405020304" pitchFamily="18" charset="0"/>
                        </a:rPr>
                        <a:t>        Ж.Мельестің кино өнеріне сіңірген еңбегі 1928 жылы бағаланып, Чарли Чаплин оны «жарық алхимигі» деп атаса, Д.У.Гриффит «Мен оған өмір бойы қарыздармын» деген. Ал, 1931 жылы оған Құрметті Легион ордені беріледі.  </a:t>
                      </a:r>
                    </a:p>
                    <a:p>
                      <a:pPr algn="l">
                        <a:lnSpc>
                          <a:spcPct val="115000"/>
                        </a:lnSpc>
                        <a:spcAft>
                          <a:spcPts val="1000"/>
                        </a:spcAft>
                      </a:pPr>
                      <a:r>
                        <a:rPr lang="kk-KZ" sz="1800" kern="1200" dirty="0">
                          <a:solidFill>
                            <a:schemeClr val="dk1"/>
                          </a:solidFill>
                          <a:effectLst/>
                          <a:latin typeface="+mn-lt"/>
                          <a:ea typeface="+mn-ea"/>
                          <a:cs typeface="+mn-cs"/>
                        </a:rPr>
                        <a:t>     </a:t>
                      </a:r>
                      <a:r>
                        <a:rPr lang="kk-KZ" sz="2000" kern="1200" dirty="0">
                          <a:solidFill>
                            <a:schemeClr val="dk1"/>
                          </a:solidFill>
                          <a:effectLst/>
                          <a:latin typeface="Times New Roman" panose="02020603050405020304" pitchFamily="18" charset="0"/>
                          <a:ea typeface="+mn-ea"/>
                          <a:cs typeface="Times New Roman" panose="02020603050405020304" pitchFamily="18" charset="0"/>
                        </a:rPr>
                        <a:t>Егер ағайынды Люмьерлер кинематографта шынайы, реалистік бағыттың негізін қаласа, Жорж Мельес киноға шығармашылық пен қиял, ой еркіндігі мен фантазия әкелді. </a:t>
                      </a:r>
                      <a:endParaRPr lang="ru-RU" sz="20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11732563"/>
                  </a:ext>
                </a:extLst>
              </a:tr>
            </a:tbl>
          </a:graphicData>
        </a:graphic>
      </p:graphicFrame>
      <p:sp>
        <p:nvSpPr>
          <p:cNvPr id="15" name="Шестиугольник 14">
            <a:extLst>
              <a:ext uri="{FF2B5EF4-FFF2-40B4-BE49-F238E27FC236}">
                <a16:creationId xmlns:a16="http://schemas.microsoft.com/office/drawing/2014/main" id="{98D62638-5575-4A16-8E86-612BF77E1C7C}"/>
              </a:ext>
            </a:extLst>
          </p:cNvPr>
          <p:cNvSpPr/>
          <p:nvPr/>
        </p:nvSpPr>
        <p:spPr>
          <a:xfrm>
            <a:off x="245897" y="87624"/>
            <a:ext cx="3216532" cy="73372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latin typeface="Times New Roman" panose="02020603050405020304" pitchFamily="18" charset="0"/>
                <a:cs typeface="Times New Roman" panose="02020603050405020304" pitchFamily="18" charset="0"/>
              </a:rPr>
              <a:t>Мәтінді мұқият тыңдаңыз! </a:t>
            </a:r>
            <a:endParaRPr lang="ru-RU" sz="2400" b="1" dirty="0">
              <a:solidFill>
                <a:schemeClr val="tx1"/>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B24FB19-5560-44F4-AE09-63F50EAF5648}"/>
              </a:ext>
            </a:extLst>
          </p:cNvPr>
          <p:cNvSpPr txBox="1"/>
          <p:nvPr/>
        </p:nvSpPr>
        <p:spPr>
          <a:xfrm>
            <a:off x="3462429" y="251791"/>
            <a:ext cx="8621552" cy="461665"/>
          </a:xfrm>
          <a:prstGeom prst="rect">
            <a:avLst/>
          </a:prstGeom>
          <a:noFill/>
        </p:spPr>
        <p:txBody>
          <a:bodyPr wrap="square" rtlCol="0">
            <a:spAutoFit/>
          </a:bodyPr>
          <a:lstStyle/>
          <a:p>
            <a:r>
              <a:rPr lang="kk-KZ" sz="2400" b="1" dirty="0">
                <a:solidFill>
                  <a:srgbClr val="FF0000"/>
                </a:solidFill>
                <a:effectLst/>
                <a:latin typeface="Times New Roman" panose="02020603050405020304" pitchFamily="18" charset="0"/>
                <a:ea typeface="Times New Roman" panose="02020603050405020304" pitchFamily="18" charset="0"/>
              </a:rPr>
              <a:t>Әлемдегі ең алғашқы ғылыми-фантастикалық фильм</a:t>
            </a:r>
            <a:endParaRPr lang="ru-RU" sz="24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33469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7BBF2F2D-1EB1-43F9-ADBC-1AB2AF840E72}"/>
              </a:ext>
            </a:extLst>
          </p:cNvPr>
          <p:cNvGraphicFramePr>
            <a:graphicFrameLocks noGrp="1"/>
          </p:cNvGraphicFramePr>
          <p:nvPr>
            <p:extLst>
              <p:ext uri="{D42A27DB-BD31-4B8C-83A1-F6EECF244321}">
                <p14:modId xmlns:p14="http://schemas.microsoft.com/office/powerpoint/2010/main" val="2966057811"/>
              </p:ext>
            </p:extLst>
          </p:nvPr>
        </p:nvGraphicFramePr>
        <p:xfrm>
          <a:off x="2875720" y="176916"/>
          <a:ext cx="9130750" cy="853440"/>
        </p:xfrm>
        <a:graphic>
          <a:graphicData uri="http://schemas.openxmlformats.org/drawingml/2006/table">
            <a:tbl>
              <a:tblPr>
                <a:tableStyleId>{5C22544A-7EE6-4342-B048-85BDC9FD1C3A}</a:tableStyleId>
              </a:tblPr>
              <a:tblGrid>
                <a:gridCol w="9130750">
                  <a:extLst>
                    <a:ext uri="{9D8B030D-6E8A-4147-A177-3AD203B41FA5}">
                      <a16:colId xmlns:a16="http://schemas.microsoft.com/office/drawing/2014/main" val="3838802988"/>
                    </a:ext>
                  </a:extLst>
                </a:gridCol>
              </a:tblGrid>
              <a:tr h="79115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kk-KZ" sz="2800" b="1" kern="1200" dirty="0">
                          <a:solidFill>
                            <a:srgbClr val="FF0000"/>
                          </a:solidFill>
                          <a:effectLst/>
                          <a:latin typeface="Times New Roman" panose="02020603050405020304" pitchFamily="18" charset="0"/>
                          <a:ea typeface="+mn-ea"/>
                          <a:cs typeface="Times New Roman" panose="02020603050405020304" pitchFamily="18" charset="0"/>
                        </a:rPr>
                        <a:t>«</a:t>
                      </a:r>
                      <a:r>
                        <a:rPr lang="kk-KZ" sz="2800" b="1" dirty="0">
                          <a:solidFill>
                            <a:srgbClr val="FF0000"/>
                          </a:solidFill>
                          <a:effectLst/>
                          <a:latin typeface="Times New Roman" panose="02020603050405020304" pitchFamily="18" charset="0"/>
                          <a:ea typeface="Times New Roman" panose="02020603050405020304" pitchFamily="18" charset="0"/>
                        </a:rPr>
                        <a:t>Әлемдегі ең алғашқы ғылыми-фантастикалық фильм»</a:t>
                      </a:r>
                      <a:r>
                        <a:rPr lang="ru-RU" sz="2800" b="0" kern="1200" dirty="0">
                          <a:solidFill>
                            <a:srgbClr val="FF0000"/>
                          </a:solidFill>
                          <a:effectLst/>
                          <a:latin typeface="Times New Roman" panose="02020603050405020304" pitchFamily="18" charset="0"/>
                          <a:ea typeface="Times New Roman" panose="02020603050405020304" pitchFamily="18" charset="0"/>
                          <a:cs typeface="+mn-cs"/>
                        </a:rPr>
                        <a:t> </a:t>
                      </a:r>
                      <a:r>
                        <a:rPr lang="ru-RU" sz="2800" b="1" kern="1200" dirty="0">
                          <a:solidFill>
                            <a:srgbClr val="FF0000"/>
                          </a:solidFill>
                          <a:effectLst/>
                          <a:latin typeface="Times New Roman" panose="02020603050405020304" pitchFamily="18" charset="0"/>
                          <a:ea typeface="Times New Roman" panose="02020603050405020304" pitchFamily="18" charset="0"/>
                          <a:cs typeface="+mn-cs"/>
                        </a:rPr>
                        <a:t>м</a:t>
                      </a:r>
                      <a:r>
                        <a:rPr lang="kk-KZ" sz="2800" b="1" kern="1200" dirty="0">
                          <a:solidFill>
                            <a:srgbClr val="FF0000"/>
                          </a:solidFill>
                          <a:effectLst/>
                          <a:latin typeface="Times New Roman" panose="02020603050405020304" pitchFamily="18" charset="0"/>
                          <a:ea typeface="+mn-ea"/>
                          <a:cs typeface="Times New Roman" panose="02020603050405020304" pitchFamily="18" charset="0"/>
                        </a:rPr>
                        <a:t>әтініндегі негізгі 5 ақпаратты анықтаңыз.</a:t>
                      </a:r>
                      <a:endParaRPr lang="ru-RU"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59837573"/>
                  </a:ext>
                </a:extLst>
              </a:tr>
            </a:tbl>
          </a:graphicData>
        </a:graphic>
      </p:graphicFrame>
      <p:sp>
        <p:nvSpPr>
          <p:cNvPr id="54" name="Шестиугольник 53">
            <a:extLst>
              <a:ext uri="{FF2B5EF4-FFF2-40B4-BE49-F238E27FC236}">
                <a16:creationId xmlns:a16="http://schemas.microsoft.com/office/drawing/2014/main" id="{BE8B02BB-E9B1-498A-9D90-B23583FECE16}"/>
              </a:ext>
            </a:extLst>
          </p:cNvPr>
          <p:cNvSpPr/>
          <p:nvPr/>
        </p:nvSpPr>
        <p:spPr>
          <a:xfrm>
            <a:off x="397565" y="86735"/>
            <a:ext cx="2478155"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rPr>
              <a:t>ТАПСЫРМА</a:t>
            </a:r>
            <a:endParaRPr lang="ru-RU" sz="2400" dirty="0">
              <a:solidFill>
                <a:schemeClr val="tx1"/>
              </a:solidFill>
            </a:endParaRPr>
          </a:p>
        </p:txBody>
      </p:sp>
      <p:graphicFrame>
        <p:nvGraphicFramePr>
          <p:cNvPr id="7" name="Таблица 6">
            <a:extLst>
              <a:ext uri="{FF2B5EF4-FFF2-40B4-BE49-F238E27FC236}">
                <a16:creationId xmlns:a16="http://schemas.microsoft.com/office/drawing/2014/main" id="{28E32932-5D25-40A0-B786-063F485B8C97}"/>
              </a:ext>
            </a:extLst>
          </p:cNvPr>
          <p:cNvGraphicFramePr>
            <a:graphicFrameLocks noGrp="1"/>
          </p:cNvGraphicFramePr>
          <p:nvPr>
            <p:extLst>
              <p:ext uri="{D42A27DB-BD31-4B8C-83A1-F6EECF244321}">
                <p14:modId xmlns:p14="http://schemas.microsoft.com/office/powerpoint/2010/main" val="518784130"/>
              </p:ext>
            </p:extLst>
          </p:nvPr>
        </p:nvGraphicFramePr>
        <p:xfrm>
          <a:off x="848139" y="5333039"/>
          <a:ext cx="8874520" cy="1048977"/>
        </p:xfrm>
        <a:graphic>
          <a:graphicData uri="http://schemas.openxmlformats.org/drawingml/2006/table">
            <a:tbl>
              <a:tblPr>
                <a:tableStyleId>{5C22544A-7EE6-4342-B048-85BDC9FD1C3A}</a:tableStyleId>
              </a:tblPr>
              <a:tblGrid>
                <a:gridCol w="8874520">
                  <a:extLst>
                    <a:ext uri="{9D8B030D-6E8A-4147-A177-3AD203B41FA5}">
                      <a16:colId xmlns:a16="http://schemas.microsoft.com/office/drawing/2014/main" val="2254836996"/>
                    </a:ext>
                  </a:extLst>
                </a:gridCol>
              </a:tblGrid>
              <a:tr h="1048977">
                <a:tc>
                  <a:txBody>
                    <a:bodyPr/>
                    <a:lstStyle/>
                    <a:p>
                      <a:pPr algn="l"/>
                      <a:r>
                        <a:rPr lang="kk-KZ" sz="2400" b="1" dirty="0">
                          <a:effectLst/>
                          <a:latin typeface="Times New Roman" panose="02020603050405020304" pitchFamily="18" charset="0"/>
                          <a:cs typeface="Times New Roman" panose="02020603050405020304" pitchFamily="18" charset="0"/>
                        </a:rPr>
                        <a:t>Бағалау критерийі:</a:t>
                      </a:r>
                      <a:endParaRPr lang="ru-RU" sz="2400" b="1" dirty="0">
                        <a:effectLst/>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-мәтіннен негізгі ақпараттарды анықтайды.</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92961492"/>
                  </a:ext>
                </a:extLst>
              </a:tr>
            </a:tbl>
          </a:graphicData>
        </a:graphic>
      </p:graphicFrame>
      <p:graphicFrame>
        <p:nvGraphicFramePr>
          <p:cNvPr id="2" name="Таблица 2">
            <a:extLst>
              <a:ext uri="{FF2B5EF4-FFF2-40B4-BE49-F238E27FC236}">
                <a16:creationId xmlns:a16="http://schemas.microsoft.com/office/drawing/2014/main" id="{FE2F13FF-75CC-47D7-8CEC-517D90DCFA10}"/>
              </a:ext>
            </a:extLst>
          </p:cNvPr>
          <p:cNvGraphicFramePr>
            <a:graphicFrameLocks noGrp="1"/>
          </p:cNvGraphicFramePr>
          <p:nvPr>
            <p:extLst>
              <p:ext uri="{D42A27DB-BD31-4B8C-83A1-F6EECF244321}">
                <p14:modId xmlns:p14="http://schemas.microsoft.com/office/powerpoint/2010/main" val="3331696200"/>
              </p:ext>
            </p:extLst>
          </p:nvPr>
        </p:nvGraphicFramePr>
        <p:xfrm>
          <a:off x="993911" y="1748475"/>
          <a:ext cx="9130750" cy="3366864"/>
        </p:xfrm>
        <a:graphic>
          <a:graphicData uri="http://schemas.openxmlformats.org/drawingml/2006/table">
            <a:tbl>
              <a:tblPr firstRow="1" bandRow="1">
                <a:tableStyleId>{5C22544A-7EE6-4342-B048-85BDC9FD1C3A}</a:tableStyleId>
              </a:tblPr>
              <a:tblGrid>
                <a:gridCol w="9130750">
                  <a:extLst>
                    <a:ext uri="{9D8B030D-6E8A-4147-A177-3AD203B41FA5}">
                      <a16:colId xmlns:a16="http://schemas.microsoft.com/office/drawing/2014/main" val="3917909106"/>
                    </a:ext>
                  </a:extLst>
                </a:gridCol>
              </a:tblGrid>
              <a:tr h="561144">
                <a:tc>
                  <a:txBody>
                    <a:bodyPr/>
                    <a:lstStyle/>
                    <a:p>
                      <a:r>
                        <a:rPr lang="kk-KZ" dirty="0"/>
                        <a:t>Мәтіндегі негізгі ақпараттар </a:t>
                      </a:r>
                      <a:endParaRPr lang="ru-RU" dirty="0"/>
                    </a:p>
                  </a:txBody>
                  <a:tcPr/>
                </a:tc>
                <a:extLst>
                  <a:ext uri="{0D108BD9-81ED-4DB2-BD59-A6C34878D82A}">
                    <a16:rowId xmlns:a16="http://schemas.microsoft.com/office/drawing/2014/main" val="3788449756"/>
                  </a:ext>
                </a:extLst>
              </a:tr>
              <a:tr h="561144">
                <a:tc>
                  <a:txBody>
                    <a:bodyPr/>
                    <a:lstStyle/>
                    <a:p>
                      <a:r>
                        <a:rPr lang="kk-KZ" dirty="0"/>
                        <a:t>1.</a:t>
                      </a:r>
                      <a:endParaRPr lang="ru-RU" dirty="0"/>
                    </a:p>
                  </a:txBody>
                  <a:tcPr/>
                </a:tc>
                <a:extLst>
                  <a:ext uri="{0D108BD9-81ED-4DB2-BD59-A6C34878D82A}">
                    <a16:rowId xmlns:a16="http://schemas.microsoft.com/office/drawing/2014/main" val="1714959758"/>
                  </a:ext>
                </a:extLst>
              </a:tr>
              <a:tr h="561144">
                <a:tc>
                  <a:txBody>
                    <a:bodyPr/>
                    <a:lstStyle/>
                    <a:p>
                      <a:r>
                        <a:rPr lang="kk-KZ" dirty="0"/>
                        <a:t>2.</a:t>
                      </a:r>
                      <a:endParaRPr lang="ru-RU" dirty="0"/>
                    </a:p>
                  </a:txBody>
                  <a:tcPr/>
                </a:tc>
                <a:extLst>
                  <a:ext uri="{0D108BD9-81ED-4DB2-BD59-A6C34878D82A}">
                    <a16:rowId xmlns:a16="http://schemas.microsoft.com/office/drawing/2014/main" val="66543758"/>
                  </a:ext>
                </a:extLst>
              </a:tr>
              <a:tr h="561144">
                <a:tc>
                  <a:txBody>
                    <a:bodyPr/>
                    <a:lstStyle/>
                    <a:p>
                      <a:r>
                        <a:rPr lang="kk-KZ" dirty="0"/>
                        <a:t>3.</a:t>
                      </a:r>
                      <a:endParaRPr lang="ru-RU" dirty="0"/>
                    </a:p>
                  </a:txBody>
                  <a:tcPr/>
                </a:tc>
                <a:extLst>
                  <a:ext uri="{0D108BD9-81ED-4DB2-BD59-A6C34878D82A}">
                    <a16:rowId xmlns:a16="http://schemas.microsoft.com/office/drawing/2014/main" val="692170012"/>
                  </a:ext>
                </a:extLst>
              </a:tr>
              <a:tr h="561144">
                <a:tc>
                  <a:txBody>
                    <a:bodyPr/>
                    <a:lstStyle/>
                    <a:p>
                      <a:r>
                        <a:rPr lang="kk-KZ" dirty="0"/>
                        <a:t>4.</a:t>
                      </a:r>
                      <a:endParaRPr lang="ru-RU" dirty="0"/>
                    </a:p>
                  </a:txBody>
                  <a:tcPr/>
                </a:tc>
                <a:extLst>
                  <a:ext uri="{0D108BD9-81ED-4DB2-BD59-A6C34878D82A}">
                    <a16:rowId xmlns:a16="http://schemas.microsoft.com/office/drawing/2014/main" val="1537882081"/>
                  </a:ext>
                </a:extLst>
              </a:tr>
              <a:tr h="561144">
                <a:tc>
                  <a:txBody>
                    <a:bodyPr/>
                    <a:lstStyle/>
                    <a:p>
                      <a:r>
                        <a:rPr lang="kk-KZ" dirty="0"/>
                        <a:t>5.</a:t>
                      </a:r>
                      <a:endParaRPr lang="ru-RU" dirty="0"/>
                    </a:p>
                  </a:txBody>
                  <a:tcPr/>
                </a:tc>
                <a:extLst>
                  <a:ext uri="{0D108BD9-81ED-4DB2-BD59-A6C34878D82A}">
                    <a16:rowId xmlns:a16="http://schemas.microsoft.com/office/drawing/2014/main" val="3469317412"/>
                  </a:ext>
                </a:extLst>
              </a:tr>
            </a:tbl>
          </a:graphicData>
        </a:graphic>
      </p:graphicFrame>
    </p:spTree>
    <p:extLst>
      <p:ext uri="{BB962C8B-B14F-4D97-AF65-F5344CB8AC3E}">
        <p14:creationId xmlns:p14="http://schemas.microsoft.com/office/powerpoint/2010/main" val="519464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Шестиугольник 53">
            <a:extLst>
              <a:ext uri="{FF2B5EF4-FFF2-40B4-BE49-F238E27FC236}">
                <a16:creationId xmlns:a16="http://schemas.microsoft.com/office/drawing/2014/main" id="{BE8B02BB-E9B1-498A-9D90-B23583FECE16}"/>
              </a:ext>
            </a:extLst>
          </p:cNvPr>
          <p:cNvSpPr/>
          <p:nvPr/>
        </p:nvSpPr>
        <p:spPr>
          <a:xfrm>
            <a:off x="397565" y="86735"/>
            <a:ext cx="2478155"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rPr>
              <a:t>ЖАУАП ҮЛГІСІ</a:t>
            </a:r>
            <a:endParaRPr lang="ru-RU" sz="2400" dirty="0">
              <a:solidFill>
                <a:schemeClr val="tx1"/>
              </a:solidFill>
            </a:endParaRPr>
          </a:p>
        </p:txBody>
      </p:sp>
      <p:graphicFrame>
        <p:nvGraphicFramePr>
          <p:cNvPr id="2" name="Таблица 2">
            <a:extLst>
              <a:ext uri="{FF2B5EF4-FFF2-40B4-BE49-F238E27FC236}">
                <a16:creationId xmlns:a16="http://schemas.microsoft.com/office/drawing/2014/main" id="{FE2F13FF-75CC-47D7-8CEC-517D90DCFA10}"/>
              </a:ext>
            </a:extLst>
          </p:cNvPr>
          <p:cNvGraphicFramePr>
            <a:graphicFrameLocks noGrp="1"/>
          </p:cNvGraphicFramePr>
          <p:nvPr>
            <p:extLst>
              <p:ext uri="{D42A27DB-BD31-4B8C-83A1-F6EECF244321}">
                <p14:modId xmlns:p14="http://schemas.microsoft.com/office/powerpoint/2010/main" val="3499261367"/>
              </p:ext>
            </p:extLst>
          </p:nvPr>
        </p:nvGraphicFramePr>
        <p:xfrm>
          <a:off x="397565" y="1284649"/>
          <a:ext cx="11277600" cy="3524736"/>
        </p:xfrm>
        <a:graphic>
          <a:graphicData uri="http://schemas.openxmlformats.org/drawingml/2006/table">
            <a:tbl>
              <a:tblPr firstRow="1" bandRow="1">
                <a:tableStyleId>{5C22544A-7EE6-4342-B048-85BDC9FD1C3A}</a:tableStyleId>
              </a:tblPr>
              <a:tblGrid>
                <a:gridCol w="11277600">
                  <a:extLst>
                    <a:ext uri="{9D8B030D-6E8A-4147-A177-3AD203B41FA5}">
                      <a16:colId xmlns:a16="http://schemas.microsoft.com/office/drawing/2014/main" val="3917909106"/>
                    </a:ext>
                  </a:extLst>
                </a:gridCol>
              </a:tblGrid>
              <a:tr h="561144">
                <a:tc>
                  <a:txBody>
                    <a:bodyPr/>
                    <a:lstStyle/>
                    <a:p>
                      <a:r>
                        <a:rPr lang="kk-KZ" dirty="0"/>
                        <a:t>Мәтіндегі негізгі ақпараттар </a:t>
                      </a:r>
                      <a:endParaRPr lang="ru-RU" dirty="0"/>
                    </a:p>
                  </a:txBody>
                  <a:tcPr/>
                </a:tc>
                <a:extLst>
                  <a:ext uri="{0D108BD9-81ED-4DB2-BD59-A6C34878D82A}">
                    <a16:rowId xmlns:a16="http://schemas.microsoft.com/office/drawing/2014/main" val="3788449756"/>
                  </a:ext>
                </a:extLst>
              </a:tr>
              <a:tr h="561144">
                <a:tc>
                  <a:txBody>
                    <a:bodyPr/>
                    <a:lstStyle/>
                    <a:p>
                      <a:r>
                        <a:rPr lang="kk-KZ" dirty="0"/>
                        <a:t>1.</a:t>
                      </a:r>
                      <a:r>
                        <a:rPr lang="kk-KZ" sz="1800" kern="1200" dirty="0">
                          <a:solidFill>
                            <a:schemeClr val="dk1"/>
                          </a:solidFill>
                          <a:effectLst/>
                          <a:latin typeface="+mn-lt"/>
                          <a:ea typeface="+mn-ea"/>
                          <a:cs typeface="+mn-cs"/>
                        </a:rPr>
                        <a:t> 1902 жылдың 2 мамырында Францияда «Айға сапар» атты әлемдегі алғашқы ғылыми-фантастикалық фильм жарық көрген.</a:t>
                      </a:r>
                      <a:endParaRPr lang="ru-RU" dirty="0"/>
                    </a:p>
                  </a:txBody>
                  <a:tcPr/>
                </a:tc>
                <a:extLst>
                  <a:ext uri="{0D108BD9-81ED-4DB2-BD59-A6C34878D82A}">
                    <a16:rowId xmlns:a16="http://schemas.microsoft.com/office/drawing/2014/main" val="1714959758"/>
                  </a:ext>
                </a:extLst>
              </a:tr>
              <a:tr h="561144">
                <a:tc>
                  <a:txBody>
                    <a:bodyPr/>
                    <a:lstStyle/>
                    <a:p>
                      <a:r>
                        <a:rPr lang="kk-KZ" dirty="0"/>
                        <a:t>2.</a:t>
                      </a:r>
                      <a:r>
                        <a:rPr lang="kk-KZ" sz="1800" kern="1200" dirty="0">
                          <a:solidFill>
                            <a:schemeClr val="dk1"/>
                          </a:solidFill>
                          <a:effectLst/>
                          <a:latin typeface="+mn-lt"/>
                          <a:ea typeface="+mn-ea"/>
                          <a:cs typeface="+mn-cs"/>
                        </a:rPr>
                        <a:t> Режиссер Жорж Мельес  21 минуттық фильм  түсірген.</a:t>
                      </a:r>
                      <a:endParaRPr lang="ru-RU" dirty="0"/>
                    </a:p>
                  </a:txBody>
                  <a:tcPr/>
                </a:tc>
                <a:extLst>
                  <a:ext uri="{0D108BD9-81ED-4DB2-BD59-A6C34878D82A}">
                    <a16:rowId xmlns:a16="http://schemas.microsoft.com/office/drawing/2014/main" val="66543758"/>
                  </a:ext>
                </a:extLst>
              </a:tr>
              <a:tr h="561144">
                <a:tc>
                  <a:txBody>
                    <a:bodyPr/>
                    <a:lstStyle/>
                    <a:p>
                      <a:r>
                        <a:rPr lang="kk-KZ" dirty="0"/>
                        <a:t>3.</a:t>
                      </a:r>
                      <a:r>
                        <a:rPr lang="kk-KZ" sz="1800" kern="1200" dirty="0">
                          <a:solidFill>
                            <a:schemeClr val="dk1"/>
                          </a:solidFill>
                          <a:effectLst/>
                          <a:latin typeface="+mn-lt"/>
                          <a:ea typeface="+mn-ea"/>
                          <a:cs typeface="+mn-cs"/>
                        </a:rPr>
                        <a:t> Жорж Мельестің түсірген фильмдері кинофантастика жанрының пайда болуына түрткі болған.</a:t>
                      </a:r>
                      <a:endParaRPr lang="ru-RU" dirty="0"/>
                    </a:p>
                  </a:txBody>
                  <a:tcPr/>
                </a:tc>
                <a:extLst>
                  <a:ext uri="{0D108BD9-81ED-4DB2-BD59-A6C34878D82A}">
                    <a16:rowId xmlns:a16="http://schemas.microsoft.com/office/drawing/2014/main" val="692170012"/>
                  </a:ext>
                </a:extLst>
              </a:tr>
              <a:tr h="561144">
                <a:tc>
                  <a:txBody>
                    <a:bodyPr/>
                    <a:lstStyle/>
                    <a:p>
                      <a:r>
                        <a:rPr lang="kk-KZ" dirty="0"/>
                        <a:t>4.</a:t>
                      </a:r>
                      <a:r>
                        <a:rPr lang="kk-KZ" sz="1800" kern="1200" dirty="0">
                          <a:solidFill>
                            <a:schemeClr val="dk1"/>
                          </a:solidFill>
                          <a:effectLst/>
                          <a:latin typeface="+mn-lt"/>
                          <a:ea typeface="+mn-ea"/>
                          <a:cs typeface="+mn-cs"/>
                        </a:rPr>
                        <a:t> Чарли Чаплин  Жорж Мельес  «жарық алхимигі» деп атаса, Д.У.Гриффит «Мен оған өмір бойы қарыздармын» деген.</a:t>
                      </a:r>
                      <a:endParaRPr lang="ru-RU" dirty="0"/>
                    </a:p>
                  </a:txBody>
                  <a:tcPr/>
                </a:tc>
                <a:extLst>
                  <a:ext uri="{0D108BD9-81ED-4DB2-BD59-A6C34878D82A}">
                    <a16:rowId xmlns:a16="http://schemas.microsoft.com/office/drawing/2014/main" val="1537882081"/>
                  </a:ext>
                </a:extLst>
              </a:tr>
              <a:tr h="561144">
                <a:tc>
                  <a:txBody>
                    <a:bodyPr/>
                    <a:lstStyle/>
                    <a:p>
                      <a:r>
                        <a:rPr lang="kk-KZ" dirty="0"/>
                        <a:t>5.</a:t>
                      </a:r>
                      <a:r>
                        <a:rPr lang="kk-KZ" sz="1800" kern="1200" dirty="0">
                          <a:solidFill>
                            <a:schemeClr val="dk1"/>
                          </a:solidFill>
                          <a:effectLst/>
                          <a:latin typeface="+mn-lt"/>
                          <a:ea typeface="+mn-ea"/>
                          <a:cs typeface="+mn-cs"/>
                        </a:rPr>
                        <a:t> Жорж Мельес киноға шығармашылық пен қиял, ой еркіндігі мен фантазия әкелді.</a:t>
                      </a:r>
                      <a:endParaRPr lang="ru-RU" dirty="0"/>
                    </a:p>
                  </a:txBody>
                  <a:tcPr/>
                </a:tc>
                <a:extLst>
                  <a:ext uri="{0D108BD9-81ED-4DB2-BD59-A6C34878D82A}">
                    <a16:rowId xmlns:a16="http://schemas.microsoft.com/office/drawing/2014/main" val="3469317412"/>
                  </a:ext>
                </a:extLst>
              </a:tr>
            </a:tbl>
          </a:graphicData>
        </a:graphic>
      </p:graphicFrame>
    </p:spTree>
    <p:extLst>
      <p:ext uri="{BB962C8B-B14F-4D97-AF65-F5344CB8AC3E}">
        <p14:creationId xmlns:p14="http://schemas.microsoft.com/office/powerpoint/2010/main" val="396565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7BBF2F2D-1EB1-43F9-ADBC-1AB2AF840E72}"/>
              </a:ext>
            </a:extLst>
          </p:cNvPr>
          <p:cNvGraphicFramePr>
            <a:graphicFrameLocks noGrp="1"/>
          </p:cNvGraphicFramePr>
          <p:nvPr>
            <p:extLst>
              <p:ext uri="{D42A27DB-BD31-4B8C-83A1-F6EECF244321}">
                <p14:modId xmlns:p14="http://schemas.microsoft.com/office/powerpoint/2010/main" val="4075390136"/>
              </p:ext>
            </p:extLst>
          </p:nvPr>
        </p:nvGraphicFramePr>
        <p:xfrm>
          <a:off x="2875720" y="176916"/>
          <a:ext cx="9130750" cy="853440"/>
        </p:xfrm>
        <a:graphic>
          <a:graphicData uri="http://schemas.openxmlformats.org/drawingml/2006/table">
            <a:tbl>
              <a:tblPr>
                <a:tableStyleId>{5C22544A-7EE6-4342-B048-85BDC9FD1C3A}</a:tableStyleId>
              </a:tblPr>
              <a:tblGrid>
                <a:gridCol w="9130750">
                  <a:extLst>
                    <a:ext uri="{9D8B030D-6E8A-4147-A177-3AD203B41FA5}">
                      <a16:colId xmlns:a16="http://schemas.microsoft.com/office/drawing/2014/main" val="3838802988"/>
                    </a:ext>
                  </a:extLst>
                </a:gridCol>
              </a:tblGrid>
              <a:tr h="791154">
                <a:tc>
                  <a:txBody>
                    <a:bodyPr/>
                    <a:lstStyle/>
                    <a:p>
                      <a:pPr algn="l"/>
                      <a:r>
                        <a:rPr lang="kk-KZ" sz="2800" b="1" kern="1200" dirty="0">
                          <a:solidFill>
                            <a:srgbClr val="FF0000"/>
                          </a:solidFill>
                          <a:effectLst/>
                          <a:latin typeface="+mn-lt"/>
                          <a:ea typeface="+mn-ea"/>
                          <a:cs typeface="+mn-cs"/>
                        </a:rPr>
                        <a:t>Мәтін тақырыбы бойынша 3 проблемалық сұрақ құрастырыңыз.</a:t>
                      </a:r>
                      <a:endParaRPr lang="ru-RU"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59837573"/>
                  </a:ext>
                </a:extLst>
              </a:tr>
            </a:tbl>
          </a:graphicData>
        </a:graphic>
      </p:graphicFrame>
      <p:sp>
        <p:nvSpPr>
          <p:cNvPr id="54" name="Шестиугольник 53">
            <a:extLst>
              <a:ext uri="{FF2B5EF4-FFF2-40B4-BE49-F238E27FC236}">
                <a16:creationId xmlns:a16="http://schemas.microsoft.com/office/drawing/2014/main" id="{BE8B02BB-E9B1-498A-9D90-B23583FECE16}"/>
              </a:ext>
            </a:extLst>
          </p:cNvPr>
          <p:cNvSpPr/>
          <p:nvPr/>
        </p:nvSpPr>
        <p:spPr>
          <a:xfrm>
            <a:off x="397565" y="86735"/>
            <a:ext cx="2478155"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rPr>
              <a:t>ТАПСЫРМА</a:t>
            </a:r>
            <a:endParaRPr lang="ru-RU" sz="2400" dirty="0">
              <a:solidFill>
                <a:schemeClr val="tx1"/>
              </a:solidFill>
            </a:endParaRPr>
          </a:p>
        </p:txBody>
      </p:sp>
      <p:graphicFrame>
        <p:nvGraphicFramePr>
          <p:cNvPr id="7" name="Таблица 6">
            <a:extLst>
              <a:ext uri="{FF2B5EF4-FFF2-40B4-BE49-F238E27FC236}">
                <a16:creationId xmlns:a16="http://schemas.microsoft.com/office/drawing/2014/main" id="{28E32932-5D25-40A0-B786-063F485B8C97}"/>
              </a:ext>
            </a:extLst>
          </p:cNvPr>
          <p:cNvGraphicFramePr>
            <a:graphicFrameLocks noGrp="1"/>
          </p:cNvGraphicFramePr>
          <p:nvPr>
            <p:extLst>
              <p:ext uri="{D42A27DB-BD31-4B8C-83A1-F6EECF244321}">
                <p14:modId xmlns:p14="http://schemas.microsoft.com/office/powerpoint/2010/main" val="2426932570"/>
              </p:ext>
            </p:extLst>
          </p:nvPr>
        </p:nvGraphicFramePr>
        <p:xfrm>
          <a:off x="848139" y="4922222"/>
          <a:ext cx="8874520" cy="1590259"/>
        </p:xfrm>
        <a:graphic>
          <a:graphicData uri="http://schemas.openxmlformats.org/drawingml/2006/table">
            <a:tbl>
              <a:tblPr>
                <a:tableStyleId>{5C22544A-7EE6-4342-B048-85BDC9FD1C3A}</a:tableStyleId>
              </a:tblPr>
              <a:tblGrid>
                <a:gridCol w="8874520">
                  <a:extLst>
                    <a:ext uri="{9D8B030D-6E8A-4147-A177-3AD203B41FA5}">
                      <a16:colId xmlns:a16="http://schemas.microsoft.com/office/drawing/2014/main" val="2254836996"/>
                    </a:ext>
                  </a:extLst>
                </a:gridCol>
              </a:tblGrid>
              <a:tr h="1590259">
                <a:tc>
                  <a:txBody>
                    <a:bodyPr/>
                    <a:lstStyle/>
                    <a:p>
                      <a:pPr algn="l"/>
                      <a:r>
                        <a:rPr lang="kk-KZ" sz="2400" b="1" dirty="0">
                          <a:effectLst/>
                          <a:latin typeface="Times New Roman" panose="02020603050405020304" pitchFamily="18" charset="0"/>
                          <a:cs typeface="Times New Roman" panose="02020603050405020304" pitchFamily="18" charset="0"/>
                        </a:rPr>
                        <a:t>Бағалау критерийі:</a:t>
                      </a:r>
                      <a:endParaRPr lang="ru-RU" sz="2400" b="1" dirty="0">
                        <a:effectLst/>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kk-KZ" sz="2000" dirty="0">
                          <a:effectLst/>
                          <a:latin typeface="Times New Roman" panose="02020603050405020304" pitchFamily="18" charset="0"/>
                          <a:cs typeface="Times New Roman" panose="02020603050405020304" pitchFamily="18" charset="0"/>
                        </a:rPr>
                        <a:t>-</a:t>
                      </a:r>
                      <a:r>
                        <a:rPr lang="kk-KZ" sz="2000" kern="1200" dirty="0">
                          <a:solidFill>
                            <a:schemeClr val="dk1"/>
                          </a:solidFill>
                          <a:effectLst/>
                          <a:latin typeface="Times New Roman" panose="02020603050405020304" pitchFamily="18" charset="0"/>
                          <a:ea typeface="+mn-ea"/>
                          <a:cs typeface="Times New Roman" panose="02020603050405020304" pitchFamily="18" charset="0"/>
                        </a:rPr>
                        <a:t>Мәтін бойынша 3 проблемалық сұрақ құрастырады.</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92961492"/>
                  </a:ext>
                </a:extLst>
              </a:tr>
            </a:tbl>
          </a:graphicData>
        </a:graphic>
      </p:graphicFrame>
      <p:pic>
        <p:nvPicPr>
          <p:cNvPr id="8" name="Рисунок 7" descr="Изображение выглядит как внутренний, человек, молодой, мальчик&#10;&#10;Автоматически созданное описание">
            <a:extLst>
              <a:ext uri="{FF2B5EF4-FFF2-40B4-BE49-F238E27FC236}">
                <a16:creationId xmlns:a16="http://schemas.microsoft.com/office/drawing/2014/main" id="{7AD96F44-2158-4765-8506-966FFC11EA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4826" y="1498699"/>
            <a:ext cx="4493592" cy="2516710"/>
          </a:xfrm>
          <a:prstGeom prst="rect">
            <a:avLst/>
          </a:prstGeom>
        </p:spPr>
      </p:pic>
      <p:sp>
        <p:nvSpPr>
          <p:cNvPr id="2" name="TextBox 1">
            <a:extLst>
              <a:ext uri="{FF2B5EF4-FFF2-40B4-BE49-F238E27FC236}">
                <a16:creationId xmlns:a16="http://schemas.microsoft.com/office/drawing/2014/main" id="{C133DAF8-F1D0-405D-B619-FF0F0C2B8F52}"/>
              </a:ext>
            </a:extLst>
          </p:cNvPr>
          <p:cNvSpPr txBox="1"/>
          <p:nvPr/>
        </p:nvSpPr>
        <p:spPr>
          <a:xfrm>
            <a:off x="1046921" y="1868556"/>
            <a:ext cx="5049079" cy="2585323"/>
          </a:xfrm>
          <a:prstGeom prst="rect">
            <a:avLst/>
          </a:prstGeom>
          <a:noFill/>
        </p:spPr>
        <p:txBody>
          <a:bodyPr wrap="square" rtlCol="0">
            <a:spAutoFit/>
          </a:bodyPr>
          <a:lstStyle/>
          <a:p>
            <a:r>
              <a:rPr lang="kk-KZ" dirty="0"/>
              <a:t>1.</a:t>
            </a:r>
          </a:p>
          <a:p>
            <a:endParaRPr lang="kk-KZ" dirty="0"/>
          </a:p>
          <a:p>
            <a:endParaRPr lang="kk-KZ" dirty="0"/>
          </a:p>
          <a:p>
            <a:r>
              <a:rPr lang="kk-KZ" dirty="0"/>
              <a:t>2.</a:t>
            </a:r>
          </a:p>
          <a:p>
            <a:endParaRPr lang="kk-KZ" dirty="0"/>
          </a:p>
          <a:p>
            <a:endParaRPr lang="kk-KZ" dirty="0"/>
          </a:p>
          <a:p>
            <a:r>
              <a:rPr lang="kk-KZ" dirty="0"/>
              <a:t>3.</a:t>
            </a:r>
          </a:p>
          <a:p>
            <a:endParaRPr lang="kk-KZ" dirty="0"/>
          </a:p>
          <a:p>
            <a:endParaRPr lang="ru-RU" dirty="0"/>
          </a:p>
        </p:txBody>
      </p:sp>
    </p:spTree>
    <p:extLst>
      <p:ext uri="{BB962C8B-B14F-4D97-AF65-F5344CB8AC3E}">
        <p14:creationId xmlns:p14="http://schemas.microsoft.com/office/powerpoint/2010/main" val="2740187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6" name="Group 55">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7" name="Straight Connector 56">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8" name="Straight Connector 57">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59"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0"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1" name="Isosceles Triangle 60">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62"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3"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4"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5" name="Isosceles Triangle 64">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6" name="Isosceles Triangle 65">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51" name="Шестиугольник 50">
            <a:extLst>
              <a:ext uri="{FF2B5EF4-FFF2-40B4-BE49-F238E27FC236}">
                <a16:creationId xmlns:a16="http://schemas.microsoft.com/office/drawing/2014/main" id="{BD1C207F-46D0-4095-8D43-E05DE48FDA3F}"/>
              </a:ext>
            </a:extLst>
          </p:cNvPr>
          <p:cNvSpPr/>
          <p:nvPr/>
        </p:nvSpPr>
        <p:spPr>
          <a:xfrm>
            <a:off x="1527664" y="1050008"/>
            <a:ext cx="8506323" cy="128034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gn="ctr">
              <a:spcBef>
                <a:spcPct val="0"/>
              </a:spcBef>
              <a:spcAft>
                <a:spcPts val="600"/>
              </a:spcAft>
            </a:pPr>
            <a:r>
              <a:rPr lang="en-US" sz="4800" kern="1200">
                <a:solidFill>
                  <a:schemeClr val="accent1"/>
                </a:solidFill>
                <a:latin typeface="+mj-lt"/>
                <a:ea typeface="+mj-ea"/>
                <a:cs typeface="+mj-cs"/>
              </a:rPr>
              <a:t>ЖАУАП ҮЛГІСІ</a:t>
            </a:r>
          </a:p>
        </p:txBody>
      </p:sp>
      <p:sp>
        <p:nvSpPr>
          <p:cNvPr id="9" name="TextBox 8">
            <a:extLst>
              <a:ext uri="{FF2B5EF4-FFF2-40B4-BE49-F238E27FC236}">
                <a16:creationId xmlns:a16="http://schemas.microsoft.com/office/drawing/2014/main" id="{20F23E4F-3F82-4308-B2B8-F76D0D2D0D69}"/>
              </a:ext>
            </a:extLst>
          </p:cNvPr>
          <p:cNvSpPr txBox="1"/>
          <p:nvPr/>
        </p:nvSpPr>
        <p:spPr>
          <a:xfrm>
            <a:off x="2256014" y="1184370"/>
            <a:ext cx="6676319" cy="907749"/>
          </a:xfrm>
          <a:prstGeom prst="rect">
            <a:avLst/>
          </a:prstGeom>
          <a:noFill/>
        </p:spPr>
        <p:txBody>
          <a:bodyPr wrap="square" rtlCol="0">
            <a:spAutoFit/>
          </a:bodyPr>
          <a:lstStyle/>
          <a:p>
            <a:pPr algn="l">
              <a:lnSpc>
                <a:spcPct val="115000"/>
              </a:lnSpc>
              <a:spcAft>
                <a:spcPts val="1000"/>
              </a:spcAft>
            </a:pPr>
            <a:r>
              <a:rPr lang="kk-KZ" sz="1800" cap="none" spc="0" dirty="0">
                <a:solidFill>
                  <a:schemeClr val="tx1"/>
                </a:solidFill>
                <a:effectLst/>
              </a:rPr>
              <a:t>1. </a:t>
            </a:r>
            <a:r>
              <a:rPr lang="kk-KZ" sz="2400" cap="none" spc="0" dirty="0">
                <a:solidFill>
                  <a:schemeClr val="tx1"/>
                </a:solidFill>
                <a:effectLst/>
                <a:latin typeface="Times New Roman" panose="02020603050405020304" pitchFamily="18" charset="0"/>
                <a:cs typeface="Times New Roman" panose="02020603050405020304" pitchFamily="18" charset="0"/>
              </a:rPr>
              <a:t>Ғылыми-фантастикалық фильмнің  «Айға сапар»  аталу себебі неде? </a:t>
            </a:r>
            <a:endParaRPr lang="ru-RU" sz="2400" cap="none" spc="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p:txBody>
      </p:sp>
      <p:sp>
        <p:nvSpPr>
          <p:cNvPr id="22" name="Шестиугольник 21">
            <a:extLst>
              <a:ext uri="{FF2B5EF4-FFF2-40B4-BE49-F238E27FC236}">
                <a16:creationId xmlns:a16="http://schemas.microsoft.com/office/drawing/2014/main" id="{D8B35222-BB8D-460D-ABAF-6236AFD85C63}"/>
              </a:ext>
            </a:extLst>
          </p:cNvPr>
          <p:cNvSpPr/>
          <p:nvPr/>
        </p:nvSpPr>
        <p:spPr>
          <a:xfrm>
            <a:off x="1503481" y="2648717"/>
            <a:ext cx="8681985" cy="139615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Autofit/>
          </a:bodyPr>
          <a:lstStyle/>
          <a:p>
            <a:pPr algn="ctr">
              <a:spcBef>
                <a:spcPct val="0"/>
              </a:spcBef>
              <a:spcAft>
                <a:spcPts val="600"/>
              </a:spcAft>
            </a:pPr>
            <a:r>
              <a:rPr lang="kk-KZ" sz="2400" dirty="0">
                <a:solidFill>
                  <a:schemeClr val="tx1"/>
                </a:solidFill>
                <a:effectLst/>
                <a:latin typeface="Times New Roman" panose="02020603050405020304" pitchFamily="18" charset="0"/>
                <a:ea typeface="DengXian" panose="02010600030101010101" pitchFamily="2" charset="-122"/>
              </a:rPr>
              <a:t>2. Чарли Чаплиннің Жорж Мельесті  </a:t>
            </a:r>
            <a:r>
              <a:rPr lang="kk-KZ" sz="2400" dirty="0">
                <a:solidFill>
                  <a:schemeClr val="tx1"/>
                </a:solidFill>
                <a:effectLst/>
                <a:latin typeface="Times New Roman" panose="02020603050405020304" pitchFamily="18" charset="0"/>
                <a:ea typeface="Times New Roman" panose="02020603050405020304" pitchFamily="18" charset="0"/>
              </a:rPr>
              <a:t>«жарық алхимигі» деп атауы дұрыс па? Алхимик ұғымына көзқарасың қандай?</a:t>
            </a:r>
            <a:endParaRPr lang="en-US" sz="2400" kern="1200" dirty="0">
              <a:solidFill>
                <a:schemeClr val="tx1"/>
              </a:solidFill>
              <a:latin typeface="+mj-lt"/>
              <a:ea typeface="+mj-ea"/>
              <a:cs typeface="+mj-cs"/>
            </a:endParaRPr>
          </a:p>
        </p:txBody>
      </p:sp>
      <p:sp>
        <p:nvSpPr>
          <p:cNvPr id="23" name="Шестиугольник 22">
            <a:extLst>
              <a:ext uri="{FF2B5EF4-FFF2-40B4-BE49-F238E27FC236}">
                <a16:creationId xmlns:a16="http://schemas.microsoft.com/office/drawing/2014/main" id="{C35BC0C1-6CBF-4E7E-A8FC-B403DFA2168F}"/>
              </a:ext>
            </a:extLst>
          </p:cNvPr>
          <p:cNvSpPr/>
          <p:nvPr/>
        </p:nvSpPr>
        <p:spPr>
          <a:xfrm>
            <a:off x="1508267" y="4363238"/>
            <a:ext cx="8681985" cy="1257817"/>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Autofit/>
          </a:bodyPr>
          <a:lstStyle/>
          <a:p>
            <a:pPr algn="ctr">
              <a:spcBef>
                <a:spcPct val="0"/>
              </a:spcBef>
              <a:spcAft>
                <a:spcPts val="600"/>
              </a:spcAft>
            </a:pPr>
            <a:r>
              <a:rPr lang="kk-KZ" sz="2400" dirty="0">
                <a:solidFill>
                  <a:schemeClr val="tx1"/>
                </a:solidFill>
                <a:effectLst/>
                <a:latin typeface="Times New Roman" panose="02020603050405020304" pitchFamily="18" charset="0"/>
                <a:ea typeface="DengXian" panose="02010600030101010101" pitchFamily="2" charset="-122"/>
              </a:rPr>
              <a:t>3. Фантастикалық фильмнің қандай пайдасы бар?</a:t>
            </a:r>
          </a:p>
          <a:p>
            <a:pPr algn="ctr">
              <a:spcBef>
                <a:spcPct val="0"/>
              </a:spcBef>
              <a:spcAft>
                <a:spcPts val="600"/>
              </a:spcAft>
            </a:pPr>
            <a:endParaRPr lang="en-US" sz="2400" kern="1200" dirty="0">
              <a:solidFill>
                <a:schemeClr val="tx1"/>
              </a:solidFill>
              <a:latin typeface="+mj-lt"/>
              <a:ea typeface="+mj-ea"/>
              <a:cs typeface="+mj-cs"/>
            </a:endParaRPr>
          </a:p>
        </p:txBody>
      </p:sp>
      <p:sp>
        <p:nvSpPr>
          <p:cNvPr id="24" name="Шестиугольник 23">
            <a:extLst>
              <a:ext uri="{FF2B5EF4-FFF2-40B4-BE49-F238E27FC236}">
                <a16:creationId xmlns:a16="http://schemas.microsoft.com/office/drawing/2014/main" id="{962A50E4-9D30-4E3B-AA7B-B22F752DD3F0}"/>
              </a:ext>
            </a:extLst>
          </p:cNvPr>
          <p:cNvSpPr/>
          <p:nvPr/>
        </p:nvSpPr>
        <p:spPr>
          <a:xfrm>
            <a:off x="92608" y="102859"/>
            <a:ext cx="1886094"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rPr>
              <a:t>ЖАУАП ҮЛГІСІ</a:t>
            </a:r>
            <a:endParaRPr lang="ru-RU" sz="2400" dirty="0">
              <a:solidFill>
                <a:schemeClr val="tx1"/>
              </a:solidFill>
            </a:endParaRPr>
          </a:p>
        </p:txBody>
      </p:sp>
    </p:spTree>
    <p:extLst>
      <p:ext uri="{BB962C8B-B14F-4D97-AF65-F5344CB8AC3E}">
        <p14:creationId xmlns:p14="http://schemas.microsoft.com/office/powerpoint/2010/main" val="3708680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C968869-D9FD-4F05-A158-DC671E2552F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anose="020B0604020202020204" pitchFamily="34" charset="0"/>
            </a:endParaRPr>
          </a:p>
        </p:txBody>
      </p:sp>
      <p:grpSp>
        <p:nvGrpSpPr>
          <p:cNvPr id="14" name="Graphic 1">
            <a:extLst>
              <a:ext uri="{FF2B5EF4-FFF2-40B4-BE49-F238E27FC236}">
                <a16:creationId xmlns:a16="http://schemas.microsoft.com/office/drawing/2014/main" id="{3C894E6F-E510-4C31-B3A3-F2339FC643C3}"/>
              </a:ext>
            </a:extLst>
          </p:cNvPr>
          <p:cNvGrpSpPr/>
          <p:nvPr/>
        </p:nvGrpSpPr>
        <p:grpSpPr>
          <a:xfrm>
            <a:off x="10508975" y="-124273"/>
            <a:ext cx="1683025" cy="1470992"/>
            <a:chOff x="6338076" y="222744"/>
            <a:chExt cx="754592" cy="601627"/>
          </a:xfrm>
          <a:solidFill>
            <a:schemeClr val="accent1"/>
          </a:solidFill>
        </p:grpSpPr>
        <p:sp>
          <p:nvSpPr>
            <p:cNvPr id="16" name="Freeform: Shape 48">
              <a:extLst>
                <a:ext uri="{FF2B5EF4-FFF2-40B4-BE49-F238E27FC236}">
                  <a16:creationId xmlns:a16="http://schemas.microsoft.com/office/drawing/2014/main" id="{79B1351A-5844-41BF-9403-495DCE700E88}"/>
                </a:ext>
              </a:extLst>
            </p:cNvPr>
            <p:cNvSpPr/>
            <p:nvPr/>
          </p:nvSpPr>
          <p:spPr>
            <a:xfrm>
              <a:off x="6724720" y="233398"/>
              <a:ext cx="352778" cy="522111"/>
            </a:xfrm>
            <a:custGeom>
              <a:avLst/>
              <a:gdLst>
                <a:gd name="connsiteX0" fmla="*/ 356729 w 352777"/>
                <a:gd name="connsiteY0" fmla="*/ 199108 h 522111"/>
                <a:gd name="connsiteX1" fmla="*/ 246662 w 352777"/>
                <a:gd name="connsiteY1" fmla="*/ 507577 h 522111"/>
                <a:gd name="connsiteX2" fmla="*/ 240947 w 352777"/>
                <a:gd name="connsiteY2" fmla="*/ 523593 h 522111"/>
                <a:gd name="connsiteX3" fmla="*/ 223520 w 352777"/>
                <a:gd name="connsiteY3" fmla="*/ 513503 h 522111"/>
                <a:gd name="connsiteX4" fmla="*/ 231140 w 352777"/>
                <a:gd name="connsiteY4" fmla="*/ 508988 h 522111"/>
                <a:gd name="connsiteX5" fmla="*/ 234174 w 352777"/>
                <a:gd name="connsiteY5" fmla="*/ 500309 h 522111"/>
                <a:gd name="connsiteX6" fmla="*/ 339019 w 352777"/>
                <a:gd name="connsiteY6" fmla="*/ 203976 h 522111"/>
                <a:gd name="connsiteX7" fmla="*/ 13758 w 352777"/>
                <a:gd name="connsiteY7" fmla="*/ 16933 h 522111"/>
                <a:gd name="connsiteX8" fmla="*/ 0 w 352777"/>
                <a:gd name="connsiteY8" fmla="*/ 26035 h 522111"/>
                <a:gd name="connsiteX9" fmla="*/ 12771 w 352777"/>
                <a:gd name="connsiteY9" fmla="*/ 0 h 522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2777" h="522111">
                  <a:moveTo>
                    <a:pt x="356729" y="199108"/>
                  </a:moveTo>
                  <a:lnTo>
                    <a:pt x="246662" y="507577"/>
                  </a:lnTo>
                  <a:lnTo>
                    <a:pt x="240947" y="523593"/>
                  </a:lnTo>
                  <a:lnTo>
                    <a:pt x="223520" y="513503"/>
                  </a:lnTo>
                  <a:lnTo>
                    <a:pt x="231140" y="508988"/>
                  </a:lnTo>
                  <a:lnTo>
                    <a:pt x="234174" y="500309"/>
                  </a:lnTo>
                  <a:lnTo>
                    <a:pt x="339019" y="203976"/>
                  </a:lnTo>
                  <a:lnTo>
                    <a:pt x="13758" y="16933"/>
                  </a:lnTo>
                  <a:lnTo>
                    <a:pt x="0" y="26035"/>
                  </a:lnTo>
                  <a:lnTo>
                    <a:pt x="12771" y="0"/>
                  </a:lnTo>
                  <a:close/>
                </a:path>
              </a:pathLst>
            </a:custGeom>
            <a:solidFill>
              <a:schemeClr val="accent4"/>
            </a:solidFill>
            <a:ln w="7047" cap="flat">
              <a:noFill/>
              <a:prstDash val="solid"/>
              <a:miter/>
            </a:ln>
          </p:spPr>
          <p:txBody>
            <a:bodyPr rtlCol="0" anchor="ctr"/>
            <a:lstStyle/>
            <a:p>
              <a:endParaRPr lang="en-ID" dirty="0"/>
            </a:p>
          </p:txBody>
        </p:sp>
        <p:sp>
          <p:nvSpPr>
            <p:cNvPr id="17" name="Freeform: Shape 49">
              <a:extLst>
                <a:ext uri="{FF2B5EF4-FFF2-40B4-BE49-F238E27FC236}">
                  <a16:creationId xmlns:a16="http://schemas.microsoft.com/office/drawing/2014/main" id="{2CBCD4C8-5C10-4D4E-8D15-55485642CE14}"/>
                </a:ext>
              </a:extLst>
            </p:cNvPr>
            <p:cNvSpPr/>
            <p:nvPr/>
          </p:nvSpPr>
          <p:spPr>
            <a:xfrm>
              <a:off x="6621639" y="547229"/>
              <a:ext cx="331611" cy="197556"/>
            </a:xfrm>
            <a:custGeom>
              <a:avLst/>
              <a:gdLst>
                <a:gd name="connsiteX0" fmla="*/ 301554 w 331611"/>
                <a:gd name="connsiteY0" fmla="*/ 165594 h 197555"/>
                <a:gd name="connsiteX1" fmla="*/ 337255 w 331611"/>
                <a:gd name="connsiteY1" fmla="*/ 186478 h 197555"/>
                <a:gd name="connsiteX2" fmla="*/ 334222 w 331611"/>
                <a:gd name="connsiteY2" fmla="*/ 195157 h 197555"/>
                <a:gd name="connsiteX3" fmla="*/ 326602 w 331611"/>
                <a:gd name="connsiteY3" fmla="*/ 199672 h 197555"/>
                <a:gd name="connsiteX4" fmla="*/ 295769 w 331611"/>
                <a:gd name="connsiteY4" fmla="*/ 181822 h 197555"/>
                <a:gd name="connsiteX5" fmla="*/ 126859 w 331611"/>
                <a:gd name="connsiteY5" fmla="*/ 84102 h 197555"/>
                <a:gd name="connsiteX6" fmla="*/ 0 w 331611"/>
                <a:gd name="connsiteY6" fmla="*/ 10654 h 197555"/>
                <a:gd name="connsiteX7" fmla="*/ 3034 w 331611"/>
                <a:gd name="connsiteY7" fmla="*/ 8819 h 197555"/>
                <a:gd name="connsiteX8" fmla="*/ 17568 w 331611"/>
                <a:gd name="connsiteY8" fmla="*/ 0 h 197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1611" h="197555">
                  <a:moveTo>
                    <a:pt x="301554" y="165594"/>
                  </a:moveTo>
                  <a:lnTo>
                    <a:pt x="337255" y="186478"/>
                  </a:lnTo>
                  <a:lnTo>
                    <a:pt x="334222" y="195157"/>
                  </a:lnTo>
                  <a:lnTo>
                    <a:pt x="326602" y="199672"/>
                  </a:lnTo>
                  <a:lnTo>
                    <a:pt x="295769" y="181822"/>
                  </a:lnTo>
                  <a:lnTo>
                    <a:pt x="126859" y="84102"/>
                  </a:lnTo>
                  <a:lnTo>
                    <a:pt x="0" y="10654"/>
                  </a:lnTo>
                  <a:lnTo>
                    <a:pt x="3034" y="8819"/>
                  </a:lnTo>
                  <a:lnTo>
                    <a:pt x="17568" y="0"/>
                  </a:lnTo>
                  <a:close/>
                </a:path>
              </a:pathLst>
            </a:custGeom>
            <a:solidFill>
              <a:srgbClr val="F091A4"/>
            </a:solidFill>
            <a:ln w="7047" cap="flat">
              <a:noFill/>
              <a:prstDash val="solid"/>
              <a:miter/>
            </a:ln>
          </p:spPr>
          <p:txBody>
            <a:bodyPr rtlCol="0" anchor="ctr"/>
            <a:lstStyle/>
            <a:p>
              <a:endParaRPr lang="en-ID" dirty="0"/>
            </a:p>
          </p:txBody>
        </p:sp>
        <p:sp>
          <p:nvSpPr>
            <p:cNvPr id="18" name="Freeform: Shape 50">
              <a:extLst>
                <a:ext uri="{FF2B5EF4-FFF2-40B4-BE49-F238E27FC236}">
                  <a16:creationId xmlns:a16="http://schemas.microsoft.com/office/drawing/2014/main" id="{14188744-1C26-4FC4-8372-F91ED5A1F7DB}"/>
                </a:ext>
              </a:extLst>
            </p:cNvPr>
            <p:cNvSpPr/>
            <p:nvPr/>
          </p:nvSpPr>
          <p:spPr>
            <a:xfrm>
              <a:off x="6965668" y="740974"/>
              <a:ext cx="14111" cy="14111"/>
            </a:xfrm>
            <a:custGeom>
              <a:avLst/>
              <a:gdLst>
                <a:gd name="connsiteX0" fmla="*/ 15593 w 14111"/>
                <a:gd name="connsiteY0" fmla="*/ 5786 h 14111"/>
                <a:gd name="connsiteX1" fmla="*/ 0 w 14111"/>
                <a:gd name="connsiteY1" fmla="*/ 16016 h 14111"/>
                <a:gd name="connsiteX2" fmla="*/ 5715 w 14111"/>
                <a:gd name="connsiteY2" fmla="*/ 0 h 14111"/>
              </a:gdLst>
              <a:ahLst/>
              <a:cxnLst>
                <a:cxn ang="0">
                  <a:pos x="connsiteX0" y="connsiteY0"/>
                </a:cxn>
                <a:cxn ang="0">
                  <a:pos x="connsiteX1" y="connsiteY1"/>
                </a:cxn>
                <a:cxn ang="0">
                  <a:pos x="connsiteX2" y="connsiteY2"/>
                </a:cxn>
              </a:cxnLst>
              <a:rect l="l" t="t" r="r" b="b"/>
              <a:pathLst>
                <a:path w="14111" h="14111">
                  <a:moveTo>
                    <a:pt x="15593" y="5786"/>
                  </a:moveTo>
                  <a:lnTo>
                    <a:pt x="0" y="16016"/>
                  </a:lnTo>
                  <a:lnTo>
                    <a:pt x="5715" y="0"/>
                  </a:lnTo>
                  <a:close/>
                </a:path>
              </a:pathLst>
            </a:custGeom>
            <a:solidFill>
              <a:srgbClr val="F091A4"/>
            </a:solidFill>
            <a:ln w="7047" cap="flat">
              <a:noFill/>
              <a:prstDash val="solid"/>
              <a:miter/>
            </a:ln>
          </p:spPr>
          <p:txBody>
            <a:bodyPr rtlCol="0" anchor="ctr"/>
            <a:lstStyle/>
            <a:p>
              <a:endParaRPr lang="en-ID" dirty="0"/>
            </a:p>
          </p:txBody>
        </p:sp>
        <p:sp>
          <p:nvSpPr>
            <p:cNvPr id="19" name="Freeform: Shape 51">
              <a:extLst>
                <a:ext uri="{FF2B5EF4-FFF2-40B4-BE49-F238E27FC236}">
                  <a16:creationId xmlns:a16="http://schemas.microsoft.com/office/drawing/2014/main" id="{9F937488-D51D-40B4-B018-DAE4F2D230E6}"/>
                </a:ext>
              </a:extLst>
            </p:cNvPr>
            <p:cNvSpPr/>
            <p:nvPr/>
          </p:nvSpPr>
          <p:spPr>
            <a:xfrm>
              <a:off x="6684716" y="620889"/>
              <a:ext cx="211667" cy="183444"/>
            </a:xfrm>
            <a:custGeom>
              <a:avLst/>
              <a:gdLst>
                <a:gd name="connsiteX0" fmla="*/ 216112 w 211666"/>
                <a:gd name="connsiteY0" fmla="*/ 154234 h 183444"/>
                <a:gd name="connsiteX1" fmla="*/ 166723 w 211666"/>
                <a:gd name="connsiteY1" fmla="*/ 183374 h 183444"/>
                <a:gd name="connsiteX2" fmla="*/ 163266 w 211666"/>
                <a:gd name="connsiteY2" fmla="*/ 185420 h 183444"/>
                <a:gd name="connsiteX3" fmla="*/ 163266 w 211666"/>
                <a:gd name="connsiteY3" fmla="*/ 185420 h 183444"/>
                <a:gd name="connsiteX4" fmla="*/ 9948 w 211666"/>
                <a:gd name="connsiteY4" fmla="*/ 40569 h 183444"/>
                <a:gd name="connsiteX5" fmla="*/ 0 w 211666"/>
                <a:gd name="connsiteY5" fmla="*/ 31186 h 183444"/>
                <a:gd name="connsiteX6" fmla="*/ 1059 w 211666"/>
                <a:gd name="connsiteY6" fmla="*/ 30551 h 183444"/>
                <a:gd name="connsiteX7" fmla="*/ 49318 w 211666"/>
                <a:gd name="connsiteY7" fmla="*/ 2046 h 183444"/>
                <a:gd name="connsiteX8" fmla="*/ 52775 w 211666"/>
                <a:gd name="connsiteY8" fmla="*/ 0 h 183444"/>
                <a:gd name="connsiteX9" fmla="*/ 63782 w 211666"/>
                <a:gd name="connsiteY9" fmla="*/ 10442 h 183444"/>
                <a:gd name="connsiteX10" fmla="*/ 63782 w 211666"/>
                <a:gd name="connsiteY10" fmla="*/ 10442 h 183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1666" h="183444">
                  <a:moveTo>
                    <a:pt x="216112" y="154234"/>
                  </a:moveTo>
                  <a:lnTo>
                    <a:pt x="166723" y="183374"/>
                  </a:lnTo>
                  <a:lnTo>
                    <a:pt x="163266" y="185420"/>
                  </a:lnTo>
                  <a:lnTo>
                    <a:pt x="163266" y="185420"/>
                  </a:lnTo>
                  <a:lnTo>
                    <a:pt x="9948" y="40569"/>
                  </a:lnTo>
                  <a:lnTo>
                    <a:pt x="0" y="31186"/>
                  </a:lnTo>
                  <a:lnTo>
                    <a:pt x="1059" y="30551"/>
                  </a:lnTo>
                  <a:lnTo>
                    <a:pt x="49318" y="2046"/>
                  </a:lnTo>
                  <a:lnTo>
                    <a:pt x="52775" y="0"/>
                  </a:lnTo>
                  <a:lnTo>
                    <a:pt x="63782" y="10442"/>
                  </a:lnTo>
                  <a:lnTo>
                    <a:pt x="63782" y="10442"/>
                  </a:lnTo>
                  <a:close/>
                </a:path>
              </a:pathLst>
            </a:custGeom>
            <a:solidFill>
              <a:schemeClr val="accent2">
                <a:lumMod val="75000"/>
              </a:schemeClr>
            </a:solidFill>
            <a:ln w="7047" cap="flat">
              <a:noFill/>
              <a:prstDash val="solid"/>
              <a:miter/>
            </a:ln>
          </p:spPr>
          <p:txBody>
            <a:bodyPr rtlCol="0" anchor="ctr"/>
            <a:lstStyle/>
            <a:p>
              <a:endParaRPr lang="en-ID" dirty="0"/>
            </a:p>
          </p:txBody>
        </p:sp>
        <p:sp>
          <p:nvSpPr>
            <p:cNvPr id="20" name="Freeform: Shape 52">
              <a:extLst>
                <a:ext uri="{FF2B5EF4-FFF2-40B4-BE49-F238E27FC236}">
                  <a16:creationId xmlns:a16="http://schemas.microsoft.com/office/drawing/2014/main" id="{E4BC1472-19CB-43D4-AA3B-3595548A8C00}"/>
                </a:ext>
              </a:extLst>
            </p:cNvPr>
            <p:cNvSpPr/>
            <p:nvPr/>
          </p:nvSpPr>
          <p:spPr>
            <a:xfrm>
              <a:off x="6364816" y="465314"/>
              <a:ext cx="479778" cy="338667"/>
            </a:xfrm>
            <a:custGeom>
              <a:avLst/>
              <a:gdLst>
                <a:gd name="connsiteX0" fmla="*/ 483165 w 479777"/>
                <a:gd name="connsiteY0" fmla="*/ 340995 h 338666"/>
                <a:gd name="connsiteX1" fmla="*/ 163336 w 479777"/>
                <a:gd name="connsiteY1" fmla="*/ 154234 h 338666"/>
                <a:gd name="connsiteX2" fmla="*/ 0 w 479777"/>
                <a:gd name="connsiteY2" fmla="*/ 0 h 338666"/>
                <a:gd name="connsiteX3" fmla="*/ 210609 w 479777"/>
                <a:gd name="connsiteY3" fmla="*/ 122978 h 338666"/>
                <a:gd name="connsiteX4" fmla="*/ 319899 w 479777"/>
                <a:gd name="connsiteY4" fmla="*/ 186761 h 33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9777" h="338666">
                  <a:moveTo>
                    <a:pt x="483165" y="340995"/>
                  </a:moveTo>
                  <a:lnTo>
                    <a:pt x="163336" y="154234"/>
                  </a:lnTo>
                  <a:lnTo>
                    <a:pt x="0" y="0"/>
                  </a:lnTo>
                  <a:lnTo>
                    <a:pt x="210609" y="122978"/>
                  </a:lnTo>
                  <a:lnTo>
                    <a:pt x="319899" y="186761"/>
                  </a:lnTo>
                  <a:close/>
                </a:path>
              </a:pathLst>
            </a:custGeom>
            <a:solidFill>
              <a:srgbClr val="FDB511"/>
            </a:solidFill>
            <a:ln w="7047" cap="flat">
              <a:noFill/>
              <a:prstDash val="solid"/>
              <a:miter/>
            </a:ln>
          </p:spPr>
          <p:txBody>
            <a:bodyPr rtlCol="0" anchor="ctr"/>
            <a:lstStyle/>
            <a:p>
              <a:endParaRPr lang="en-ID" dirty="0"/>
            </a:p>
          </p:txBody>
        </p:sp>
        <p:sp>
          <p:nvSpPr>
            <p:cNvPr id="21" name="Freeform: Shape 53">
              <a:extLst>
                <a:ext uri="{FF2B5EF4-FFF2-40B4-BE49-F238E27FC236}">
                  <a16:creationId xmlns:a16="http://schemas.microsoft.com/office/drawing/2014/main" id="{2FEBED04-5B97-4FE6-983C-069DDF878A55}"/>
                </a:ext>
              </a:extLst>
            </p:cNvPr>
            <p:cNvSpPr/>
            <p:nvPr/>
          </p:nvSpPr>
          <p:spPr>
            <a:xfrm>
              <a:off x="6575425" y="588151"/>
              <a:ext cx="105833" cy="63500"/>
            </a:xfrm>
            <a:custGeom>
              <a:avLst/>
              <a:gdLst>
                <a:gd name="connsiteX0" fmla="*/ 110349 w 105833"/>
                <a:gd name="connsiteY0" fmla="*/ 63288 h 63500"/>
                <a:gd name="connsiteX1" fmla="*/ 109290 w 105833"/>
                <a:gd name="connsiteY1" fmla="*/ 63923 h 63500"/>
                <a:gd name="connsiteX2" fmla="*/ 0 w 105833"/>
                <a:gd name="connsiteY2" fmla="*/ 141 h 63500"/>
                <a:gd name="connsiteX3" fmla="*/ 141 w 105833"/>
                <a:gd name="connsiteY3" fmla="*/ 0 h 63500"/>
              </a:gdLst>
              <a:ahLst/>
              <a:cxnLst>
                <a:cxn ang="0">
                  <a:pos x="connsiteX0" y="connsiteY0"/>
                </a:cxn>
                <a:cxn ang="0">
                  <a:pos x="connsiteX1" y="connsiteY1"/>
                </a:cxn>
                <a:cxn ang="0">
                  <a:pos x="connsiteX2" y="connsiteY2"/>
                </a:cxn>
                <a:cxn ang="0">
                  <a:pos x="connsiteX3" y="connsiteY3"/>
                </a:cxn>
              </a:cxnLst>
              <a:rect l="l" t="t" r="r" b="b"/>
              <a:pathLst>
                <a:path w="105833" h="63500">
                  <a:moveTo>
                    <a:pt x="110349" y="63288"/>
                  </a:moveTo>
                  <a:lnTo>
                    <a:pt x="109290" y="63923"/>
                  </a:lnTo>
                  <a:lnTo>
                    <a:pt x="0" y="141"/>
                  </a:lnTo>
                  <a:lnTo>
                    <a:pt x="141" y="0"/>
                  </a:lnTo>
                  <a:close/>
                </a:path>
              </a:pathLst>
            </a:custGeom>
            <a:solidFill>
              <a:srgbClr val="FDAC00"/>
            </a:solidFill>
            <a:ln w="7047" cap="flat">
              <a:noFill/>
              <a:prstDash val="solid"/>
              <a:miter/>
            </a:ln>
          </p:spPr>
          <p:txBody>
            <a:bodyPr rtlCol="0" anchor="ctr"/>
            <a:lstStyle/>
            <a:p>
              <a:endParaRPr lang="en-ID" dirty="0"/>
            </a:p>
          </p:txBody>
        </p:sp>
        <p:sp>
          <p:nvSpPr>
            <p:cNvPr id="22" name="Freeform: Shape 54">
              <a:extLst>
                <a:ext uri="{FF2B5EF4-FFF2-40B4-BE49-F238E27FC236}">
                  <a16:creationId xmlns:a16="http://schemas.microsoft.com/office/drawing/2014/main" id="{C1533288-B9AA-4E53-B205-A23B553E227B}"/>
                </a:ext>
              </a:extLst>
            </p:cNvPr>
            <p:cNvSpPr/>
            <p:nvPr/>
          </p:nvSpPr>
          <p:spPr>
            <a:xfrm>
              <a:off x="6364816" y="433917"/>
              <a:ext cx="366889" cy="211667"/>
            </a:xfrm>
            <a:custGeom>
              <a:avLst/>
              <a:gdLst>
                <a:gd name="connsiteX0" fmla="*/ 372674 w 366888"/>
                <a:gd name="connsiteY0" fmla="*/ 186972 h 211666"/>
                <a:gd name="connsiteX1" fmla="*/ 320958 w 366888"/>
                <a:gd name="connsiteY1" fmla="*/ 217523 h 211666"/>
                <a:gd name="connsiteX2" fmla="*/ 319899 w 366888"/>
                <a:gd name="connsiteY2" fmla="*/ 218158 h 211666"/>
                <a:gd name="connsiteX3" fmla="*/ 210609 w 366888"/>
                <a:gd name="connsiteY3" fmla="*/ 154376 h 211666"/>
                <a:gd name="connsiteX4" fmla="*/ 0 w 366888"/>
                <a:gd name="connsiteY4" fmla="*/ 31397 h 211666"/>
                <a:gd name="connsiteX5" fmla="*/ 47484 w 366888"/>
                <a:gd name="connsiteY5" fmla="*/ 0 h 211666"/>
                <a:gd name="connsiteX6" fmla="*/ 241583 w 366888"/>
                <a:gd name="connsiteY6" fmla="*/ 111619 h 211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6888" h="211666">
                  <a:moveTo>
                    <a:pt x="372674" y="186972"/>
                  </a:moveTo>
                  <a:lnTo>
                    <a:pt x="320958" y="217523"/>
                  </a:lnTo>
                  <a:lnTo>
                    <a:pt x="319899" y="218158"/>
                  </a:lnTo>
                  <a:lnTo>
                    <a:pt x="210609" y="154376"/>
                  </a:lnTo>
                  <a:lnTo>
                    <a:pt x="0" y="31397"/>
                  </a:lnTo>
                  <a:lnTo>
                    <a:pt x="47484" y="0"/>
                  </a:lnTo>
                  <a:lnTo>
                    <a:pt x="241583" y="111619"/>
                  </a:lnTo>
                  <a:close/>
                </a:path>
              </a:pathLst>
            </a:custGeom>
            <a:solidFill>
              <a:schemeClr val="accent2">
                <a:lumMod val="60000"/>
                <a:lumOff val="40000"/>
              </a:schemeClr>
            </a:solidFill>
            <a:ln w="7047" cap="flat">
              <a:noFill/>
              <a:prstDash val="solid"/>
              <a:miter/>
            </a:ln>
          </p:spPr>
          <p:txBody>
            <a:bodyPr rtlCol="0" anchor="ctr"/>
            <a:lstStyle/>
            <a:p>
              <a:endParaRPr lang="en-ID" dirty="0"/>
            </a:p>
          </p:txBody>
        </p:sp>
        <p:sp>
          <p:nvSpPr>
            <p:cNvPr id="23" name="Freeform: Shape 55">
              <a:extLst>
                <a:ext uri="{FF2B5EF4-FFF2-40B4-BE49-F238E27FC236}">
                  <a16:creationId xmlns:a16="http://schemas.microsoft.com/office/drawing/2014/main" id="{B9105D90-02A2-43FD-990A-C512863F69B1}"/>
                </a:ext>
              </a:extLst>
            </p:cNvPr>
            <p:cNvSpPr/>
            <p:nvPr/>
          </p:nvSpPr>
          <p:spPr>
            <a:xfrm>
              <a:off x="6691066" y="250331"/>
              <a:ext cx="366889" cy="211667"/>
            </a:xfrm>
            <a:custGeom>
              <a:avLst/>
              <a:gdLst>
                <a:gd name="connsiteX0" fmla="*/ 372674 w 366888"/>
                <a:gd name="connsiteY0" fmla="*/ 187043 h 211666"/>
                <a:gd name="connsiteX1" fmla="*/ 319828 w 366888"/>
                <a:gd name="connsiteY1" fmla="*/ 218158 h 211666"/>
                <a:gd name="connsiteX2" fmla="*/ 210538 w 366888"/>
                <a:gd name="connsiteY2" fmla="*/ 154376 h 211666"/>
                <a:gd name="connsiteX3" fmla="*/ 0 w 366888"/>
                <a:gd name="connsiteY3" fmla="*/ 31397 h 211666"/>
                <a:gd name="connsiteX4" fmla="*/ 33655 w 366888"/>
                <a:gd name="connsiteY4" fmla="*/ 9102 h 211666"/>
                <a:gd name="connsiteX5" fmla="*/ 47413 w 366888"/>
                <a:gd name="connsiteY5" fmla="*/ 0 h 211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88" h="211666">
                  <a:moveTo>
                    <a:pt x="372674" y="187043"/>
                  </a:moveTo>
                  <a:lnTo>
                    <a:pt x="319828" y="218158"/>
                  </a:lnTo>
                  <a:lnTo>
                    <a:pt x="210538" y="154376"/>
                  </a:lnTo>
                  <a:lnTo>
                    <a:pt x="0" y="31397"/>
                  </a:lnTo>
                  <a:lnTo>
                    <a:pt x="33655" y="9102"/>
                  </a:lnTo>
                  <a:lnTo>
                    <a:pt x="47413" y="0"/>
                  </a:lnTo>
                  <a:close/>
                </a:path>
              </a:pathLst>
            </a:custGeom>
            <a:solidFill>
              <a:schemeClr val="accent2">
                <a:lumMod val="60000"/>
                <a:lumOff val="40000"/>
              </a:schemeClr>
            </a:solidFill>
            <a:ln w="7047" cap="flat">
              <a:noFill/>
              <a:prstDash val="solid"/>
              <a:miter/>
            </a:ln>
          </p:spPr>
          <p:txBody>
            <a:bodyPr rtlCol="0" anchor="ctr"/>
            <a:lstStyle/>
            <a:p>
              <a:endParaRPr lang="en-ID" dirty="0"/>
            </a:p>
          </p:txBody>
        </p:sp>
        <p:sp>
          <p:nvSpPr>
            <p:cNvPr id="24" name="Freeform: Shape 56">
              <a:extLst>
                <a:ext uri="{FF2B5EF4-FFF2-40B4-BE49-F238E27FC236}">
                  <a16:creationId xmlns:a16="http://schemas.microsoft.com/office/drawing/2014/main" id="{A3011D20-A676-4073-A0E2-8EFC367FFA23}"/>
                </a:ext>
              </a:extLst>
            </p:cNvPr>
            <p:cNvSpPr/>
            <p:nvPr/>
          </p:nvSpPr>
          <p:spPr>
            <a:xfrm>
              <a:off x="6900827" y="437374"/>
              <a:ext cx="162278" cy="331611"/>
            </a:xfrm>
            <a:custGeom>
              <a:avLst/>
              <a:gdLst>
                <a:gd name="connsiteX0" fmla="*/ 162913 w 162277"/>
                <a:gd name="connsiteY0" fmla="*/ 0 h 331611"/>
                <a:gd name="connsiteX1" fmla="*/ 58067 w 162277"/>
                <a:gd name="connsiteY1" fmla="*/ 296333 h 331611"/>
                <a:gd name="connsiteX2" fmla="*/ 55033 w 162277"/>
                <a:gd name="connsiteY2" fmla="*/ 305012 h 331611"/>
                <a:gd name="connsiteX3" fmla="*/ 47413 w 162277"/>
                <a:gd name="connsiteY3" fmla="*/ 309527 h 331611"/>
                <a:gd name="connsiteX4" fmla="*/ 0 w 162277"/>
                <a:gd name="connsiteY4" fmla="*/ 337749 h 331611"/>
                <a:gd name="connsiteX5" fmla="*/ 16580 w 162277"/>
                <a:gd name="connsiteY5" fmla="*/ 291677 h 331611"/>
                <a:gd name="connsiteX6" fmla="*/ 22366 w 162277"/>
                <a:gd name="connsiteY6" fmla="*/ 275449 h 331611"/>
                <a:gd name="connsiteX7" fmla="*/ 110066 w 162277"/>
                <a:gd name="connsiteY7" fmla="*/ 31115 h 331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277" h="331611">
                  <a:moveTo>
                    <a:pt x="162913" y="0"/>
                  </a:moveTo>
                  <a:lnTo>
                    <a:pt x="58067" y="296333"/>
                  </a:lnTo>
                  <a:lnTo>
                    <a:pt x="55033" y="305012"/>
                  </a:lnTo>
                  <a:lnTo>
                    <a:pt x="47413" y="309527"/>
                  </a:lnTo>
                  <a:lnTo>
                    <a:pt x="0" y="337749"/>
                  </a:lnTo>
                  <a:lnTo>
                    <a:pt x="16580" y="291677"/>
                  </a:lnTo>
                  <a:lnTo>
                    <a:pt x="22366" y="275449"/>
                  </a:lnTo>
                  <a:lnTo>
                    <a:pt x="110066" y="31115"/>
                  </a:lnTo>
                  <a:close/>
                </a:path>
              </a:pathLst>
            </a:custGeom>
            <a:solidFill>
              <a:schemeClr val="accent2">
                <a:lumMod val="75000"/>
              </a:schemeClr>
            </a:solidFill>
            <a:ln w="7047" cap="flat">
              <a:noFill/>
              <a:prstDash val="solid"/>
              <a:miter/>
            </a:ln>
          </p:spPr>
          <p:txBody>
            <a:bodyPr rtlCol="0" anchor="ctr"/>
            <a:lstStyle/>
            <a:p>
              <a:endParaRPr lang="en-ID" dirty="0"/>
            </a:p>
          </p:txBody>
        </p:sp>
        <p:sp>
          <p:nvSpPr>
            <p:cNvPr id="25" name="Freeform: Shape 57">
              <a:extLst>
                <a:ext uri="{FF2B5EF4-FFF2-40B4-BE49-F238E27FC236}">
                  <a16:creationId xmlns:a16="http://schemas.microsoft.com/office/drawing/2014/main" id="{8606278A-72AC-470F-9E6F-BEEAA141F859}"/>
                </a:ext>
              </a:extLst>
            </p:cNvPr>
            <p:cNvSpPr/>
            <p:nvPr/>
          </p:nvSpPr>
          <p:spPr>
            <a:xfrm>
              <a:off x="6606399" y="281728"/>
              <a:ext cx="402167" cy="486833"/>
            </a:xfrm>
            <a:custGeom>
              <a:avLst/>
              <a:gdLst>
                <a:gd name="connsiteX0" fmla="*/ 404495 w 402166"/>
                <a:gd name="connsiteY0" fmla="*/ 186761 h 486833"/>
                <a:gd name="connsiteX1" fmla="*/ 294428 w 402166"/>
                <a:gd name="connsiteY1" fmla="*/ 493395 h 486833"/>
                <a:gd name="connsiteX2" fmla="*/ 131092 w 402166"/>
                <a:gd name="connsiteY2" fmla="*/ 339161 h 486833"/>
                <a:gd name="connsiteX3" fmla="*/ 0 w 402166"/>
                <a:gd name="connsiteY3" fmla="*/ 263807 h 486833"/>
                <a:gd name="connsiteX4" fmla="*/ 84667 w 402166"/>
                <a:gd name="connsiteY4" fmla="*/ 0 h 486833"/>
                <a:gd name="connsiteX5" fmla="*/ 295204 w 402166"/>
                <a:gd name="connsiteY5" fmla="*/ 122978 h 486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2166" h="486833">
                  <a:moveTo>
                    <a:pt x="404495" y="186761"/>
                  </a:moveTo>
                  <a:lnTo>
                    <a:pt x="294428" y="493395"/>
                  </a:lnTo>
                  <a:lnTo>
                    <a:pt x="131092" y="339161"/>
                  </a:lnTo>
                  <a:lnTo>
                    <a:pt x="0" y="263807"/>
                  </a:lnTo>
                  <a:lnTo>
                    <a:pt x="84667" y="0"/>
                  </a:lnTo>
                  <a:lnTo>
                    <a:pt x="295204" y="122978"/>
                  </a:lnTo>
                  <a:close/>
                </a:path>
              </a:pathLst>
            </a:custGeom>
            <a:solidFill>
              <a:schemeClr val="accent2"/>
            </a:solidFill>
            <a:ln w="7047" cap="flat">
              <a:noFill/>
              <a:prstDash val="solid"/>
              <a:miter/>
            </a:ln>
          </p:spPr>
          <p:txBody>
            <a:bodyPr rtlCol="0" anchor="ctr"/>
            <a:lstStyle/>
            <a:p>
              <a:endParaRPr lang="en-ID" dirty="0"/>
            </a:p>
          </p:txBody>
        </p:sp>
        <p:sp>
          <p:nvSpPr>
            <p:cNvPr id="26" name="Freeform: Shape 58">
              <a:extLst>
                <a:ext uri="{FF2B5EF4-FFF2-40B4-BE49-F238E27FC236}">
                  <a16:creationId xmlns:a16="http://schemas.microsoft.com/office/drawing/2014/main" id="{9597063B-551D-43F4-B0FB-5203CE9C57B1}"/>
                </a:ext>
              </a:extLst>
            </p:cNvPr>
            <p:cNvSpPr/>
            <p:nvPr/>
          </p:nvSpPr>
          <p:spPr>
            <a:xfrm>
              <a:off x="6338076" y="459952"/>
              <a:ext cx="352778" cy="204611"/>
            </a:xfrm>
            <a:custGeom>
              <a:avLst/>
              <a:gdLst>
                <a:gd name="connsiteX0" fmla="*/ 17639 w 352777"/>
                <a:gd name="connsiteY0" fmla="*/ 0 h 204611"/>
                <a:gd name="connsiteX1" fmla="*/ 359622 w 352777"/>
                <a:gd name="connsiteY1" fmla="*/ 199531 h 204611"/>
                <a:gd name="connsiteX2" fmla="*/ 344029 w 352777"/>
                <a:gd name="connsiteY2" fmla="*/ 209762 h 204611"/>
                <a:gd name="connsiteX3" fmla="*/ 0 w 352777"/>
                <a:gd name="connsiteY3" fmla="*/ 10724 h 204611"/>
              </a:gdLst>
              <a:ahLst/>
              <a:cxnLst>
                <a:cxn ang="0">
                  <a:pos x="connsiteX0" y="connsiteY0"/>
                </a:cxn>
                <a:cxn ang="0">
                  <a:pos x="connsiteX1" y="connsiteY1"/>
                </a:cxn>
                <a:cxn ang="0">
                  <a:pos x="connsiteX2" y="connsiteY2"/>
                </a:cxn>
                <a:cxn ang="0">
                  <a:pos x="connsiteX3" y="connsiteY3"/>
                </a:cxn>
              </a:cxnLst>
              <a:rect l="l" t="t" r="r" b="b"/>
              <a:pathLst>
                <a:path w="352777" h="204611">
                  <a:moveTo>
                    <a:pt x="17639" y="0"/>
                  </a:moveTo>
                  <a:lnTo>
                    <a:pt x="359622" y="199531"/>
                  </a:lnTo>
                  <a:lnTo>
                    <a:pt x="344029" y="209762"/>
                  </a:lnTo>
                  <a:lnTo>
                    <a:pt x="0" y="10724"/>
                  </a:lnTo>
                  <a:close/>
                </a:path>
              </a:pathLst>
            </a:custGeom>
            <a:solidFill>
              <a:schemeClr val="accent4">
                <a:lumMod val="40000"/>
                <a:lumOff val="60000"/>
              </a:schemeClr>
            </a:solidFill>
            <a:ln w="7047" cap="flat">
              <a:noFill/>
              <a:prstDash val="solid"/>
              <a:miter/>
            </a:ln>
          </p:spPr>
          <p:txBody>
            <a:bodyPr rtlCol="0" anchor="ctr"/>
            <a:lstStyle/>
            <a:p>
              <a:endParaRPr lang="en-ID" dirty="0"/>
            </a:p>
          </p:txBody>
        </p:sp>
        <p:sp>
          <p:nvSpPr>
            <p:cNvPr id="27" name="Freeform: Shape 59">
              <a:extLst>
                <a:ext uri="{FF2B5EF4-FFF2-40B4-BE49-F238E27FC236}">
                  <a16:creationId xmlns:a16="http://schemas.microsoft.com/office/drawing/2014/main" id="{0B3F4717-A9EE-4A1E-BD92-EBA9E0837B30}"/>
                </a:ext>
              </a:extLst>
            </p:cNvPr>
            <p:cNvSpPr/>
            <p:nvPr/>
          </p:nvSpPr>
          <p:spPr>
            <a:xfrm>
              <a:off x="6737491" y="222744"/>
              <a:ext cx="352778" cy="204611"/>
            </a:xfrm>
            <a:custGeom>
              <a:avLst/>
              <a:gdLst>
                <a:gd name="connsiteX0" fmla="*/ 359622 w 352777"/>
                <a:gd name="connsiteY0" fmla="*/ 199531 h 204611"/>
                <a:gd name="connsiteX1" fmla="*/ 343958 w 352777"/>
                <a:gd name="connsiteY1" fmla="*/ 209762 h 204611"/>
                <a:gd name="connsiteX2" fmla="*/ 0 w 352777"/>
                <a:gd name="connsiteY2" fmla="*/ 10654 h 204611"/>
                <a:gd name="connsiteX3" fmla="*/ 17568 w 352777"/>
                <a:gd name="connsiteY3" fmla="*/ 0 h 204611"/>
              </a:gdLst>
              <a:ahLst/>
              <a:cxnLst>
                <a:cxn ang="0">
                  <a:pos x="connsiteX0" y="connsiteY0"/>
                </a:cxn>
                <a:cxn ang="0">
                  <a:pos x="connsiteX1" y="connsiteY1"/>
                </a:cxn>
                <a:cxn ang="0">
                  <a:pos x="connsiteX2" y="connsiteY2"/>
                </a:cxn>
                <a:cxn ang="0">
                  <a:pos x="connsiteX3" y="connsiteY3"/>
                </a:cxn>
              </a:cxnLst>
              <a:rect l="l" t="t" r="r" b="b"/>
              <a:pathLst>
                <a:path w="352777" h="204611">
                  <a:moveTo>
                    <a:pt x="359622" y="199531"/>
                  </a:moveTo>
                  <a:lnTo>
                    <a:pt x="343958" y="209762"/>
                  </a:lnTo>
                  <a:lnTo>
                    <a:pt x="0" y="10654"/>
                  </a:lnTo>
                  <a:lnTo>
                    <a:pt x="17568" y="0"/>
                  </a:lnTo>
                  <a:close/>
                </a:path>
              </a:pathLst>
            </a:custGeom>
            <a:solidFill>
              <a:schemeClr val="accent4">
                <a:lumMod val="40000"/>
                <a:lumOff val="60000"/>
              </a:schemeClr>
            </a:solidFill>
            <a:ln w="7047" cap="flat">
              <a:noFill/>
              <a:prstDash val="solid"/>
              <a:miter/>
            </a:ln>
          </p:spPr>
          <p:txBody>
            <a:bodyPr rtlCol="0" anchor="ctr"/>
            <a:lstStyle/>
            <a:p>
              <a:endParaRPr lang="en-ID" dirty="0"/>
            </a:p>
          </p:txBody>
        </p:sp>
        <p:sp>
          <p:nvSpPr>
            <p:cNvPr id="28" name="Freeform: Shape 60">
              <a:extLst>
                <a:ext uri="{FF2B5EF4-FFF2-40B4-BE49-F238E27FC236}">
                  <a16:creationId xmlns:a16="http://schemas.microsoft.com/office/drawing/2014/main" id="{38955B60-D30E-483C-B42E-8E41FA887C4E}"/>
                </a:ext>
              </a:extLst>
            </p:cNvPr>
            <p:cNvSpPr/>
            <p:nvPr/>
          </p:nvSpPr>
          <p:spPr>
            <a:xfrm>
              <a:off x="6503106" y="615386"/>
              <a:ext cx="352778" cy="204611"/>
            </a:xfrm>
            <a:custGeom>
              <a:avLst/>
              <a:gdLst>
                <a:gd name="connsiteX0" fmla="*/ 359551 w 352777"/>
                <a:gd name="connsiteY0" fmla="*/ 199461 h 204611"/>
                <a:gd name="connsiteX1" fmla="*/ 343958 w 352777"/>
                <a:gd name="connsiteY1" fmla="*/ 209762 h 204611"/>
                <a:gd name="connsiteX2" fmla="*/ 0 w 352777"/>
                <a:gd name="connsiteY2" fmla="*/ 10654 h 204611"/>
                <a:gd name="connsiteX3" fmla="*/ 17568 w 352777"/>
                <a:gd name="connsiteY3" fmla="*/ 0 h 204611"/>
                <a:gd name="connsiteX4" fmla="*/ 289983 w 352777"/>
                <a:gd name="connsiteY4" fmla="*/ 158891 h 204611"/>
                <a:gd name="connsiteX5" fmla="*/ 331258 w 352777"/>
                <a:gd name="connsiteY5" fmla="*/ 182951 h 204611"/>
                <a:gd name="connsiteX6" fmla="*/ 344876 w 352777"/>
                <a:gd name="connsiteY6" fmla="*/ 190923 h 204611"/>
                <a:gd name="connsiteX7" fmla="*/ 344876 w 352777"/>
                <a:gd name="connsiteY7" fmla="*/ 190923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2777" h="204611">
                  <a:moveTo>
                    <a:pt x="359551" y="199461"/>
                  </a:moveTo>
                  <a:lnTo>
                    <a:pt x="343958" y="209762"/>
                  </a:lnTo>
                  <a:lnTo>
                    <a:pt x="0" y="10654"/>
                  </a:lnTo>
                  <a:lnTo>
                    <a:pt x="17568" y="0"/>
                  </a:lnTo>
                  <a:lnTo>
                    <a:pt x="289983" y="158891"/>
                  </a:lnTo>
                  <a:lnTo>
                    <a:pt x="331258" y="182951"/>
                  </a:lnTo>
                  <a:lnTo>
                    <a:pt x="344876" y="190923"/>
                  </a:lnTo>
                  <a:lnTo>
                    <a:pt x="344876" y="190923"/>
                  </a:lnTo>
                  <a:close/>
                </a:path>
              </a:pathLst>
            </a:custGeom>
            <a:solidFill>
              <a:srgbClr val="FD9D00"/>
            </a:solidFill>
            <a:ln w="7047" cap="flat">
              <a:noFill/>
              <a:prstDash val="solid"/>
              <a:miter/>
            </a:ln>
          </p:spPr>
          <p:txBody>
            <a:bodyPr rtlCol="0" anchor="ctr"/>
            <a:lstStyle/>
            <a:p>
              <a:endParaRPr lang="en-ID" dirty="0"/>
            </a:p>
          </p:txBody>
        </p:sp>
        <p:sp>
          <p:nvSpPr>
            <p:cNvPr id="29" name="Freeform: Shape 61">
              <a:extLst>
                <a:ext uri="{FF2B5EF4-FFF2-40B4-BE49-F238E27FC236}">
                  <a16:creationId xmlns:a16="http://schemas.microsoft.com/office/drawing/2014/main" id="{5226D7ED-C664-478C-A469-4A04A9669943}"/>
                </a:ext>
              </a:extLst>
            </p:cNvPr>
            <p:cNvSpPr/>
            <p:nvPr/>
          </p:nvSpPr>
          <p:spPr>
            <a:xfrm>
              <a:off x="6682105" y="659483"/>
              <a:ext cx="176389" cy="162278"/>
            </a:xfrm>
            <a:custGeom>
              <a:avLst/>
              <a:gdLst>
                <a:gd name="connsiteX0" fmla="*/ 180551 w 176388"/>
                <a:gd name="connsiteY0" fmla="*/ 155363 h 162277"/>
                <a:gd name="connsiteX1" fmla="*/ 164959 w 176388"/>
                <a:gd name="connsiteY1" fmla="*/ 165664 h 162277"/>
                <a:gd name="connsiteX2" fmla="*/ 110984 w 176388"/>
                <a:gd name="connsiteY2" fmla="*/ 114794 h 162277"/>
                <a:gd name="connsiteX3" fmla="*/ 110984 w 176388"/>
                <a:gd name="connsiteY3" fmla="*/ 114794 h 162277"/>
                <a:gd name="connsiteX4" fmla="*/ 110913 w 176388"/>
                <a:gd name="connsiteY4" fmla="*/ 114723 h 162277"/>
                <a:gd name="connsiteX5" fmla="*/ 0 w 176388"/>
                <a:gd name="connsiteY5" fmla="*/ 10231 h 162277"/>
                <a:gd name="connsiteX6" fmla="*/ 12559 w 176388"/>
                <a:gd name="connsiteY6" fmla="*/ 1976 h 162277"/>
                <a:gd name="connsiteX7" fmla="*/ 15663 w 176388"/>
                <a:gd name="connsiteY7" fmla="*/ 0 h 162277"/>
                <a:gd name="connsiteX8" fmla="*/ 169333 w 176388"/>
                <a:gd name="connsiteY8" fmla="*/ 144780 h 162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388" h="162277">
                  <a:moveTo>
                    <a:pt x="180551" y="155363"/>
                  </a:moveTo>
                  <a:lnTo>
                    <a:pt x="164959" y="165664"/>
                  </a:lnTo>
                  <a:lnTo>
                    <a:pt x="110984" y="114794"/>
                  </a:lnTo>
                  <a:lnTo>
                    <a:pt x="110984" y="114794"/>
                  </a:lnTo>
                  <a:lnTo>
                    <a:pt x="110913" y="114723"/>
                  </a:lnTo>
                  <a:lnTo>
                    <a:pt x="0" y="10231"/>
                  </a:lnTo>
                  <a:lnTo>
                    <a:pt x="12559" y="1976"/>
                  </a:lnTo>
                  <a:lnTo>
                    <a:pt x="15663" y="0"/>
                  </a:lnTo>
                  <a:lnTo>
                    <a:pt x="169333" y="144780"/>
                  </a:lnTo>
                  <a:close/>
                </a:path>
              </a:pathLst>
            </a:custGeom>
            <a:solidFill>
              <a:schemeClr val="accent4">
                <a:lumMod val="75000"/>
              </a:schemeClr>
            </a:solidFill>
            <a:ln w="7047" cap="flat">
              <a:noFill/>
              <a:prstDash val="solid"/>
              <a:miter/>
            </a:ln>
          </p:spPr>
          <p:txBody>
            <a:bodyPr rtlCol="0" anchor="ctr"/>
            <a:lstStyle/>
            <a:p>
              <a:endParaRPr lang="en-ID" dirty="0"/>
            </a:p>
          </p:txBody>
        </p:sp>
        <p:sp>
          <p:nvSpPr>
            <p:cNvPr id="30" name="Freeform: Shape 62">
              <a:extLst>
                <a:ext uri="{FF2B5EF4-FFF2-40B4-BE49-F238E27FC236}">
                  <a16:creationId xmlns:a16="http://schemas.microsoft.com/office/drawing/2014/main" id="{399F39D0-EAFB-4FC5-B5AB-99874EF4FF4D}"/>
                </a:ext>
              </a:extLst>
            </p:cNvPr>
            <p:cNvSpPr/>
            <p:nvPr/>
          </p:nvSpPr>
          <p:spPr>
            <a:xfrm>
              <a:off x="6338076" y="470676"/>
              <a:ext cx="508000" cy="352778"/>
            </a:xfrm>
            <a:custGeom>
              <a:avLst/>
              <a:gdLst>
                <a:gd name="connsiteX0" fmla="*/ 0 w 507999"/>
                <a:gd name="connsiteY0" fmla="*/ 0 h 352777"/>
                <a:gd name="connsiteX1" fmla="*/ 164959 w 507999"/>
                <a:gd name="connsiteY1" fmla="*/ 155363 h 352777"/>
                <a:gd name="connsiteX2" fmla="*/ 508988 w 507999"/>
                <a:gd name="connsiteY2" fmla="*/ 354471 h 352777"/>
                <a:gd name="connsiteX3" fmla="*/ 344029 w 507999"/>
                <a:gd name="connsiteY3" fmla="*/ 199037 h 352777"/>
              </a:gdLst>
              <a:ahLst/>
              <a:cxnLst>
                <a:cxn ang="0">
                  <a:pos x="connsiteX0" y="connsiteY0"/>
                </a:cxn>
                <a:cxn ang="0">
                  <a:pos x="connsiteX1" y="connsiteY1"/>
                </a:cxn>
                <a:cxn ang="0">
                  <a:pos x="connsiteX2" y="connsiteY2"/>
                </a:cxn>
                <a:cxn ang="0">
                  <a:pos x="connsiteX3" y="connsiteY3"/>
                </a:cxn>
              </a:cxnLst>
              <a:rect l="l" t="t" r="r" b="b"/>
              <a:pathLst>
                <a:path w="507999" h="352777">
                  <a:moveTo>
                    <a:pt x="0" y="0"/>
                  </a:moveTo>
                  <a:lnTo>
                    <a:pt x="164959" y="155363"/>
                  </a:lnTo>
                  <a:lnTo>
                    <a:pt x="508988" y="354471"/>
                  </a:lnTo>
                  <a:lnTo>
                    <a:pt x="344029" y="199037"/>
                  </a:lnTo>
                  <a:close/>
                </a:path>
              </a:pathLst>
            </a:custGeom>
            <a:solidFill>
              <a:schemeClr val="accent4"/>
            </a:solidFill>
            <a:ln w="7047" cap="flat">
              <a:noFill/>
              <a:prstDash val="solid"/>
              <a:miter/>
            </a:ln>
          </p:spPr>
          <p:txBody>
            <a:bodyPr rtlCol="0" anchor="ctr"/>
            <a:lstStyle/>
            <a:p>
              <a:endParaRPr lang="en-ID" dirty="0"/>
            </a:p>
          </p:txBody>
        </p:sp>
        <p:sp>
          <p:nvSpPr>
            <p:cNvPr id="31" name="Freeform: Shape 63">
              <a:extLst>
                <a:ext uri="{FF2B5EF4-FFF2-40B4-BE49-F238E27FC236}">
                  <a16:creationId xmlns:a16="http://schemas.microsoft.com/office/drawing/2014/main" id="{442BAF45-9F3B-46D3-AAFE-442DECEB9DB8}"/>
                </a:ext>
              </a:extLst>
            </p:cNvPr>
            <p:cNvSpPr/>
            <p:nvPr/>
          </p:nvSpPr>
          <p:spPr>
            <a:xfrm>
              <a:off x="6965668" y="422275"/>
              <a:ext cx="127000" cy="331611"/>
            </a:xfrm>
            <a:custGeom>
              <a:avLst/>
              <a:gdLst>
                <a:gd name="connsiteX0" fmla="*/ 131445 w 126999"/>
                <a:gd name="connsiteY0" fmla="*/ 0 h 331611"/>
                <a:gd name="connsiteX1" fmla="*/ 15593 w 126999"/>
                <a:gd name="connsiteY1" fmla="*/ 324485 h 331611"/>
                <a:gd name="connsiteX2" fmla="*/ 0 w 126999"/>
                <a:gd name="connsiteY2" fmla="*/ 334716 h 331611"/>
                <a:gd name="connsiteX3" fmla="*/ 847 w 126999"/>
                <a:gd name="connsiteY3" fmla="*/ 332176 h 331611"/>
                <a:gd name="connsiteX4" fmla="*/ 2681 w 126999"/>
                <a:gd name="connsiteY4" fmla="*/ 327096 h 331611"/>
                <a:gd name="connsiteX5" fmla="*/ 5715 w 126999"/>
                <a:gd name="connsiteY5" fmla="*/ 318699 h 331611"/>
                <a:gd name="connsiteX6" fmla="*/ 115781 w 126999"/>
                <a:gd name="connsiteY6" fmla="*/ 10231 h 331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999" h="331611">
                  <a:moveTo>
                    <a:pt x="131445" y="0"/>
                  </a:moveTo>
                  <a:lnTo>
                    <a:pt x="15593" y="324485"/>
                  </a:lnTo>
                  <a:lnTo>
                    <a:pt x="0" y="334716"/>
                  </a:lnTo>
                  <a:lnTo>
                    <a:pt x="847" y="332176"/>
                  </a:lnTo>
                  <a:lnTo>
                    <a:pt x="2681" y="327096"/>
                  </a:lnTo>
                  <a:lnTo>
                    <a:pt x="5715" y="318699"/>
                  </a:lnTo>
                  <a:lnTo>
                    <a:pt x="115781" y="10231"/>
                  </a:lnTo>
                  <a:close/>
                </a:path>
              </a:pathLst>
            </a:custGeom>
            <a:solidFill>
              <a:schemeClr val="accent4">
                <a:lumMod val="75000"/>
              </a:schemeClr>
            </a:solidFill>
            <a:ln w="7047" cap="flat">
              <a:noFill/>
              <a:prstDash val="solid"/>
              <a:miter/>
            </a:ln>
          </p:spPr>
          <p:txBody>
            <a:bodyPr rtlCol="0" anchor="ctr"/>
            <a:lstStyle/>
            <a:p>
              <a:endParaRPr lang="en-ID" dirty="0"/>
            </a:p>
          </p:txBody>
        </p:sp>
        <p:sp>
          <p:nvSpPr>
            <p:cNvPr id="32" name="Freeform: Shape 64">
              <a:extLst>
                <a:ext uri="{FF2B5EF4-FFF2-40B4-BE49-F238E27FC236}">
                  <a16:creationId xmlns:a16="http://schemas.microsoft.com/office/drawing/2014/main" id="{FB2BC293-71EE-470C-AC25-264EA9D0A707}"/>
                </a:ext>
              </a:extLst>
            </p:cNvPr>
            <p:cNvSpPr/>
            <p:nvPr/>
          </p:nvSpPr>
          <p:spPr>
            <a:xfrm>
              <a:off x="6851438" y="742386"/>
              <a:ext cx="112889" cy="70556"/>
            </a:xfrm>
            <a:custGeom>
              <a:avLst/>
              <a:gdLst>
                <a:gd name="connsiteX0" fmla="*/ 116911 w 112888"/>
                <a:gd name="connsiteY0" fmla="*/ 6985 h 70555"/>
                <a:gd name="connsiteX1" fmla="*/ 115076 w 112888"/>
                <a:gd name="connsiteY1" fmla="*/ 12065 h 70555"/>
                <a:gd name="connsiteX2" fmla="*/ 11218 w 112888"/>
                <a:gd name="connsiteY2" fmla="*/ 72461 h 70555"/>
                <a:gd name="connsiteX3" fmla="*/ 0 w 112888"/>
                <a:gd name="connsiteY3" fmla="*/ 61877 h 70555"/>
                <a:gd name="connsiteX4" fmla="*/ 49389 w 112888"/>
                <a:gd name="connsiteY4" fmla="*/ 32738 h 70555"/>
                <a:gd name="connsiteX5" fmla="*/ 104422 w 112888"/>
                <a:gd name="connsiteY5" fmla="*/ 0 h 7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2888" h="70555">
                  <a:moveTo>
                    <a:pt x="116911" y="6985"/>
                  </a:moveTo>
                  <a:lnTo>
                    <a:pt x="115076" y="12065"/>
                  </a:lnTo>
                  <a:lnTo>
                    <a:pt x="11218" y="72461"/>
                  </a:lnTo>
                  <a:lnTo>
                    <a:pt x="0" y="61877"/>
                  </a:lnTo>
                  <a:lnTo>
                    <a:pt x="49389" y="32738"/>
                  </a:lnTo>
                  <a:lnTo>
                    <a:pt x="104422" y="0"/>
                  </a:lnTo>
                  <a:close/>
                </a:path>
              </a:pathLst>
            </a:custGeom>
            <a:solidFill>
              <a:schemeClr val="accent4">
                <a:lumMod val="40000"/>
                <a:lumOff val="60000"/>
              </a:schemeClr>
            </a:solidFill>
            <a:ln w="7047" cap="flat">
              <a:noFill/>
              <a:prstDash val="solid"/>
              <a:miter/>
            </a:ln>
          </p:spPr>
          <p:txBody>
            <a:bodyPr rtlCol="0" anchor="ctr"/>
            <a:lstStyle/>
            <a:p>
              <a:endParaRPr lang="en-ID" dirty="0"/>
            </a:p>
          </p:txBody>
        </p:sp>
        <p:sp>
          <p:nvSpPr>
            <p:cNvPr id="33" name="Freeform: Shape 65">
              <a:extLst>
                <a:ext uri="{FF2B5EF4-FFF2-40B4-BE49-F238E27FC236}">
                  <a16:creationId xmlns:a16="http://schemas.microsoft.com/office/drawing/2014/main" id="{DCDC36FC-98E6-4C27-8AF0-AB12C73A6557}"/>
                </a:ext>
              </a:extLst>
            </p:cNvPr>
            <p:cNvSpPr/>
            <p:nvPr/>
          </p:nvSpPr>
          <p:spPr>
            <a:xfrm>
              <a:off x="6847135" y="746760"/>
              <a:ext cx="134056" cy="77611"/>
            </a:xfrm>
            <a:custGeom>
              <a:avLst/>
              <a:gdLst>
                <a:gd name="connsiteX0" fmla="*/ 134126 w 134055"/>
                <a:gd name="connsiteY0" fmla="*/ 0 h 77611"/>
                <a:gd name="connsiteX1" fmla="*/ 133773 w 134055"/>
                <a:gd name="connsiteY1" fmla="*/ 2611 h 77611"/>
                <a:gd name="connsiteX2" fmla="*/ 111619 w 134055"/>
                <a:gd name="connsiteY2" fmla="*/ 34854 h 77611"/>
                <a:gd name="connsiteX3" fmla="*/ 31538 w 134055"/>
                <a:gd name="connsiteY3" fmla="*/ 79375 h 77611"/>
                <a:gd name="connsiteX4" fmla="*/ 211 w 134055"/>
                <a:gd name="connsiteY4" fmla="*/ 78528 h 77611"/>
                <a:gd name="connsiteX5" fmla="*/ 0 w 134055"/>
                <a:gd name="connsiteY5" fmla="*/ 78387 h 77611"/>
                <a:gd name="connsiteX6" fmla="*/ 15663 w 134055"/>
                <a:gd name="connsiteY6" fmla="*/ 68157 h 77611"/>
                <a:gd name="connsiteX7" fmla="*/ 118604 w 134055"/>
                <a:gd name="connsiteY7" fmla="*/ 8255 h 77611"/>
                <a:gd name="connsiteX8" fmla="*/ 134126 w 134055"/>
                <a:gd name="connsiteY8" fmla="*/ 0 h 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055" h="77611">
                  <a:moveTo>
                    <a:pt x="134126" y="0"/>
                  </a:moveTo>
                  <a:lnTo>
                    <a:pt x="133773" y="2611"/>
                  </a:lnTo>
                  <a:cubicBezTo>
                    <a:pt x="131868" y="16228"/>
                    <a:pt x="123613" y="28152"/>
                    <a:pt x="111619" y="34854"/>
                  </a:cubicBezTo>
                  <a:lnTo>
                    <a:pt x="31538" y="79375"/>
                  </a:lnTo>
                  <a:cubicBezTo>
                    <a:pt x="21731" y="84808"/>
                    <a:pt x="9737" y="84526"/>
                    <a:pt x="211" y="78528"/>
                  </a:cubicBezTo>
                  <a:lnTo>
                    <a:pt x="0" y="78387"/>
                  </a:lnTo>
                  <a:lnTo>
                    <a:pt x="15663" y="68157"/>
                  </a:lnTo>
                  <a:lnTo>
                    <a:pt x="118604" y="8255"/>
                  </a:lnTo>
                  <a:lnTo>
                    <a:pt x="134126" y="0"/>
                  </a:lnTo>
                  <a:close/>
                </a:path>
              </a:pathLst>
            </a:custGeom>
            <a:solidFill>
              <a:schemeClr val="accent4">
                <a:lumMod val="75000"/>
              </a:schemeClr>
            </a:solidFill>
            <a:ln w="7047" cap="flat">
              <a:noFill/>
              <a:prstDash val="solid"/>
              <a:miter/>
            </a:ln>
          </p:spPr>
          <p:txBody>
            <a:bodyPr rtlCol="0" anchor="ctr"/>
            <a:lstStyle/>
            <a:p>
              <a:endParaRPr lang="en-ID" dirty="0"/>
            </a:p>
          </p:txBody>
        </p:sp>
        <p:sp>
          <p:nvSpPr>
            <p:cNvPr id="34" name="Freeform: Shape 66">
              <a:extLst>
                <a:ext uri="{FF2B5EF4-FFF2-40B4-BE49-F238E27FC236}">
                  <a16:creationId xmlns:a16="http://schemas.microsoft.com/office/drawing/2014/main" id="{CFBD096F-4E4D-438A-8231-58211AACDFCA}"/>
                </a:ext>
              </a:extLst>
            </p:cNvPr>
            <p:cNvSpPr/>
            <p:nvPr/>
          </p:nvSpPr>
          <p:spPr>
            <a:xfrm>
              <a:off x="6655180" y="337212"/>
              <a:ext cx="63500" cy="162278"/>
            </a:xfrm>
            <a:custGeom>
              <a:avLst/>
              <a:gdLst>
                <a:gd name="connsiteX0" fmla="*/ 3924 w 63499"/>
                <a:gd name="connsiteY0" fmla="*/ 163873 h 162277"/>
                <a:gd name="connsiteX1" fmla="*/ 2583 w 63499"/>
                <a:gd name="connsiteY1" fmla="*/ 163662 h 162277"/>
                <a:gd name="connsiteX2" fmla="*/ 255 w 63499"/>
                <a:gd name="connsiteY2" fmla="*/ 158652 h 162277"/>
                <a:gd name="connsiteX3" fmla="*/ 56276 w 63499"/>
                <a:gd name="connsiteY3" fmla="*/ 2583 h 162277"/>
                <a:gd name="connsiteX4" fmla="*/ 61286 w 63499"/>
                <a:gd name="connsiteY4" fmla="*/ 255 h 162277"/>
                <a:gd name="connsiteX5" fmla="*/ 63614 w 63499"/>
                <a:gd name="connsiteY5" fmla="*/ 5264 h 162277"/>
                <a:gd name="connsiteX6" fmla="*/ 7593 w 63499"/>
                <a:gd name="connsiteY6" fmla="*/ 161333 h 162277"/>
                <a:gd name="connsiteX7" fmla="*/ 3924 w 63499"/>
                <a:gd name="connsiteY7" fmla="*/ 163873 h 162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499" h="162277">
                  <a:moveTo>
                    <a:pt x="3924" y="163873"/>
                  </a:moveTo>
                  <a:cubicBezTo>
                    <a:pt x="3501" y="163873"/>
                    <a:pt x="3007" y="163803"/>
                    <a:pt x="2583" y="163662"/>
                  </a:cubicBezTo>
                  <a:cubicBezTo>
                    <a:pt x="537" y="162956"/>
                    <a:pt x="-521" y="160698"/>
                    <a:pt x="255" y="158652"/>
                  </a:cubicBezTo>
                  <a:lnTo>
                    <a:pt x="56276" y="2583"/>
                  </a:lnTo>
                  <a:cubicBezTo>
                    <a:pt x="56982" y="537"/>
                    <a:pt x="59240" y="-521"/>
                    <a:pt x="61286" y="255"/>
                  </a:cubicBezTo>
                  <a:cubicBezTo>
                    <a:pt x="63332" y="960"/>
                    <a:pt x="64390" y="3218"/>
                    <a:pt x="63614" y="5264"/>
                  </a:cubicBezTo>
                  <a:lnTo>
                    <a:pt x="7593" y="161333"/>
                  </a:lnTo>
                  <a:cubicBezTo>
                    <a:pt x="7028" y="162885"/>
                    <a:pt x="5547" y="163873"/>
                    <a:pt x="3924" y="163873"/>
                  </a:cubicBezTo>
                  <a:close/>
                </a:path>
              </a:pathLst>
            </a:custGeom>
            <a:solidFill>
              <a:schemeClr val="bg2"/>
            </a:solidFill>
            <a:ln w="7047" cap="flat">
              <a:noFill/>
              <a:prstDash val="solid"/>
              <a:miter/>
            </a:ln>
          </p:spPr>
          <p:txBody>
            <a:bodyPr rtlCol="0" anchor="ctr"/>
            <a:lstStyle/>
            <a:p>
              <a:endParaRPr lang="en-ID" dirty="0"/>
            </a:p>
          </p:txBody>
        </p:sp>
        <p:sp>
          <p:nvSpPr>
            <p:cNvPr id="35" name="Freeform: Shape 67">
              <a:extLst>
                <a:ext uri="{FF2B5EF4-FFF2-40B4-BE49-F238E27FC236}">
                  <a16:creationId xmlns:a16="http://schemas.microsoft.com/office/drawing/2014/main" id="{61348D63-D3CD-40DD-8EBE-9AAFBC52699F}"/>
                </a:ext>
              </a:extLst>
            </p:cNvPr>
            <p:cNvSpPr/>
            <p:nvPr/>
          </p:nvSpPr>
          <p:spPr>
            <a:xfrm>
              <a:off x="6669080" y="355133"/>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053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7" y="209593"/>
                    <a:pt x="2583" y="209452"/>
                  </a:cubicBezTo>
                  <a:cubicBezTo>
                    <a:pt x="537" y="208747"/>
                    <a:pt x="-521" y="206489"/>
                    <a:pt x="255" y="204443"/>
                  </a:cubicBezTo>
                  <a:lnTo>
                    <a:pt x="72716" y="2583"/>
                  </a:lnTo>
                  <a:cubicBezTo>
                    <a:pt x="73421" y="537"/>
                    <a:pt x="75679" y="-521"/>
                    <a:pt x="77725" y="255"/>
                  </a:cubicBezTo>
                  <a:cubicBezTo>
                    <a:pt x="79771" y="961"/>
                    <a:pt x="80829" y="3218"/>
                    <a:pt x="80053" y="5264"/>
                  </a:cubicBezTo>
                  <a:lnTo>
                    <a:pt x="7593" y="207053"/>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6" name="Freeform: Shape 68">
              <a:extLst>
                <a:ext uri="{FF2B5EF4-FFF2-40B4-BE49-F238E27FC236}">
                  <a16:creationId xmlns:a16="http://schemas.microsoft.com/office/drawing/2014/main" id="{B0AFCB36-599B-4B80-99F2-B4677977A1AB}"/>
                </a:ext>
              </a:extLst>
            </p:cNvPr>
            <p:cNvSpPr/>
            <p:nvPr/>
          </p:nvSpPr>
          <p:spPr>
            <a:xfrm>
              <a:off x="6699418" y="373055"/>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053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0"/>
                    <a:pt x="80829" y="3218"/>
                    <a:pt x="80053" y="5264"/>
                  </a:cubicBezTo>
                  <a:lnTo>
                    <a:pt x="7593" y="207053"/>
                  </a:lnTo>
                  <a:cubicBezTo>
                    <a:pt x="7028" y="208676"/>
                    <a:pt x="5476"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7" name="Freeform: Shape 69">
              <a:extLst>
                <a:ext uri="{FF2B5EF4-FFF2-40B4-BE49-F238E27FC236}">
                  <a16:creationId xmlns:a16="http://schemas.microsoft.com/office/drawing/2014/main" id="{543B977D-9AC3-44CC-BC43-04592E118D51}"/>
                </a:ext>
              </a:extLst>
            </p:cNvPr>
            <p:cNvSpPr/>
            <p:nvPr/>
          </p:nvSpPr>
          <p:spPr>
            <a:xfrm>
              <a:off x="6729687" y="390905"/>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664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0"/>
                    <a:pt x="80830" y="3218"/>
                    <a:pt x="80053" y="5264"/>
                  </a:cubicBezTo>
                  <a:lnTo>
                    <a:pt x="7664" y="207124"/>
                  </a:lnTo>
                  <a:cubicBezTo>
                    <a:pt x="7099"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8" name="Freeform: Shape 70">
              <a:extLst>
                <a:ext uri="{FF2B5EF4-FFF2-40B4-BE49-F238E27FC236}">
                  <a16:creationId xmlns:a16="http://schemas.microsoft.com/office/drawing/2014/main" id="{24E965BF-8EFE-4634-B303-C71F27FCD7F3}"/>
                </a:ext>
              </a:extLst>
            </p:cNvPr>
            <p:cNvSpPr/>
            <p:nvPr/>
          </p:nvSpPr>
          <p:spPr>
            <a:xfrm>
              <a:off x="6760026" y="408826"/>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5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6" y="209593"/>
                    <a:pt x="2583" y="209452"/>
                  </a:cubicBezTo>
                  <a:cubicBezTo>
                    <a:pt x="537" y="208747"/>
                    <a:pt x="-521" y="206489"/>
                    <a:pt x="255" y="204443"/>
                  </a:cubicBezTo>
                  <a:lnTo>
                    <a:pt x="72715" y="2583"/>
                  </a:lnTo>
                  <a:cubicBezTo>
                    <a:pt x="73421" y="537"/>
                    <a:pt x="75679" y="-521"/>
                    <a:pt x="77725" y="255"/>
                  </a:cubicBezTo>
                  <a:cubicBezTo>
                    <a:pt x="79771" y="961"/>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9" name="Freeform: Shape 71">
              <a:extLst>
                <a:ext uri="{FF2B5EF4-FFF2-40B4-BE49-F238E27FC236}">
                  <a16:creationId xmlns:a16="http://schemas.microsoft.com/office/drawing/2014/main" id="{7EB19A63-2665-4263-ADBB-7DF3201A93A5}"/>
                </a:ext>
              </a:extLst>
            </p:cNvPr>
            <p:cNvSpPr/>
            <p:nvPr/>
          </p:nvSpPr>
          <p:spPr>
            <a:xfrm>
              <a:off x="6790365" y="426677"/>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5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7" y="209593"/>
                    <a:pt x="2583" y="209452"/>
                  </a:cubicBezTo>
                  <a:cubicBezTo>
                    <a:pt x="537" y="208747"/>
                    <a:pt x="-521" y="206489"/>
                    <a:pt x="255" y="204443"/>
                  </a:cubicBezTo>
                  <a:lnTo>
                    <a:pt x="72715" y="2583"/>
                  </a:lnTo>
                  <a:cubicBezTo>
                    <a:pt x="73421" y="537"/>
                    <a:pt x="75679" y="-521"/>
                    <a:pt x="77725" y="255"/>
                  </a:cubicBezTo>
                  <a:cubicBezTo>
                    <a:pt x="79771" y="960"/>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40" name="Freeform: Shape 72">
              <a:extLst>
                <a:ext uri="{FF2B5EF4-FFF2-40B4-BE49-F238E27FC236}">
                  <a16:creationId xmlns:a16="http://schemas.microsoft.com/office/drawing/2014/main" id="{5210EAE3-A972-4D5F-A118-A2E09865D614}"/>
                </a:ext>
              </a:extLst>
            </p:cNvPr>
            <p:cNvSpPr/>
            <p:nvPr/>
          </p:nvSpPr>
          <p:spPr>
            <a:xfrm>
              <a:off x="6820703" y="444598"/>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1"/>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41" name="Freeform: Shape 73">
              <a:extLst>
                <a:ext uri="{FF2B5EF4-FFF2-40B4-BE49-F238E27FC236}">
                  <a16:creationId xmlns:a16="http://schemas.microsoft.com/office/drawing/2014/main" id="{2EAC352D-36E7-476D-9A60-AC6C91C85A65}"/>
                </a:ext>
              </a:extLst>
            </p:cNvPr>
            <p:cNvSpPr/>
            <p:nvPr/>
          </p:nvSpPr>
          <p:spPr>
            <a:xfrm>
              <a:off x="6851042" y="462519"/>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053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1"/>
                    <a:pt x="80829" y="3218"/>
                    <a:pt x="80053" y="5264"/>
                  </a:cubicBezTo>
                  <a:lnTo>
                    <a:pt x="7593" y="207053"/>
                  </a:lnTo>
                  <a:cubicBezTo>
                    <a:pt x="7028" y="208676"/>
                    <a:pt x="5476"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42" name="Freeform: Shape 74">
              <a:extLst>
                <a:ext uri="{FF2B5EF4-FFF2-40B4-BE49-F238E27FC236}">
                  <a16:creationId xmlns:a16="http://schemas.microsoft.com/office/drawing/2014/main" id="{5AEC1E8E-6749-44A7-87B0-EA1F6C617E60}"/>
                </a:ext>
              </a:extLst>
            </p:cNvPr>
            <p:cNvSpPr/>
            <p:nvPr/>
          </p:nvSpPr>
          <p:spPr>
            <a:xfrm>
              <a:off x="6881311" y="480370"/>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5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6" y="209593"/>
                    <a:pt x="2583" y="209452"/>
                  </a:cubicBezTo>
                  <a:cubicBezTo>
                    <a:pt x="537" y="208747"/>
                    <a:pt x="-521" y="206489"/>
                    <a:pt x="255" y="204443"/>
                  </a:cubicBezTo>
                  <a:lnTo>
                    <a:pt x="72715" y="2583"/>
                  </a:lnTo>
                  <a:cubicBezTo>
                    <a:pt x="73421" y="537"/>
                    <a:pt x="75679" y="-521"/>
                    <a:pt x="77725" y="255"/>
                  </a:cubicBezTo>
                  <a:cubicBezTo>
                    <a:pt x="79771" y="960"/>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grpSp>
      <p:sp>
        <p:nvSpPr>
          <p:cNvPr id="43" name="Шестиугольник 42">
            <a:extLst>
              <a:ext uri="{FF2B5EF4-FFF2-40B4-BE49-F238E27FC236}">
                <a16:creationId xmlns:a16="http://schemas.microsoft.com/office/drawing/2014/main" id="{D805DB48-66AD-444E-9411-34DBAC6FDFBA}"/>
              </a:ext>
            </a:extLst>
          </p:cNvPr>
          <p:cNvSpPr/>
          <p:nvPr/>
        </p:nvSpPr>
        <p:spPr>
          <a:xfrm>
            <a:off x="198783" y="56353"/>
            <a:ext cx="2358886"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rPr>
              <a:t>Тілдік бағдар</a:t>
            </a:r>
            <a:endParaRPr lang="ru-RU" sz="2400" dirty="0">
              <a:solidFill>
                <a:schemeClr val="tx1"/>
              </a:solidFill>
            </a:endParaRPr>
          </a:p>
        </p:txBody>
      </p:sp>
      <p:sp>
        <p:nvSpPr>
          <p:cNvPr id="44" name="Rectangle 1">
            <a:extLst>
              <a:ext uri="{FF2B5EF4-FFF2-40B4-BE49-F238E27FC236}">
                <a16:creationId xmlns:a16="http://schemas.microsoft.com/office/drawing/2014/main" id="{8CDA7DAA-6F3A-4194-B2D7-83E55ECC3394}"/>
              </a:ext>
            </a:extLst>
          </p:cNvPr>
          <p:cNvSpPr>
            <a:spLocks noChangeArrowheads="1"/>
          </p:cNvSpPr>
          <p:nvPr/>
        </p:nvSpPr>
        <p:spPr bwMode="auto">
          <a:xfrm>
            <a:off x="2693046" y="286231"/>
            <a:ext cx="94215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ru-RU" sz="2000" b="0" i="0" u="none" strike="noStrike" cap="none" normalizeH="0" baseline="0" dirty="0">
                <a:ln>
                  <a:noFill/>
                </a:ln>
                <a:solidFill>
                  <a:srgbClr val="FF0000"/>
                </a:solidFill>
                <a:effectLst/>
                <a:ea typeface="Calibri" panose="020F0502020204030204" pitchFamily="34" charset="0"/>
                <a:cs typeface="Times New Roman" panose="02020603050405020304" pitchFamily="18" charset="0"/>
              </a:rPr>
              <a:t>Жақша - мағынаға негізделіп қойылатын тыныс белгілерінің бірі. Жақшаға алынатын сөздер сөйлем ішіндегі бір ойды не жеке бір сөзді түсіндіреді, автордың белгілі бір нәрсе жайында көзқарасын білдіреді.</a:t>
            </a:r>
            <a:endParaRPr kumimoji="0" lang="kk-KZ" altLang="ru-RU" sz="2000" b="0" i="0" u="none" strike="noStrike" cap="none" normalizeH="0" baseline="0" dirty="0">
              <a:ln>
                <a:noFill/>
              </a:ln>
              <a:solidFill>
                <a:srgbClr val="FF0000"/>
              </a:solidFill>
              <a:effectLst/>
            </a:endParaRPr>
          </a:p>
        </p:txBody>
      </p:sp>
      <p:graphicFrame>
        <p:nvGraphicFramePr>
          <p:cNvPr id="4" name="Таблица 3">
            <a:extLst>
              <a:ext uri="{FF2B5EF4-FFF2-40B4-BE49-F238E27FC236}">
                <a16:creationId xmlns:a16="http://schemas.microsoft.com/office/drawing/2014/main" id="{19150AA4-F1CF-48B1-864F-1405BF9E0AE9}"/>
              </a:ext>
            </a:extLst>
          </p:cNvPr>
          <p:cNvGraphicFramePr>
            <a:graphicFrameLocks noGrp="1"/>
          </p:cNvGraphicFramePr>
          <p:nvPr>
            <p:extLst>
              <p:ext uri="{D42A27DB-BD31-4B8C-83A1-F6EECF244321}">
                <p14:modId xmlns:p14="http://schemas.microsoft.com/office/powerpoint/2010/main" val="2419210340"/>
              </p:ext>
            </p:extLst>
          </p:nvPr>
        </p:nvGraphicFramePr>
        <p:xfrm>
          <a:off x="1272209" y="1568182"/>
          <a:ext cx="9766143" cy="4354883"/>
        </p:xfrm>
        <a:graphic>
          <a:graphicData uri="http://schemas.openxmlformats.org/drawingml/2006/table">
            <a:tbl>
              <a:tblPr>
                <a:tableStyleId>{5C22544A-7EE6-4342-B048-85BDC9FD1C3A}</a:tableStyleId>
              </a:tblPr>
              <a:tblGrid>
                <a:gridCol w="4948697">
                  <a:extLst>
                    <a:ext uri="{9D8B030D-6E8A-4147-A177-3AD203B41FA5}">
                      <a16:colId xmlns:a16="http://schemas.microsoft.com/office/drawing/2014/main" val="3129221672"/>
                    </a:ext>
                  </a:extLst>
                </a:gridCol>
                <a:gridCol w="4817446">
                  <a:extLst>
                    <a:ext uri="{9D8B030D-6E8A-4147-A177-3AD203B41FA5}">
                      <a16:colId xmlns:a16="http://schemas.microsoft.com/office/drawing/2014/main" val="314744651"/>
                    </a:ext>
                  </a:extLst>
                </a:gridCol>
              </a:tblGrid>
              <a:tr h="671454">
                <a:tc gridSpan="2">
                  <a:txBody>
                    <a:bodyPr/>
                    <a:lstStyle/>
                    <a:p>
                      <a:pPr algn="ctr">
                        <a:lnSpc>
                          <a:spcPct val="106000"/>
                        </a:lnSpc>
                        <a:spcBef>
                          <a:spcPts val="600"/>
                        </a:spcBef>
                        <a:spcAft>
                          <a:spcPts val="600"/>
                        </a:spcAft>
                      </a:pPr>
                      <a:r>
                        <a:rPr lang="kk-KZ" sz="2000" kern="1200">
                          <a:effectLst/>
                        </a:rPr>
                        <a:t>Жақша қойылатын орындар</a:t>
                      </a:r>
                      <a:endParaRPr lang="ru-RU" sz="2000">
                        <a:effectLst/>
                        <a:latin typeface="DengXian" panose="02010600030101010101" pitchFamily="2" charset="-122"/>
                        <a:ea typeface="DengXian" panose="02010600030101010101" pitchFamily="2" charset="-122"/>
                        <a:cs typeface="Times New Roman" panose="02020603050405020304" pitchFamily="18" charset="0"/>
                      </a:endParaRPr>
                    </a:p>
                  </a:txBody>
                  <a:tcPr marL="64135" marR="64135" marT="9525" marB="0"/>
                </a:tc>
                <a:tc hMerge="1">
                  <a:txBody>
                    <a:bodyPr/>
                    <a:lstStyle/>
                    <a:p>
                      <a:endParaRPr lang="ru-RU"/>
                    </a:p>
                  </a:txBody>
                  <a:tcPr/>
                </a:tc>
                <a:extLst>
                  <a:ext uri="{0D108BD9-81ED-4DB2-BD59-A6C34878D82A}">
                    <a16:rowId xmlns:a16="http://schemas.microsoft.com/office/drawing/2014/main" val="422732421"/>
                  </a:ext>
                </a:extLst>
              </a:tr>
              <a:tr h="1745552">
                <a:tc>
                  <a:txBody>
                    <a:bodyPr/>
                    <a:lstStyle/>
                    <a:p>
                      <a:pPr>
                        <a:lnSpc>
                          <a:spcPct val="106000"/>
                        </a:lnSpc>
                        <a:spcBef>
                          <a:spcPts val="600"/>
                        </a:spcBef>
                        <a:spcAft>
                          <a:spcPts val="600"/>
                        </a:spcAft>
                      </a:pPr>
                      <a:r>
                        <a:rPr lang="kk-KZ" sz="2000" kern="1200" dirty="0">
                          <a:effectLst/>
                        </a:rPr>
                        <a:t>1.Сөйлемдегі белгілі бір сөздің мағынасын айқындап, қосымша түсінік беру үшін қолданылатын қыстырма мәнді сөздер жақшаға алынады</a:t>
                      </a:r>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txBody>
                  <a:tcPr marL="64135" marR="64135" marT="9525" marB="0"/>
                </a:tc>
                <a:tc>
                  <a:txBody>
                    <a:bodyPr/>
                    <a:lstStyle/>
                    <a:p>
                      <a:pPr>
                        <a:lnSpc>
                          <a:spcPct val="106000"/>
                        </a:lnSpc>
                        <a:spcAft>
                          <a:spcPts val="800"/>
                        </a:spcAft>
                      </a:pPr>
                      <a:r>
                        <a:rPr lang="kk-KZ" sz="2000" kern="1200" dirty="0">
                          <a:effectLst/>
                        </a:rPr>
                        <a:t>Ол кезде Жарқын (әкемнің кіші інісі) ауыл әкімі еді.</a:t>
                      </a:r>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txBody>
                  <a:tcPr marL="64135" marR="64135" marT="9525" marB="0"/>
                </a:tc>
                <a:extLst>
                  <a:ext uri="{0D108BD9-81ED-4DB2-BD59-A6C34878D82A}">
                    <a16:rowId xmlns:a16="http://schemas.microsoft.com/office/drawing/2014/main" val="425080797"/>
                  </a:ext>
                </a:extLst>
              </a:tr>
              <a:tr h="974010">
                <a:tc>
                  <a:txBody>
                    <a:bodyPr/>
                    <a:lstStyle/>
                    <a:p>
                      <a:pPr>
                        <a:lnSpc>
                          <a:spcPct val="106000"/>
                        </a:lnSpc>
                        <a:spcBef>
                          <a:spcPts val="600"/>
                        </a:spcBef>
                        <a:spcAft>
                          <a:spcPts val="600"/>
                        </a:spcAft>
                      </a:pPr>
                      <a:r>
                        <a:rPr lang="kk-KZ" sz="2000" kern="1200" dirty="0">
                          <a:effectLst/>
                        </a:rPr>
                        <a:t>2.Үзіндінің авторы жақшаға алынады.</a:t>
                      </a:r>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txBody>
                  <a:tcPr marL="64135" marR="64135" marT="9525" marB="0"/>
                </a:tc>
                <a:tc>
                  <a:txBody>
                    <a:bodyPr/>
                    <a:lstStyle/>
                    <a:p>
                      <a:pPr>
                        <a:lnSpc>
                          <a:spcPct val="106000"/>
                        </a:lnSpc>
                        <a:spcBef>
                          <a:spcPts val="600"/>
                        </a:spcBef>
                        <a:spcAft>
                          <a:spcPts val="600"/>
                        </a:spcAft>
                      </a:pPr>
                      <a:r>
                        <a:rPr lang="kk-KZ" sz="2000" kern="1200">
                          <a:effectLst/>
                        </a:rPr>
                        <a:t>Болмасаң да, ұқсап бақ,</a:t>
                      </a:r>
                      <a:endParaRPr lang="ru-RU" sz="2000">
                        <a:effectLst/>
                      </a:endParaRPr>
                    </a:p>
                    <a:p>
                      <a:pPr>
                        <a:lnSpc>
                          <a:spcPct val="106000"/>
                        </a:lnSpc>
                        <a:spcBef>
                          <a:spcPts val="600"/>
                        </a:spcBef>
                        <a:spcAft>
                          <a:spcPts val="600"/>
                        </a:spcAft>
                      </a:pPr>
                      <a:r>
                        <a:rPr lang="kk-KZ" sz="2000" kern="1200">
                          <a:effectLst/>
                        </a:rPr>
                        <a:t>Бір ғалымды көрсеңіз.(Абай) </a:t>
                      </a:r>
                      <a:endParaRPr lang="ru-RU" sz="2000">
                        <a:effectLst/>
                        <a:latin typeface="DengXian" panose="02010600030101010101" pitchFamily="2" charset="-122"/>
                        <a:ea typeface="DengXian" panose="02010600030101010101" pitchFamily="2" charset="-122"/>
                        <a:cs typeface="Times New Roman" panose="02020603050405020304" pitchFamily="18" charset="0"/>
                      </a:endParaRPr>
                    </a:p>
                  </a:txBody>
                  <a:tcPr marL="64135" marR="64135" marT="9525" marB="0"/>
                </a:tc>
                <a:extLst>
                  <a:ext uri="{0D108BD9-81ED-4DB2-BD59-A6C34878D82A}">
                    <a16:rowId xmlns:a16="http://schemas.microsoft.com/office/drawing/2014/main" val="3255546560"/>
                  </a:ext>
                </a:extLst>
              </a:tr>
              <a:tr h="699480">
                <a:tc>
                  <a:txBody>
                    <a:bodyPr/>
                    <a:lstStyle/>
                    <a:p>
                      <a:pPr>
                        <a:lnSpc>
                          <a:spcPct val="106000"/>
                        </a:lnSpc>
                        <a:spcBef>
                          <a:spcPts val="600"/>
                        </a:spcBef>
                        <a:spcAft>
                          <a:spcPts val="600"/>
                        </a:spcAft>
                      </a:pPr>
                      <a:r>
                        <a:rPr lang="kk-KZ" sz="2000" kern="1200" dirty="0">
                          <a:effectLst/>
                        </a:rPr>
                        <a:t>3.Драмалық шығармалардағы ремаркалар (автор түсіндірмелері) жақшаға алынады.</a:t>
                      </a:r>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txBody>
                  <a:tcPr marL="64135" marR="64135" marT="9525" marB="0"/>
                </a:tc>
                <a:tc>
                  <a:txBody>
                    <a:bodyPr/>
                    <a:lstStyle/>
                    <a:p>
                      <a:pPr>
                        <a:lnSpc>
                          <a:spcPct val="106000"/>
                        </a:lnSpc>
                        <a:spcBef>
                          <a:spcPts val="600"/>
                        </a:spcBef>
                        <a:spcAft>
                          <a:spcPts val="600"/>
                        </a:spcAft>
                      </a:pPr>
                      <a:r>
                        <a:rPr lang="kk-KZ" sz="2000" kern="1200" dirty="0">
                          <a:effectLst/>
                        </a:rPr>
                        <a:t>Мүсірепов (аһ ұрып): Түсіндім, Нұраға. </a:t>
                      </a:r>
                      <a:endParaRPr lang="ru-RU" sz="2000" dirty="0">
                        <a:effectLst/>
                        <a:latin typeface="DengXian" panose="02010600030101010101" pitchFamily="2" charset="-122"/>
                        <a:ea typeface="DengXian" panose="02010600030101010101" pitchFamily="2" charset="-122"/>
                        <a:cs typeface="Times New Roman" panose="02020603050405020304" pitchFamily="18" charset="0"/>
                      </a:endParaRPr>
                    </a:p>
                  </a:txBody>
                  <a:tcPr marL="64135" marR="64135" marT="9525" marB="0"/>
                </a:tc>
                <a:extLst>
                  <a:ext uri="{0D108BD9-81ED-4DB2-BD59-A6C34878D82A}">
                    <a16:rowId xmlns:a16="http://schemas.microsoft.com/office/drawing/2014/main" val="703982503"/>
                  </a:ext>
                </a:extLst>
              </a:tr>
            </a:tbl>
          </a:graphicData>
        </a:graphic>
      </p:graphicFrame>
    </p:spTree>
    <p:extLst>
      <p:ext uri="{BB962C8B-B14F-4D97-AF65-F5344CB8AC3E}">
        <p14:creationId xmlns:p14="http://schemas.microsoft.com/office/powerpoint/2010/main" val="2405796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1804</TotalTime>
  <Words>784</Words>
  <Application>Microsoft Office PowerPoint</Application>
  <PresentationFormat>Широкоэкранный</PresentationFormat>
  <Paragraphs>118</Paragraphs>
  <Slides>13</Slides>
  <Notes>9</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13</vt:i4>
      </vt:variant>
    </vt:vector>
  </HeadingPairs>
  <TitlesOfParts>
    <vt:vector size="22" baseType="lpstr">
      <vt:lpstr>DengXian</vt:lpstr>
      <vt:lpstr>Arial</vt:lpstr>
      <vt:lpstr>Calibri</vt:lpstr>
      <vt:lpstr>Tahoma</vt:lpstr>
      <vt:lpstr>Times New Roman</vt:lpstr>
      <vt:lpstr>Trebuchet MS</vt:lpstr>
      <vt:lpstr>Wingdings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ww</dc:creator>
  <cp:lastModifiedBy>ww</cp:lastModifiedBy>
  <cp:revision>293</cp:revision>
  <dcterms:created xsi:type="dcterms:W3CDTF">2020-09-12T17:21:11Z</dcterms:created>
  <dcterms:modified xsi:type="dcterms:W3CDTF">2021-04-11T15:15:06Z</dcterms:modified>
</cp:coreProperties>
</file>