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docProps/core.xml" ContentType="application/vnd.openxmlformats-package.core-properties+xml"/>
  <Override PartName="/docProps/app.xml" ContentType="application/vnd.openxmlformats-officedocument.extended-properties+xml"/>
  <Override PartName="/_rels/.rels" ContentType="application/vnd.openxmlformats-package.relationships+xml"/>
  <Override PartName="/ppt/presentation.xml" ContentType="application/vnd.openxmlformats-officedocument.presentationml.presentation.main+xml"/>
  <Override PartName="/ppt/presProps.xml" ContentType="application/vnd.openxmlformats-officedocument.presentationml.presProp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slideMasters/_rels/slideMaster4.xml.rels" ContentType="application/vnd.openxmlformats-package.relationships+xml"/>
  <Override PartName="/ppt/slideMasters/_rels/slideMaster3.xml.rels" ContentType="application/vnd.openxmlformats-package.relationships+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_rels/presentation.xml.rels" ContentType="application/vnd.openxmlformats-package.relationships+xml"/>
  <Override PartName="/ppt/slideLayouts/_rels/slideLayout1.xml.rels" ContentType="application/vnd.openxmlformats-package.relationships+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0.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_rels/slide9.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3.xml.rels" ContentType="application/vnd.openxmlformats-package.relationships+xml"/>
  <Override PartName="/ppt/slides/_rels/slide2.xml.rels" ContentType="application/vnd.openxmlformats-package.relationships+xml"/>
  <Override PartName="/ppt/slides/_rels/slide1.xml.rels" ContentType="application/vnd.openxmlformats-package.relationships+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50" r:id="rId3"/>
    <p:sldMasterId id="2147483651" r:id="rId4"/>
    <p:sldMasterId id="2147483652" r:id="rId5"/>
  </p:sldMasterIdLst>
  <p:sldIdLst>
    <p:sldId id="256" r:id="rId6"/>
    <p:sldId id="257" r:id="rId7"/>
    <p:sldId id="258" r:id="rId8"/>
    <p:sldId id="259" r:id="rId9"/>
    <p:sldId id="260" r:id="rId10"/>
    <p:sldId id="261" r:id="rId11"/>
    <p:sldId id="262" r:id="rId12"/>
    <p:sldId id="263" r:id="rId13"/>
    <p:sldId id="264" r:id="rId14"/>
    <p:sldId id="265" r:id="rId15"/>
  </p:sldIdLst>
  <p:sldSz cx="12193588" cy="6858000"/>
  <p:notesSz cx="6858000" cy="91440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Default">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05B581E2-45D5-4B34-9037-040CD6437496}" type="slidenum">
              <a:t>&lt;#&gt;</a:t>
            </a:fld>
          </a:p>
        </p:txBody>
      </p:sp>
      <p:sp>
        <p:nvSpPr>
          <p:cNvPr id="4" name="PlaceHolder 3"/>
          <p:cNvSpPr>
            <a:spLocks noGrp="1"/>
          </p:cNvSpPr>
          <p:nvPr>
            <p:ph type="dt" idx="1"/>
          </p:nvPr>
        </p:nvSpPr>
        <p:spPr/>
        <p:txBody>
          <a:bodyPr/>
          <a:p>
            <a:r>
              <a:rPr lang="ru-RU"/>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
</Relationships>
</file>

<file path=ppt/slideMasters/_rels/slideMaster2.xml.rels><?xml version="1.0" encoding="UTF-8"?>
<Relationships xmlns="http://schemas.openxmlformats.org/package/2006/relationships"><Relationship Id="rId1" Type="http://schemas.openxmlformats.org/officeDocument/2006/relationships/theme" Target="../theme/theme2.xml"/>
</Relationships>
</file>

<file path=ppt/slideMasters/_rels/slideMaster3.xml.rels><?xml version="1.0" encoding="UTF-8"?>
<Relationships xmlns="http://schemas.openxmlformats.org/package/2006/relationships"><Relationship Id="rId1" Type="http://schemas.openxmlformats.org/officeDocument/2006/relationships/theme" Target="../theme/theme3.xml"/>
</Relationships>
</file>

<file path=ppt/slideMasters/_rels/slideMaster4.xml.rels><?xml version="1.0" encoding="UTF-8"?>
<Relationships xmlns="http://schemas.openxmlformats.org/package/2006/relationships"><Relationship Id="rId1" Type="http://schemas.openxmlformats.org/officeDocument/2006/relationships/theme" Target="../theme/theme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grpSp>
        <p:nvGrpSpPr>
          <p:cNvPr id="0" name="Group 43"/>
          <p:cNvGrpSpPr/>
          <p:nvPr/>
        </p:nvGrpSpPr>
        <p:grpSpPr>
          <a:xfrm>
            <a:off x="0" y="-7920"/>
            <a:ext cx="12192120" cy="6865920"/>
            <a:chOff x="0" y="-7920"/>
            <a:chExt cx="12192120" cy="6865920"/>
          </a:xfrm>
        </p:grpSpPr>
        <p:sp>
          <p:nvSpPr>
            <p:cNvPr id="1" name="Straight Connector 19"/>
            <p:cNvSpPr/>
            <p:nvPr/>
          </p:nvSpPr>
          <p:spPr>
            <a:xfrm>
              <a:off x="9371160" y="0"/>
              <a:ext cx="1218960" cy="6858000"/>
            </a:xfrm>
            <a:prstGeom prst="line">
              <a:avLst/>
            </a:prstGeom>
            <a:ln cap="rnd" w="9360">
              <a:solidFill>
                <a:srgbClr val="5fcbef">
                  <a:alpha val="70000"/>
                </a:srgbClr>
              </a:solidFill>
              <a:miter/>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Trebuchet MS"/>
              </a:endParaRPr>
            </a:p>
          </p:txBody>
        </p:sp>
        <p:sp>
          <p:nvSpPr>
            <p:cNvPr id="2" name="Straight Connector 20"/>
            <p:cNvSpPr/>
            <p:nvPr/>
          </p:nvSpPr>
          <p:spPr>
            <a:xfrm flipH="1">
              <a:off x="7425000" y="3681360"/>
              <a:ext cx="4764240" cy="3176640"/>
            </a:xfrm>
            <a:prstGeom prst="line">
              <a:avLst/>
            </a:prstGeom>
            <a:ln cap="rnd" w="9360">
              <a:solidFill>
                <a:srgbClr val="5fcbef">
                  <a:alpha val="70000"/>
                </a:srgbClr>
              </a:solidFill>
              <a:miter/>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Trebuchet MS"/>
              </a:endParaRPr>
            </a:p>
          </p:txBody>
        </p:sp>
        <p:sp>
          <p:nvSpPr>
            <p:cNvPr id="3" name="Rectangle 23"/>
            <p:cNvSpPr/>
            <p:nvPr/>
          </p:nvSpPr>
          <p:spPr>
            <a:xfrm>
              <a:off x="9182160" y="-7920"/>
              <a:ext cx="3006720" cy="6865920"/>
            </a:xfrm>
            <a:custGeom>
              <a:avLst/>
              <a:gdLst/>
              <a:ahLst/>
              <a:rect l="l" t="t" r="r" b="b"/>
              <a:pathLst>
                <a:path w="3007349" h="6866467">
                  <a:moveTo>
                    <a:pt x="2045532" y="0"/>
                  </a:moveTo>
                  <a:lnTo>
                    <a:pt x="3007349" y="0"/>
                  </a:lnTo>
                  <a:lnTo>
                    <a:pt x="3007349" y="6866467"/>
                  </a:lnTo>
                  <a:lnTo>
                    <a:pt x="0" y="6866467"/>
                  </a:lnTo>
                  <a:lnTo>
                    <a:pt x="2045532" y="0"/>
                  </a:lnTo>
                  <a:close/>
                </a:path>
              </a:pathLst>
            </a:custGeom>
            <a:solidFill>
              <a:srgbClr val="5fcbef">
                <a:alpha val="36000"/>
              </a:srgbClr>
            </a:solid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Trebuchet MS"/>
              </a:endParaRPr>
            </a:p>
          </p:txBody>
        </p:sp>
        <p:sp>
          <p:nvSpPr>
            <p:cNvPr id="4" name="Rectangle 25"/>
            <p:cNvSpPr/>
            <p:nvPr/>
          </p:nvSpPr>
          <p:spPr>
            <a:xfrm>
              <a:off x="9603000" y="-7920"/>
              <a:ext cx="2589120" cy="6865920"/>
            </a:xfrm>
            <a:custGeom>
              <a:avLst/>
              <a:gdLst/>
              <a:ahLst/>
              <a:rect l="l" t="t" r="r" b="b"/>
              <a:pathLst>
                <a:path w="2573311" h="6866467">
                  <a:moveTo>
                    <a:pt x="0" y="0"/>
                  </a:moveTo>
                  <a:lnTo>
                    <a:pt x="2573311" y="0"/>
                  </a:lnTo>
                  <a:lnTo>
                    <a:pt x="2573311" y="6866467"/>
                  </a:lnTo>
                  <a:lnTo>
                    <a:pt x="1202336" y="6866467"/>
                  </a:lnTo>
                  <a:lnTo>
                    <a:pt x="0" y="0"/>
                  </a:lnTo>
                  <a:close/>
                </a:path>
              </a:pathLst>
            </a:custGeom>
            <a:solidFill>
              <a:srgbClr val="5fcbef">
                <a:alpha val="20000"/>
              </a:srgbClr>
            </a:solid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Trebuchet MS"/>
              </a:endParaRPr>
            </a:p>
          </p:txBody>
        </p:sp>
        <p:sp>
          <p:nvSpPr>
            <p:cNvPr id="5" name="Isosceles Triangle 23"/>
            <p:cNvSpPr/>
            <p:nvPr/>
          </p:nvSpPr>
          <p:spPr>
            <a:xfrm>
              <a:off x="8933040" y="3048120"/>
              <a:ext cx="3259080" cy="3809880"/>
            </a:xfrm>
            <a:prstGeom prst="triangle">
              <a:avLst>
                <a:gd name="adj" fmla="val 100000"/>
              </a:avLst>
            </a:prstGeom>
            <a:solidFill>
              <a:srgbClr val="17b0e4">
                <a:alpha val="66000"/>
              </a:srgbClr>
            </a:solid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Trebuchet MS"/>
              </a:endParaRPr>
            </a:p>
          </p:txBody>
        </p:sp>
        <p:sp>
          <p:nvSpPr>
            <p:cNvPr id="6" name="Rectangle 27"/>
            <p:cNvSpPr/>
            <p:nvPr/>
          </p:nvSpPr>
          <p:spPr>
            <a:xfrm>
              <a:off x="9334800" y="-7920"/>
              <a:ext cx="2854080" cy="6865920"/>
            </a:xfrm>
            <a:custGeom>
              <a:avLst/>
              <a:gdLst/>
              <a:ahLst/>
              <a:rect l="l" t="t" r="r" b="b"/>
              <a:pathLst>
                <a:path w="2858013" h="6866467">
                  <a:moveTo>
                    <a:pt x="0" y="0"/>
                  </a:moveTo>
                  <a:lnTo>
                    <a:pt x="2858013" y="0"/>
                  </a:lnTo>
                  <a:lnTo>
                    <a:pt x="2858013" y="6866467"/>
                  </a:lnTo>
                  <a:lnTo>
                    <a:pt x="2473942" y="6866467"/>
                  </a:lnTo>
                  <a:lnTo>
                    <a:pt x="0" y="0"/>
                  </a:lnTo>
                  <a:close/>
                </a:path>
              </a:pathLst>
            </a:custGeom>
            <a:solidFill>
              <a:srgbClr val="17b0e4">
                <a:alpha val="50000"/>
              </a:srgbClr>
            </a:solid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Trebuchet MS"/>
              </a:endParaRPr>
            </a:p>
          </p:txBody>
        </p:sp>
        <p:sp>
          <p:nvSpPr>
            <p:cNvPr id="7" name="Rectangle 28"/>
            <p:cNvSpPr/>
            <p:nvPr/>
          </p:nvSpPr>
          <p:spPr>
            <a:xfrm>
              <a:off x="10898280" y="-7920"/>
              <a:ext cx="1290600" cy="6865920"/>
            </a:xfrm>
            <a:custGeom>
              <a:avLst/>
              <a:gdLst/>
              <a:ahLst/>
              <a:rect l="l" t="t" r="r" b="b"/>
              <a:pathLst>
                <a:path w="1290094" h="6858000">
                  <a:moveTo>
                    <a:pt x="1019735" y="0"/>
                  </a:moveTo>
                  <a:lnTo>
                    <a:pt x="1290094" y="0"/>
                  </a:lnTo>
                  <a:lnTo>
                    <a:pt x="1290094" y="6858000"/>
                  </a:lnTo>
                  <a:lnTo>
                    <a:pt x="0" y="6858000"/>
                  </a:lnTo>
                  <a:lnTo>
                    <a:pt x="1019735" y="0"/>
                  </a:lnTo>
                  <a:close/>
                </a:path>
              </a:pathLst>
            </a:custGeom>
            <a:solidFill>
              <a:srgbClr val="2e83c3">
                <a:alpha val="70000"/>
              </a:srgbClr>
            </a:solid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Trebuchet MS"/>
              </a:endParaRPr>
            </a:p>
          </p:txBody>
        </p:sp>
        <p:sp>
          <p:nvSpPr>
            <p:cNvPr id="8" name="Rectangle 29"/>
            <p:cNvSpPr/>
            <p:nvPr/>
          </p:nvSpPr>
          <p:spPr>
            <a:xfrm>
              <a:off x="10939680" y="-7920"/>
              <a:ext cx="1249200" cy="6865920"/>
            </a:xfrm>
            <a:custGeom>
              <a:avLst/>
              <a:gdLst/>
              <a:ahLst/>
              <a:rect l="l" t="t" r="r" b="b"/>
              <a:pathLst>
                <a:path w="1249825" h="6858000">
                  <a:moveTo>
                    <a:pt x="0" y="0"/>
                  </a:moveTo>
                  <a:lnTo>
                    <a:pt x="1249825" y="0"/>
                  </a:lnTo>
                  <a:lnTo>
                    <a:pt x="1249825" y="6858000"/>
                  </a:lnTo>
                  <a:lnTo>
                    <a:pt x="1109382" y="6858000"/>
                  </a:lnTo>
                  <a:lnTo>
                    <a:pt x="0" y="0"/>
                  </a:lnTo>
                  <a:close/>
                </a:path>
              </a:pathLst>
            </a:custGeom>
            <a:solidFill>
              <a:srgbClr val="236292">
                <a:alpha val="80000"/>
              </a:srgbClr>
            </a:solid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Trebuchet MS"/>
              </a:endParaRPr>
            </a:p>
          </p:txBody>
        </p:sp>
        <p:sp>
          <p:nvSpPr>
            <p:cNvPr id="9" name="Isosceles Triangle 27"/>
            <p:cNvSpPr/>
            <p:nvPr/>
          </p:nvSpPr>
          <p:spPr>
            <a:xfrm>
              <a:off x="10371240" y="3589200"/>
              <a:ext cx="1817640" cy="3268800"/>
            </a:xfrm>
            <a:prstGeom prst="triangle">
              <a:avLst>
                <a:gd name="adj" fmla="val 100000"/>
              </a:avLst>
            </a:prstGeom>
            <a:solidFill>
              <a:srgbClr val="17b0e4">
                <a:alpha val="66000"/>
              </a:srgbClr>
            </a:solid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Trebuchet MS"/>
              </a:endParaRPr>
            </a:p>
          </p:txBody>
        </p:sp>
        <p:sp>
          <p:nvSpPr>
            <p:cNvPr id="10" name="Isosceles Triangle 18"/>
            <p:cNvSpPr/>
            <p:nvPr/>
          </p:nvSpPr>
          <p:spPr>
            <a:xfrm>
              <a:off x="0" y="4013280"/>
              <a:ext cx="449280" cy="2844720"/>
            </a:xfrm>
            <a:prstGeom prst="triangle">
              <a:avLst>
                <a:gd name="adj" fmla="val 0"/>
              </a:avLst>
            </a:prstGeom>
            <a:solidFill>
              <a:srgbClr val="5fcbef">
                <a:alpha val="70000"/>
              </a:srgbClr>
            </a:solid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Trebuchet MS"/>
              </a:endParaRPr>
            </a:p>
          </p:txBody>
        </p:sp>
      </p:grpSp>
      <p:sp>
        <p:nvSpPr>
          <p:cNvPr id="11" name="PlaceHolder 1"/>
          <p:cNvSpPr>
            <a:spLocks noGrp="1"/>
          </p:cNvSpPr>
          <p:nvPr>
            <p:ph type="title"/>
          </p:nvPr>
        </p:nvSpPr>
        <p:spPr>
          <a:xfrm>
            <a:off x="677520" y="609120"/>
            <a:ext cx="8596440" cy="1320840"/>
          </a:xfrm>
          <a:prstGeom prst="rect">
            <a:avLst/>
          </a:prstGeom>
          <a:noFill/>
          <a:ln w="0">
            <a:noFill/>
          </a:ln>
        </p:spPr>
        <p:txBody>
          <a:bodyPr lIns="90000" rIns="90000" tIns="46800" bIns="46800" anchor="t">
            <a:noAutofit/>
          </a:bodyPr>
          <a:p>
            <a:pPr indent="0">
              <a:buNone/>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3600" strike="noStrike" u="none">
                <a:solidFill>
                  <a:srgbClr val="5fcbef"/>
                </a:solidFill>
                <a:uFillTx/>
                <a:latin typeface="Trebuchet MS"/>
              </a:rPr>
              <a:t>Click to edit the title text format</a:t>
            </a:r>
            <a:endParaRPr b="0" lang="ru-RU" sz="3600" strike="noStrike" u="none">
              <a:solidFill>
                <a:srgbClr val="5fcbef"/>
              </a:solidFill>
              <a:uFillTx/>
              <a:latin typeface="Trebuchet MS"/>
            </a:endParaRPr>
          </a:p>
        </p:txBody>
      </p:sp>
      <p:sp>
        <p:nvSpPr>
          <p:cNvPr id="12" name="PlaceHolder 2"/>
          <p:cNvSpPr>
            <a:spLocks noGrp="1"/>
          </p:cNvSpPr>
          <p:nvPr>
            <p:ph type="body"/>
          </p:nvPr>
        </p:nvSpPr>
        <p:spPr>
          <a:xfrm>
            <a:off x="677520" y="2160360"/>
            <a:ext cx="8596440" cy="3881160"/>
          </a:xfrm>
          <a:prstGeom prst="rect">
            <a:avLst/>
          </a:prstGeom>
          <a:noFill/>
          <a:ln w="0">
            <a:noFill/>
          </a:ln>
        </p:spPr>
        <p:txBody>
          <a:bodyPr lIns="90000" rIns="90000" tIns="46800" bIns="46800" anchor="t">
            <a:normAutofit/>
          </a:bodyPr>
          <a:p>
            <a:pPr marL="343080" indent="-343080">
              <a:spcBef>
                <a:spcPts val="1001"/>
              </a:spcBef>
              <a:buClr>
                <a:srgbClr val="5fcbef"/>
              </a:buClr>
              <a:buSzPct val="80000"/>
              <a:buFont typeface="Wingdings 3" charset="2"/>
              <a:buChar char=""/>
              <a:tabLst>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1800" strike="noStrike" u="none">
                <a:solidFill>
                  <a:srgbClr val="404040"/>
                </a:solidFill>
                <a:uFillTx/>
                <a:latin typeface="Trebuchet MS"/>
              </a:rPr>
              <a:t>Click to edit the outline text format</a:t>
            </a:r>
            <a:endParaRPr b="0" lang="ru-RU" sz="1800" strike="noStrike" u="none">
              <a:solidFill>
                <a:srgbClr val="404040"/>
              </a:solidFill>
              <a:uFillTx/>
              <a:latin typeface="Trebuchet MS"/>
            </a:endParaRPr>
          </a:p>
          <a:p>
            <a:pPr lvl="1" marL="743040" indent="-285840">
              <a:spcBef>
                <a:spcPts val="1001"/>
              </a:spcBef>
              <a:buClr>
                <a:srgbClr val="5fcbef"/>
              </a:buClr>
              <a:buSzPct val="80000"/>
              <a:buFont typeface="Wingdings 3" charset="2"/>
              <a:buChar char=""/>
              <a:tabLst>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1800" strike="noStrike" u="none">
                <a:solidFill>
                  <a:srgbClr val="404040"/>
                </a:solidFill>
                <a:uFillTx/>
                <a:latin typeface="Trebuchet MS"/>
              </a:rPr>
              <a:t>Second Outline Level</a:t>
            </a:r>
            <a:endParaRPr b="0" lang="ru-RU" sz="1800" strike="noStrike" u="none">
              <a:solidFill>
                <a:srgbClr val="404040"/>
              </a:solidFill>
              <a:uFillTx/>
              <a:latin typeface="Trebuchet MS"/>
            </a:endParaRPr>
          </a:p>
          <a:p>
            <a:pPr lvl="2" marL="1143000" indent="-228600">
              <a:spcBef>
                <a:spcPts val="1001"/>
              </a:spcBef>
              <a:buClr>
                <a:srgbClr val="5fcbef"/>
              </a:buClr>
              <a:buSzPct val="80000"/>
              <a:buFont typeface="Wingdings 3" charset="2"/>
              <a:buChar char=""/>
              <a:tabLst>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1800" strike="noStrike" u="none">
                <a:solidFill>
                  <a:srgbClr val="404040"/>
                </a:solidFill>
                <a:uFillTx/>
                <a:latin typeface="Trebuchet MS"/>
              </a:rPr>
              <a:t>Third Outline Level</a:t>
            </a:r>
            <a:endParaRPr b="0" lang="ru-RU" sz="1800" strike="noStrike" u="none">
              <a:solidFill>
                <a:srgbClr val="404040"/>
              </a:solidFill>
              <a:uFillTx/>
              <a:latin typeface="Trebuchet MS"/>
            </a:endParaRPr>
          </a:p>
          <a:p>
            <a:pPr lvl="3" marL="1600200" indent="-228600">
              <a:spcBef>
                <a:spcPts val="1001"/>
              </a:spcBef>
              <a:buClr>
                <a:srgbClr val="5fcbef"/>
              </a:buClr>
              <a:buSzPct val="80000"/>
              <a:buFont typeface="Wingdings 3" charset="2"/>
              <a:buChar char=""/>
              <a:tabLst>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1800" strike="noStrike" u="none">
                <a:solidFill>
                  <a:srgbClr val="404040"/>
                </a:solidFill>
                <a:uFillTx/>
                <a:latin typeface="Trebuchet MS"/>
              </a:rPr>
              <a:t>Fourth Outline Level</a:t>
            </a:r>
            <a:endParaRPr b="0" lang="ru-RU" sz="1800" strike="noStrike" u="none">
              <a:solidFill>
                <a:srgbClr val="404040"/>
              </a:solidFill>
              <a:uFillTx/>
              <a:latin typeface="Trebuchet MS"/>
            </a:endParaRPr>
          </a:p>
          <a:p>
            <a:pPr lvl="4" marL="2057400" indent="-228600">
              <a:spcBef>
                <a:spcPts val="1001"/>
              </a:spcBef>
              <a:buClr>
                <a:srgbClr val="5fcbef"/>
              </a:buClr>
              <a:buSzPct val="80000"/>
              <a:buFont typeface="Wingdings 3" charset="2"/>
              <a:buChar char=""/>
              <a:tabLst>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1800" strike="noStrike" u="none">
                <a:solidFill>
                  <a:srgbClr val="404040"/>
                </a:solidFill>
                <a:uFillTx/>
                <a:latin typeface="Trebuchet MS"/>
              </a:rPr>
              <a:t>Fifth Outline Level</a:t>
            </a:r>
            <a:endParaRPr b="0" lang="ru-RU" sz="1800" strike="noStrike" u="none">
              <a:solidFill>
                <a:srgbClr val="404040"/>
              </a:solidFill>
              <a:uFillTx/>
              <a:latin typeface="Trebuchet MS"/>
            </a:endParaRPr>
          </a:p>
          <a:p>
            <a:pPr lvl="5" marL="2057400" indent="-228600">
              <a:spcBef>
                <a:spcPts val="1001"/>
              </a:spcBef>
              <a:buClr>
                <a:srgbClr val="000000"/>
              </a:buClr>
              <a:buSzPct val="80000"/>
              <a:buFont typeface="Wingdings 3" charset="2"/>
              <a:buChar char=""/>
              <a:tabLst>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1800" strike="noStrike" u="none">
                <a:solidFill>
                  <a:srgbClr val="404040"/>
                </a:solidFill>
                <a:uFillTx/>
                <a:latin typeface="Trebuchet MS"/>
              </a:rPr>
              <a:t>Sixth Outline Level</a:t>
            </a:r>
            <a:endParaRPr b="0" lang="ru-RU" sz="1800" strike="noStrike" u="none">
              <a:solidFill>
                <a:srgbClr val="404040"/>
              </a:solidFill>
              <a:uFillTx/>
              <a:latin typeface="Trebuchet MS"/>
            </a:endParaRPr>
          </a:p>
          <a:p>
            <a:pPr lvl="6" marL="2057400" indent="-228600">
              <a:spcBef>
                <a:spcPts val="1001"/>
              </a:spcBef>
              <a:buClr>
                <a:srgbClr val="000000"/>
              </a:buClr>
              <a:buSzPct val="80000"/>
              <a:buFont typeface="Wingdings 3" charset="2"/>
              <a:buChar char=""/>
              <a:tabLst>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1800" strike="noStrike" u="none">
                <a:solidFill>
                  <a:srgbClr val="404040"/>
                </a:solidFill>
                <a:uFillTx/>
                <a:latin typeface="Trebuchet MS"/>
              </a:rPr>
              <a:t>Seventh Outline Level</a:t>
            </a:r>
            <a:endParaRPr b="0" lang="ru-RU" sz="1800" strike="noStrike" u="none">
              <a:solidFill>
                <a:srgbClr val="404040"/>
              </a:solidFill>
              <a:uFillTx/>
              <a:latin typeface="Trebuchet MS"/>
            </a:endParaRPr>
          </a:p>
        </p:txBody>
      </p:sp>
      <p:sp>
        <p:nvSpPr>
          <p:cNvPr id="13" name="PlaceHolder 3"/>
          <p:cNvSpPr>
            <a:spLocks noGrp="1"/>
          </p:cNvSpPr>
          <p:nvPr>
            <p:ph type="dt" idx="1"/>
          </p:nvPr>
        </p:nvSpPr>
        <p:spPr>
          <a:xfrm>
            <a:off x="7205400" y="6041520"/>
            <a:ext cx="911160" cy="365400"/>
          </a:xfrm>
          <a:prstGeom prst="rect">
            <a:avLst/>
          </a:prstGeom>
          <a:noFill/>
          <a:ln w="0">
            <a:noFill/>
          </a:ln>
        </p:spPr>
        <p:txBody>
          <a:bodyPr lIns="90000" rIns="90000" tIns="46800" bIns="46800" anchor="ctr">
            <a:noAutofit/>
          </a:bodyPr>
          <a:lstStyle>
            <a:lvl1pPr indent="0" algn="r">
              <a:buNone/>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defRPr b="0" lang="ru-RU" sz="900" strike="noStrike" u="none">
                <a:solidFill>
                  <a:srgbClr val="898989"/>
                </a:solidFill>
                <a:uFillTx/>
                <a:latin typeface="Trebuchet MS"/>
              </a:defRPr>
            </a:lvl1pPr>
          </a:lstStyle>
          <a:p>
            <a:pPr indent="0" algn="r">
              <a:buNone/>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900" strike="noStrike" u="none">
                <a:solidFill>
                  <a:srgbClr val="898989"/>
                </a:solidFill>
                <a:uFillTx/>
                <a:latin typeface="Trebuchet MS"/>
              </a:rPr>
              <a:t>&lt;date/time&gt;</a:t>
            </a:r>
            <a:endParaRPr b="0" lang="ru-RU" sz="900" strike="noStrike" u="none">
              <a:solidFill>
                <a:srgbClr val="000000"/>
              </a:solidFill>
              <a:uFillTx/>
              <a:latin typeface="Trebuchet MS"/>
            </a:endParaRPr>
          </a:p>
        </p:txBody>
      </p:sp>
      <p:sp>
        <p:nvSpPr>
          <p:cNvPr id="14" name="PlaceHolder 4"/>
          <p:cNvSpPr>
            <a:spLocks noGrp="1"/>
          </p:cNvSpPr>
          <p:nvPr>
            <p:ph type="ftr" idx="2"/>
          </p:nvPr>
        </p:nvSpPr>
        <p:spPr>
          <a:xfrm>
            <a:off x="677520" y="6041520"/>
            <a:ext cx="6297480" cy="365400"/>
          </a:xfrm>
          <a:prstGeom prst="rect">
            <a:avLst/>
          </a:prstGeom>
          <a:noFill/>
          <a:ln w="0">
            <a:noFill/>
          </a:ln>
        </p:spPr>
        <p:txBody>
          <a:bodyPr lIns="90000" rIns="90000" tIns="46800" bIns="46800" anchor="ctr">
            <a:noAutofit/>
          </a:bodyPr>
          <a:p>
            <a:pPr indent="0">
              <a:buNone/>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1800" strike="noStrike" u="none">
              <a:solidFill>
                <a:srgbClr val="000000"/>
              </a:solidFill>
              <a:uFillTx/>
              <a:latin typeface="Trebuchet MS"/>
            </a:endParaRPr>
          </a:p>
        </p:txBody>
      </p:sp>
      <p:sp>
        <p:nvSpPr>
          <p:cNvPr id="15" name="PlaceHolder 5"/>
          <p:cNvSpPr>
            <a:spLocks noGrp="1"/>
          </p:cNvSpPr>
          <p:nvPr>
            <p:ph type="sldNum" idx="3"/>
          </p:nvPr>
        </p:nvSpPr>
        <p:spPr>
          <a:xfrm>
            <a:off x="8589600" y="6041520"/>
            <a:ext cx="684360" cy="365400"/>
          </a:xfrm>
          <a:prstGeom prst="rect">
            <a:avLst/>
          </a:prstGeom>
          <a:noFill/>
          <a:ln w="0">
            <a:noFill/>
          </a:ln>
        </p:spPr>
        <p:txBody>
          <a:bodyPr lIns="90000" rIns="90000" tIns="46800" bIns="46800" anchor="ctr">
            <a:noAutofit/>
          </a:bodyPr>
          <a:lstStyle>
            <a:lvl1pPr indent="0" algn="r">
              <a:buNone/>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defRPr b="0" lang="ru-RU" sz="900" strike="noStrike" u="none">
                <a:solidFill>
                  <a:srgbClr val="5fcbef"/>
                </a:solidFill>
                <a:uFillTx/>
                <a:latin typeface="Trebuchet MS"/>
              </a:defRPr>
            </a:lvl1pPr>
          </a:lstStyle>
          <a:p>
            <a:pPr indent="0" algn="r">
              <a:buNone/>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fld id="{F25293F0-3E91-4FC7-AE30-5145EF5CF5CB}" type="slidenum">
              <a:rPr b="0" lang="ru-RU" sz="900" strike="noStrike" u="none">
                <a:solidFill>
                  <a:srgbClr val="5fcbef"/>
                </a:solidFill>
                <a:uFillTx/>
                <a:latin typeface="Trebuchet MS"/>
              </a:rPr>
              <a:t>&lt;number&gt;</a:t>
            </a:fld>
            <a:endParaRPr b="0" lang="ru-RU" sz="900" strike="noStrike" u="none">
              <a:solidFill>
                <a:srgbClr val="000000"/>
              </a:solidFill>
              <a:uFillTx/>
              <a:latin typeface="Trebuchet MS"/>
            </a:endParaRPr>
          </a:p>
        </p:txBody>
      </p:sp>
    </p:spTree>
  </p:cSld>
  <p:clrMap bg1="lt1" tx1="dk1" bg2="lt2" tx2="dk2" accent1="accent1" accent2="accent2" accent3="accent3" accent4="accent4" accent5="accent5" accent6="accent6" hlink="hlink" folHlink="folHlink"/>
  <p:sldLayoutIdLst>
    <p:sldLayoutId id="2147483649" r:id="rId2"/>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grpSp>
        <p:nvGrpSpPr>
          <p:cNvPr id="16" name="Group 15"/>
          <p:cNvGrpSpPr/>
          <p:nvPr/>
        </p:nvGrpSpPr>
        <p:grpSpPr>
          <a:xfrm>
            <a:off x="0" y="-7920"/>
            <a:ext cx="12192120" cy="6865920"/>
            <a:chOff x="0" y="-7920"/>
            <a:chExt cx="12192120" cy="6865920"/>
          </a:xfrm>
        </p:grpSpPr>
        <p:sp>
          <p:nvSpPr>
            <p:cNvPr id="17" name="Freeform 14"/>
            <p:cNvSpPr/>
            <p:nvPr/>
          </p:nvSpPr>
          <p:spPr>
            <a:xfrm>
              <a:off x="0" y="-7920"/>
              <a:ext cx="863280" cy="5697720"/>
            </a:xfrm>
            <a:custGeom>
              <a:avLst/>
              <a:gdLst/>
              <a:ahLst/>
              <a:rect l="l" t="t" r="r" b="b"/>
              <a:pathLst>
                <a:path w="863600" h="5698067">
                  <a:moveTo>
                    <a:pt x="0" y="8467"/>
                  </a:moveTo>
                  <a:lnTo>
                    <a:pt x="863600" y="0"/>
                  </a:lnTo>
                  <a:lnTo>
                    <a:pt x="863600" y="16934"/>
                  </a:lnTo>
                  <a:lnTo>
                    <a:pt x="0" y="5698067"/>
                  </a:lnTo>
                  <a:lnTo>
                    <a:pt x="0" y="8467"/>
                  </a:lnTo>
                  <a:close/>
                </a:path>
              </a:pathLst>
            </a:custGeom>
            <a:solidFill>
              <a:srgbClr val="5fcbef">
                <a:alpha val="70000"/>
              </a:srgbClr>
            </a:solid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Trebuchet MS"/>
              </a:endParaRPr>
            </a:p>
          </p:txBody>
        </p:sp>
        <p:sp>
          <p:nvSpPr>
            <p:cNvPr id="18" name="Straight Connector 18"/>
            <p:cNvSpPr/>
            <p:nvPr/>
          </p:nvSpPr>
          <p:spPr>
            <a:xfrm>
              <a:off x="9371160" y="0"/>
              <a:ext cx="1218960" cy="6858000"/>
            </a:xfrm>
            <a:prstGeom prst="line">
              <a:avLst/>
            </a:prstGeom>
            <a:ln cap="rnd" w="9360">
              <a:solidFill>
                <a:srgbClr val="5fcbef">
                  <a:alpha val="70000"/>
                </a:srgbClr>
              </a:solidFill>
              <a:miter/>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Trebuchet MS"/>
              </a:endParaRPr>
            </a:p>
          </p:txBody>
        </p:sp>
        <p:sp>
          <p:nvSpPr>
            <p:cNvPr id="19" name="Straight Connector 19"/>
            <p:cNvSpPr/>
            <p:nvPr/>
          </p:nvSpPr>
          <p:spPr>
            <a:xfrm flipH="1">
              <a:off x="7425000" y="3681360"/>
              <a:ext cx="4764240" cy="3176640"/>
            </a:xfrm>
            <a:prstGeom prst="line">
              <a:avLst/>
            </a:prstGeom>
            <a:ln cap="rnd" w="9360">
              <a:solidFill>
                <a:srgbClr val="5fcbef">
                  <a:alpha val="70000"/>
                </a:srgbClr>
              </a:solidFill>
              <a:miter/>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Trebuchet MS"/>
              </a:endParaRPr>
            </a:p>
          </p:txBody>
        </p:sp>
        <p:sp>
          <p:nvSpPr>
            <p:cNvPr id="20" name="Rectangle 23"/>
            <p:cNvSpPr/>
            <p:nvPr/>
          </p:nvSpPr>
          <p:spPr>
            <a:xfrm>
              <a:off x="9182160" y="-7920"/>
              <a:ext cx="3006720" cy="6865920"/>
            </a:xfrm>
            <a:custGeom>
              <a:avLst/>
              <a:gdLst/>
              <a:ahLst/>
              <a:rect l="l" t="t" r="r" b="b"/>
              <a:pathLst>
                <a:path w="3007349" h="6866467">
                  <a:moveTo>
                    <a:pt x="2045532" y="0"/>
                  </a:moveTo>
                  <a:lnTo>
                    <a:pt x="3007349" y="0"/>
                  </a:lnTo>
                  <a:lnTo>
                    <a:pt x="3007349" y="6866467"/>
                  </a:lnTo>
                  <a:lnTo>
                    <a:pt x="0" y="6866467"/>
                  </a:lnTo>
                  <a:lnTo>
                    <a:pt x="2045532" y="0"/>
                  </a:lnTo>
                  <a:close/>
                </a:path>
              </a:pathLst>
            </a:custGeom>
            <a:solidFill>
              <a:srgbClr val="5fcbef">
                <a:alpha val="36000"/>
              </a:srgbClr>
            </a:solid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Trebuchet MS"/>
              </a:endParaRPr>
            </a:p>
          </p:txBody>
        </p:sp>
        <p:sp>
          <p:nvSpPr>
            <p:cNvPr id="21" name="Rectangle 25"/>
            <p:cNvSpPr/>
            <p:nvPr/>
          </p:nvSpPr>
          <p:spPr>
            <a:xfrm>
              <a:off x="9603000" y="-7920"/>
              <a:ext cx="2589120" cy="6865920"/>
            </a:xfrm>
            <a:custGeom>
              <a:avLst/>
              <a:gdLst/>
              <a:ahLst/>
              <a:rect l="l" t="t" r="r" b="b"/>
              <a:pathLst>
                <a:path w="2573311" h="6866467">
                  <a:moveTo>
                    <a:pt x="0" y="0"/>
                  </a:moveTo>
                  <a:lnTo>
                    <a:pt x="2573311" y="0"/>
                  </a:lnTo>
                  <a:lnTo>
                    <a:pt x="2573311" y="6866467"/>
                  </a:lnTo>
                  <a:lnTo>
                    <a:pt x="1202336" y="6866467"/>
                  </a:lnTo>
                  <a:lnTo>
                    <a:pt x="0" y="0"/>
                  </a:lnTo>
                  <a:close/>
                </a:path>
              </a:pathLst>
            </a:custGeom>
            <a:solidFill>
              <a:srgbClr val="5fcbef">
                <a:alpha val="20000"/>
              </a:srgbClr>
            </a:solid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Trebuchet MS"/>
              </a:endParaRPr>
            </a:p>
          </p:txBody>
        </p:sp>
        <p:sp>
          <p:nvSpPr>
            <p:cNvPr id="22" name="Isosceles Triangle 22"/>
            <p:cNvSpPr/>
            <p:nvPr/>
          </p:nvSpPr>
          <p:spPr>
            <a:xfrm>
              <a:off x="8933040" y="3048120"/>
              <a:ext cx="3259080" cy="3809880"/>
            </a:xfrm>
            <a:prstGeom prst="triangle">
              <a:avLst>
                <a:gd name="adj" fmla="val 100000"/>
              </a:avLst>
            </a:prstGeom>
            <a:solidFill>
              <a:srgbClr val="17b0e4">
                <a:alpha val="66000"/>
              </a:srgbClr>
            </a:solid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Trebuchet MS"/>
              </a:endParaRPr>
            </a:p>
          </p:txBody>
        </p:sp>
        <p:sp>
          <p:nvSpPr>
            <p:cNvPr id="23" name="Rectangle 27"/>
            <p:cNvSpPr/>
            <p:nvPr/>
          </p:nvSpPr>
          <p:spPr>
            <a:xfrm>
              <a:off x="9334800" y="-7920"/>
              <a:ext cx="2854080" cy="6865920"/>
            </a:xfrm>
            <a:custGeom>
              <a:avLst/>
              <a:gdLst/>
              <a:ahLst/>
              <a:rect l="l" t="t" r="r" b="b"/>
              <a:pathLst>
                <a:path w="2858013" h="6866467">
                  <a:moveTo>
                    <a:pt x="0" y="0"/>
                  </a:moveTo>
                  <a:lnTo>
                    <a:pt x="2858013" y="0"/>
                  </a:lnTo>
                  <a:lnTo>
                    <a:pt x="2858013" y="6866467"/>
                  </a:lnTo>
                  <a:lnTo>
                    <a:pt x="2473942" y="6866467"/>
                  </a:lnTo>
                  <a:lnTo>
                    <a:pt x="0" y="0"/>
                  </a:lnTo>
                  <a:close/>
                </a:path>
              </a:pathLst>
            </a:custGeom>
            <a:solidFill>
              <a:srgbClr val="17b0e4">
                <a:alpha val="50000"/>
              </a:srgbClr>
            </a:solid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Trebuchet MS"/>
              </a:endParaRPr>
            </a:p>
          </p:txBody>
        </p:sp>
        <p:sp>
          <p:nvSpPr>
            <p:cNvPr id="24" name="Rectangle 28"/>
            <p:cNvSpPr/>
            <p:nvPr/>
          </p:nvSpPr>
          <p:spPr>
            <a:xfrm>
              <a:off x="10898280" y="-7920"/>
              <a:ext cx="1290600" cy="6865920"/>
            </a:xfrm>
            <a:custGeom>
              <a:avLst/>
              <a:gdLst/>
              <a:ahLst/>
              <a:rect l="l" t="t" r="r" b="b"/>
              <a:pathLst>
                <a:path w="1290094" h="6858000">
                  <a:moveTo>
                    <a:pt x="1019735" y="0"/>
                  </a:moveTo>
                  <a:lnTo>
                    <a:pt x="1290094" y="0"/>
                  </a:lnTo>
                  <a:lnTo>
                    <a:pt x="1290094" y="6858000"/>
                  </a:lnTo>
                  <a:lnTo>
                    <a:pt x="0" y="6858000"/>
                  </a:lnTo>
                  <a:lnTo>
                    <a:pt x="1019735" y="0"/>
                  </a:lnTo>
                  <a:close/>
                </a:path>
              </a:pathLst>
            </a:custGeom>
            <a:solidFill>
              <a:srgbClr val="2e83c3">
                <a:alpha val="70000"/>
              </a:srgbClr>
            </a:solid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Trebuchet MS"/>
              </a:endParaRPr>
            </a:p>
          </p:txBody>
        </p:sp>
        <p:sp>
          <p:nvSpPr>
            <p:cNvPr id="25" name="Rectangle 29"/>
            <p:cNvSpPr/>
            <p:nvPr/>
          </p:nvSpPr>
          <p:spPr>
            <a:xfrm>
              <a:off x="10939680" y="-7920"/>
              <a:ext cx="1249200" cy="6865920"/>
            </a:xfrm>
            <a:custGeom>
              <a:avLst/>
              <a:gdLst/>
              <a:ahLst/>
              <a:rect l="l" t="t" r="r" b="b"/>
              <a:pathLst>
                <a:path w="1249825" h="6858000">
                  <a:moveTo>
                    <a:pt x="0" y="0"/>
                  </a:moveTo>
                  <a:lnTo>
                    <a:pt x="1249825" y="0"/>
                  </a:lnTo>
                  <a:lnTo>
                    <a:pt x="1249825" y="6858000"/>
                  </a:lnTo>
                  <a:lnTo>
                    <a:pt x="1109382" y="6858000"/>
                  </a:lnTo>
                  <a:lnTo>
                    <a:pt x="0" y="0"/>
                  </a:lnTo>
                  <a:close/>
                </a:path>
              </a:pathLst>
            </a:custGeom>
            <a:solidFill>
              <a:srgbClr val="236292">
                <a:alpha val="80000"/>
              </a:srgbClr>
            </a:solid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Trebuchet MS"/>
              </a:endParaRPr>
            </a:p>
          </p:txBody>
        </p:sp>
        <p:sp>
          <p:nvSpPr>
            <p:cNvPr id="26" name="Isosceles Triangle 26"/>
            <p:cNvSpPr/>
            <p:nvPr/>
          </p:nvSpPr>
          <p:spPr>
            <a:xfrm>
              <a:off x="10371240" y="3589200"/>
              <a:ext cx="1817640" cy="3268800"/>
            </a:xfrm>
            <a:prstGeom prst="triangle">
              <a:avLst>
                <a:gd name="adj" fmla="val 100000"/>
              </a:avLst>
            </a:prstGeom>
            <a:solidFill>
              <a:srgbClr val="17b0e4">
                <a:alpha val="66000"/>
              </a:srgbClr>
            </a:solid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Trebuchet MS"/>
              </a:endParaRPr>
            </a:p>
          </p:txBody>
        </p:sp>
      </p:grpSp>
      <p:sp>
        <p:nvSpPr>
          <p:cNvPr id="27" name="PlaceHolder 1"/>
          <p:cNvSpPr>
            <a:spLocks noGrp="1"/>
          </p:cNvSpPr>
          <p:nvPr>
            <p:ph type="title"/>
          </p:nvPr>
        </p:nvSpPr>
        <p:spPr>
          <a:xfrm>
            <a:off x="677520" y="609120"/>
            <a:ext cx="8596440" cy="1320840"/>
          </a:xfrm>
          <a:prstGeom prst="rect">
            <a:avLst/>
          </a:prstGeom>
          <a:noFill/>
          <a:ln w="0">
            <a:noFill/>
          </a:ln>
        </p:spPr>
        <p:txBody>
          <a:bodyPr lIns="90000" rIns="90000" tIns="46800" bIns="46800" anchor="t">
            <a:noAutofit/>
          </a:bodyPr>
          <a:p>
            <a:pPr indent="0">
              <a:buNone/>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3600" strike="noStrike" u="none">
                <a:solidFill>
                  <a:srgbClr val="5fcbef"/>
                </a:solidFill>
                <a:uFillTx/>
                <a:latin typeface="Trebuchet MS"/>
              </a:rPr>
              <a:t>Click to edit the title text format</a:t>
            </a:r>
            <a:endParaRPr b="0" lang="ru-RU" sz="3600" strike="noStrike" u="none">
              <a:solidFill>
                <a:srgbClr val="5fcbef"/>
              </a:solidFill>
              <a:uFillTx/>
              <a:latin typeface="Trebuchet MS"/>
            </a:endParaRPr>
          </a:p>
        </p:txBody>
      </p:sp>
      <p:sp>
        <p:nvSpPr>
          <p:cNvPr id="28" name="PlaceHolder 2"/>
          <p:cNvSpPr>
            <a:spLocks noGrp="1"/>
          </p:cNvSpPr>
          <p:nvPr>
            <p:ph type="body"/>
          </p:nvPr>
        </p:nvSpPr>
        <p:spPr>
          <a:xfrm>
            <a:off x="677520" y="2160360"/>
            <a:ext cx="8596440" cy="3881160"/>
          </a:xfrm>
          <a:prstGeom prst="rect">
            <a:avLst/>
          </a:prstGeom>
          <a:noFill/>
          <a:ln w="0">
            <a:noFill/>
          </a:ln>
        </p:spPr>
        <p:txBody>
          <a:bodyPr lIns="90000" rIns="90000" tIns="46800" bIns="46800" anchor="t">
            <a:normAutofit/>
          </a:bodyPr>
          <a:p>
            <a:pPr marL="343080" indent="-343080">
              <a:spcBef>
                <a:spcPts val="1001"/>
              </a:spcBef>
              <a:buClr>
                <a:srgbClr val="5fcbef"/>
              </a:buClr>
              <a:buSzPct val="80000"/>
              <a:buFont typeface="Wingdings 3" charset="2"/>
              <a:buChar char=""/>
              <a:tabLst>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1800" strike="noStrike" u="none">
                <a:solidFill>
                  <a:srgbClr val="404040"/>
                </a:solidFill>
                <a:uFillTx/>
                <a:latin typeface="Trebuchet MS"/>
              </a:rPr>
              <a:t>Click to edit the outline text format</a:t>
            </a:r>
            <a:endParaRPr b="0" lang="ru-RU" sz="1800" strike="noStrike" u="none">
              <a:solidFill>
                <a:srgbClr val="404040"/>
              </a:solidFill>
              <a:uFillTx/>
              <a:latin typeface="Trebuchet MS"/>
            </a:endParaRPr>
          </a:p>
          <a:p>
            <a:pPr lvl="1" marL="743040" indent="-285840">
              <a:spcBef>
                <a:spcPts val="1001"/>
              </a:spcBef>
              <a:buClr>
                <a:srgbClr val="5fcbef"/>
              </a:buClr>
              <a:buSzPct val="80000"/>
              <a:buFont typeface="Wingdings 3" charset="2"/>
              <a:buChar char=""/>
              <a:tabLst>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1800" strike="noStrike" u="none">
                <a:solidFill>
                  <a:srgbClr val="404040"/>
                </a:solidFill>
                <a:uFillTx/>
                <a:latin typeface="Trebuchet MS"/>
              </a:rPr>
              <a:t>Second Outline Level</a:t>
            </a:r>
            <a:endParaRPr b="0" lang="ru-RU" sz="1800" strike="noStrike" u="none">
              <a:solidFill>
                <a:srgbClr val="404040"/>
              </a:solidFill>
              <a:uFillTx/>
              <a:latin typeface="Trebuchet MS"/>
            </a:endParaRPr>
          </a:p>
          <a:p>
            <a:pPr lvl="2" marL="1143000" indent="-228600">
              <a:spcBef>
                <a:spcPts val="1001"/>
              </a:spcBef>
              <a:buClr>
                <a:srgbClr val="5fcbef"/>
              </a:buClr>
              <a:buSzPct val="80000"/>
              <a:buFont typeface="Wingdings 3" charset="2"/>
              <a:buChar char=""/>
              <a:tabLst>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1800" strike="noStrike" u="none">
                <a:solidFill>
                  <a:srgbClr val="404040"/>
                </a:solidFill>
                <a:uFillTx/>
                <a:latin typeface="Trebuchet MS"/>
              </a:rPr>
              <a:t>Third Outline Level</a:t>
            </a:r>
            <a:endParaRPr b="0" lang="ru-RU" sz="1800" strike="noStrike" u="none">
              <a:solidFill>
                <a:srgbClr val="404040"/>
              </a:solidFill>
              <a:uFillTx/>
              <a:latin typeface="Trebuchet MS"/>
            </a:endParaRPr>
          </a:p>
          <a:p>
            <a:pPr lvl="3" marL="1600200" indent="-228600">
              <a:spcBef>
                <a:spcPts val="1001"/>
              </a:spcBef>
              <a:buClr>
                <a:srgbClr val="5fcbef"/>
              </a:buClr>
              <a:buSzPct val="80000"/>
              <a:buFont typeface="Wingdings 3" charset="2"/>
              <a:buChar char=""/>
              <a:tabLst>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1800" strike="noStrike" u="none">
                <a:solidFill>
                  <a:srgbClr val="404040"/>
                </a:solidFill>
                <a:uFillTx/>
                <a:latin typeface="Trebuchet MS"/>
              </a:rPr>
              <a:t>Fourth Outline Level</a:t>
            </a:r>
            <a:endParaRPr b="0" lang="ru-RU" sz="1800" strike="noStrike" u="none">
              <a:solidFill>
                <a:srgbClr val="404040"/>
              </a:solidFill>
              <a:uFillTx/>
              <a:latin typeface="Trebuchet MS"/>
            </a:endParaRPr>
          </a:p>
          <a:p>
            <a:pPr lvl="4" marL="2057400" indent="-228600">
              <a:spcBef>
                <a:spcPts val="1001"/>
              </a:spcBef>
              <a:buClr>
                <a:srgbClr val="5fcbef"/>
              </a:buClr>
              <a:buSzPct val="80000"/>
              <a:buFont typeface="Wingdings 3" charset="2"/>
              <a:buChar char=""/>
              <a:tabLst>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1800" strike="noStrike" u="none">
                <a:solidFill>
                  <a:srgbClr val="404040"/>
                </a:solidFill>
                <a:uFillTx/>
                <a:latin typeface="Trebuchet MS"/>
              </a:rPr>
              <a:t>Fifth Outline Level</a:t>
            </a:r>
            <a:endParaRPr b="0" lang="ru-RU" sz="1800" strike="noStrike" u="none">
              <a:solidFill>
                <a:srgbClr val="404040"/>
              </a:solidFill>
              <a:uFillTx/>
              <a:latin typeface="Trebuchet MS"/>
            </a:endParaRPr>
          </a:p>
          <a:p>
            <a:pPr lvl="5" marL="2057400" indent="-228600">
              <a:spcBef>
                <a:spcPts val="1001"/>
              </a:spcBef>
              <a:buClr>
                <a:srgbClr val="000000"/>
              </a:buClr>
              <a:buSzPct val="80000"/>
              <a:buFont typeface="Wingdings 3" charset="2"/>
              <a:buChar char=""/>
              <a:tabLst>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1800" strike="noStrike" u="none">
                <a:solidFill>
                  <a:srgbClr val="404040"/>
                </a:solidFill>
                <a:uFillTx/>
                <a:latin typeface="Trebuchet MS"/>
              </a:rPr>
              <a:t>Sixth Outline Level</a:t>
            </a:r>
            <a:endParaRPr b="0" lang="ru-RU" sz="1800" strike="noStrike" u="none">
              <a:solidFill>
                <a:srgbClr val="404040"/>
              </a:solidFill>
              <a:uFillTx/>
              <a:latin typeface="Trebuchet MS"/>
            </a:endParaRPr>
          </a:p>
          <a:p>
            <a:pPr lvl="6" marL="2057400" indent="-228600">
              <a:spcBef>
                <a:spcPts val="1001"/>
              </a:spcBef>
              <a:buClr>
                <a:srgbClr val="000000"/>
              </a:buClr>
              <a:buSzPct val="80000"/>
              <a:buFont typeface="Wingdings 3" charset="2"/>
              <a:buChar char=""/>
              <a:tabLst>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1800" strike="noStrike" u="none">
                <a:solidFill>
                  <a:srgbClr val="404040"/>
                </a:solidFill>
                <a:uFillTx/>
                <a:latin typeface="Trebuchet MS"/>
              </a:rPr>
              <a:t>Seventh Outline Level</a:t>
            </a:r>
            <a:endParaRPr b="0" lang="ru-RU" sz="1800" strike="noStrike" u="none">
              <a:solidFill>
                <a:srgbClr val="404040"/>
              </a:solidFill>
              <a:uFillTx/>
              <a:latin typeface="Trebuchet MS"/>
            </a:endParaRPr>
          </a:p>
        </p:txBody>
      </p:sp>
      <p:sp>
        <p:nvSpPr>
          <p:cNvPr id="29" name="PlaceHolder 3"/>
          <p:cNvSpPr>
            <a:spLocks noGrp="1"/>
          </p:cNvSpPr>
          <p:nvPr>
            <p:ph type="dt" idx="4"/>
          </p:nvPr>
        </p:nvSpPr>
        <p:spPr>
          <a:xfrm>
            <a:off x="7205400" y="6041520"/>
            <a:ext cx="911160" cy="365400"/>
          </a:xfrm>
          <a:prstGeom prst="rect">
            <a:avLst/>
          </a:prstGeom>
          <a:noFill/>
          <a:ln w="0">
            <a:noFill/>
          </a:ln>
        </p:spPr>
        <p:txBody>
          <a:bodyPr lIns="90000" rIns="90000" tIns="46800" bIns="46800" anchor="ctr">
            <a:noAutofit/>
          </a:bodyPr>
          <a:lstStyle>
            <a:lvl1pPr indent="0" algn="r">
              <a:buNone/>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defRPr b="0" lang="ru-RU" sz="900" strike="noStrike" u="none">
                <a:solidFill>
                  <a:srgbClr val="898989"/>
                </a:solidFill>
                <a:uFillTx/>
                <a:latin typeface="Trebuchet MS"/>
              </a:defRPr>
            </a:lvl1pPr>
          </a:lstStyle>
          <a:p>
            <a:pPr indent="0" algn="r">
              <a:buNone/>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900" strike="noStrike" u="none">
                <a:solidFill>
                  <a:srgbClr val="898989"/>
                </a:solidFill>
                <a:uFillTx/>
                <a:latin typeface="Trebuchet MS"/>
              </a:rPr>
              <a:t>&lt;date/time&gt;</a:t>
            </a:r>
            <a:endParaRPr b="0" lang="ru-RU" sz="900" strike="noStrike" u="none">
              <a:solidFill>
                <a:srgbClr val="000000"/>
              </a:solidFill>
              <a:uFillTx/>
              <a:latin typeface="Trebuchet MS"/>
            </a:endParaRPr>
          </a:p>
        </p:txBody>
      </p:sp>
      <p:sp>
        <p:nvSpPr>
          <p:cNvPr id="30" name="PlaceHolder 4"/>
          <p:cNvSpPr>
            <a:spLocks noGrp="1"/>
          </p:cNvSpPr>
          <p:nvPr>
            <p:ph type="ftr" idx="5"/>
          </p:nvPr>
        </p:nvSpPr>
        <p:spPr>
          <a:xfrm>
            <a:off x="677520" y="6041520"/>
            <a:ext cx="6297480" cy="365400"/>
          </a:xfrm>
          <a:prstGeom prst="rect">
            <a:avLst/>
          </a:prstGeom>
          <a:noFill/>
          <a:ln w="0">
            <a:noFill/>
          </a:ln>
        </p:spPr>
        <p:txBody>
          <a:bodyPr lIns="90000" rIns="90000" tIns="46800" bIns="46800" anchor="ctr">
            <a:noAutofit/>
          </a:bodyPr>
          <a:p>
            <a:pPr indent="0">
              <a:buNone/>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1800" strike="noStrike" u="none">
              <a:solidFill>
                <a:srgbClr val="000000"/>
              </a:solidFill>
              <a:uFillTx/>
              <a:latin typeface="Trebuchet MS"/>
            </a:endParaRPr>
          </a:p>
        </p:txBody>
      </p:sp>
      <p:sp>
        <p:nvSpPr>
          <p:cNvPr id="31" name="PlaceHolder 5"/>
          <p:cNvSpPr>
            <a:spLocks noGrp="1"/>
          </p:cNvSpPr>
          <p:nvPr>
            <p:ph type="sldNum" idx="6"/>
          </p:nvPr>
        </p:nvSpPr>
        <p:spPr>
          <a:xfrm>
            <a:off x="8589600" y="6041520"/>
            <a:ext cx="684360" cy="365400"/>
          </a:xfrm>
          <a:prstGeom prst="rect">
            <a:avLst/>
          </a:prstGeom>
          <a:noFill/>
          <a:ln w="0">
            <a:noFill/>
          </a:ln>
        </p:spPr>
        <p:txBody>
          <a:bodyPr lIns="90000" rIns="90000" tIns="46800" bIns="46800" anchor="ctr">
            <a:noAutofit/>
          </a:bodyPr>
          <a:lstStyle>
            <a:lvl1pPr indent="0" algn="r">
              <a:buNone/>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defRPr b="0" lang="ru-RU" sz="900" strike="noStrike" u="none">
                <a:solidFill>
                  <a:srgbClr val="5fcbef"/>
                </a:solidFill>
                <a:uFillTx/>
                <a:latin typeface="Trebuchet MS"/>
              </a:defRPr>
            </a:lvl1pPr>
          </a:lstStyle>
          <a:p>
            <a:pPr indent="0" algn="r">
              <a:buNone/>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fld id="{E17FD1A4-AC04-40C2-A88E-A84970A583D0}" type="slidenum">
              <a:rPr b="0" lang="ru-RU" sz="900" strike="noStrike" u="none">
                <a:solidFill>
                  <a:srgbClr val="5fcbef"/>
                </a:solidFill>
                <a:uFillTx/>
                <a:latin typeface="Trebuchet MS"/>
              </a:rPr>
              <a:t>&lt;number&gt;</a:t>
            </a:fld>
            <a:endParaRPr b="0" lang="ru-RU" sz="900" strike="noStrike" u="none">
              <a:solidFill>
                <a:srgbClr val="000000"/>
              </a:solidFill>
              <a:uFillTx/>
              <a:latin typeface="Trebuchet MS"/>
            </a:endParaRPr>
          </a:p>
        </p:txBody>
      </p:sp>
    </p:spTree>
  </p:cSld>
  <p:clrMap bg1="lt1" tx1="dk1" bg2="lt2" tx2="dk2" accent1="accent1" accent2="accent2" accent3="accent3" accent4="accent4" accent5="accent5" accent6="accent6" hlink="hlink" folHlink="folHlink"/>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grpSp>
        <p:nvGrpSpPr>
          <p:cNvPr id="32" name="Group 43"/>
          <p:cNvGrpSpPr/>
          <p:nvPr/>
        </p:nvGrpSpPr>
        <p:grpSpPr>
          <a:xfrm>
            <a:off x="0" y="-7920"/>
            <a:ext cx="12192120" cy="6865920"/>
            <a:chOff x="0" y="-7920"/>
            <a:chExt cx="12192120" cy="6865920"/>
          </a:xfrm>
        </p:grpSpPr>
        <p:sp>
          <p:nvSpPr>
            <p:cNvPr id="33" name="Straight Connector 19"/>
            <p:cNvSpPr/>
            <p:nvPr/>
          </p:nvSpPr>
          <p:spPr>
            <a:xfrm>
              <a:off x="9371160" y="0"/>
              <a:ext cx="1218960" cy="6858000"/>
            </a:xfrm>
            <a:prstGeom prst="line">
              <a:avLst/>
            </a:prstGeom>
            <a:ln cap="rnd" w="9360">
              <a:solidFill>
                <a:srgbClr val="5fcbef">
                  <a:alpha val="70000"/>
                </a:srgbClr>
              </a:solidFill>
              <a:miter/>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Trebuchet MS"/>
              </a:endParaRPr>
            </a:p>
          </p:txBody>
        </p:sp>
        <p:sp>
          <p:nvSpPr>
            <p:cNvPr id="34" name="Straight Connector 20"/>
            <p:cNvSpPr/>
            <p:nvPr/>
          </p:nvSpPr>
          <p:spPr>
            <a:xfrm flipH="1">
              <a:off x="7425000" y="3681360"/>
              <a:ext cx="4764240" cy="3176640"/>
            </a:xfrm>
            <a:prstGeom prst="line">
              <a:avLst/>
            </a:prstGeom>
            <a:ln cap="rnd" w="9360">
              <a:solidFill>
                <a:srgbClr val="5fcbef">
                  <a:alpha val="70000"/>
                </a:srgbClr>
              </a:solidFill>
              <a:miter/>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Trebuchet MS"/>
              </a:endParaRPr>
            </a:p>
          </p:txBody>
        </p:sp>
        <p:sp>
          <p:nvSpPr>
            <p:cNvPr id="35" name="Rectangle 23"/>
            <p:cNvSpPr/>
            <p:nvPr/>
          </p:nvSpPr>
          <p:spPr>
            <a:xfrm>
              <a:off x="9182160" y="-7920"/>
              <a:ext cx="3006720" cy="6865920"/>
            </a:xfrm>
            <a:custGeom>
              <a:avLst/>
              <a:gdLst/>
              <a:ahLst/>
              <a:rect l="l" t="t" r="r" b="b"/>
              <a:pathLst>
                <a:path w="3007349" h="6866467">
                  <a:moveTo>
                    <a:pt x="2045532" y="0"/>
                  </a:moveTo>
                  <a:lnTo>
                    <a:pt x="3007349" y="0"/>
                  </a:lnTo>
                  <a:lnTo>
                    <a:pt x="3007349" y="6866467"/>
                  </a:lnTo>
                  <a:lnTo>
                    <a:pt x="0" y="6866467"/>
                  </a:lnTo>
                  <a:lnTo>
                    <a:pt x="2045532" y="0"/>
                  </a:lnTo>
                  <a:close/>
                </a:path>
              </a:pathLst>
            </a:custGeom>
            <a:solidFill>
              <a:srgbClr val="5fcbef">
                <a:alpha val="36000"/>
              </a:srgbClr>
            </a:solid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Trebuchet MS"/>
              </a:endParaRPr>
            </a:p>
          </p:txBody>
        </p:sp>
        <p:sp>
          <p:nvSpPr>
            <p:cNvPr id="36" name="Rectangle 25"/>
            <p:cNvSpPr/>
            <p:nvPr/>
          </p:nvSpPr>
          <p:spPr>
            <a:xfrm>
              <a:off x="9603000" y="-7920"/>
              <a:ext cx="2589120" cy="6865920"/>
            </a:xfrm>
            <a:custGeom>
              <a:avLst/>
              <a:gdLst/>
              <a:ahLst/>
              <a:rect l="l" t="t" r="r" b="b"/>
              <a:pathLst>
                <a:path w="2573311" h="6866467">
                  <a:moveTo>
                    <a:pt x="0" y="0"/>
                  </a:moveTo>
                  <a:lnTo>
                    <a:pt x="2573311" y="0"/>
                  </a:lnTo>
                  <a:lnTo>
                    <a:pt x="2573311" y="6866467"/>
                  </a:lnTo>
                  <a:lnTo>
                    <a:pt x="1202336" y="6866467"/>
                  </a:lnTo>
                  <a:lnTo>
                    <a:pt x="0" y="0"/>
                  </a:lnTo>
                  <a:close/>
                </a:path>
              </a:pathLst>
            </a:custGeom>
            <a:solidFill>
              <a:srgbClr val="5fcbef">
                <a:alpha val="20000"/>
              </a:srgbClr>
            </a:solid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Trebuchet MS"/>
              </a:endParaRPr>
            </a:p>
          </p:txBody>
        </p:sp>
        <p:sp>
          <p:nvSpPr>
            <p:cNvPr id="37" name="Isosceles Triangle 23"/>
            <p:cNvSpPr/>
            <p:nvPr/>
          </p:nvSpPr>
          <p:spPr>
            <a:xfrm>
              <a:off x="8933040" y="3048120"/>
              <a:ext cx="3259080" cy="3809880"/>
            </a:xfrm>
            <a:prstGeom prst="triangle">
              <a:avLst>
                <a:gd name="adj" fmla="val 100000"/>
              </a:avLst>
            </a:prstGeom>
            <a:solidFill>
              <a:srgbClr val="17b0e4">
                <a:alpha val="66000"/>
              </a:srgbClr>
            </a:solid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Trebuchet MS"/>
              </a:endParaRPr>
            </a:p>
          </p:txBody>
        </p:sp>
        <p:sp>
          <p:nvSpPr>
            <p:cNvPr id="38" name="Rectangle 27"/>
            <p:cNvSpPr/>
            <p:nvPr/>
          </p:nvSpPr>
          <p:spPr>
            <a:xfrm>
              <a:off x="9334800" y="-7920"/>
              <a:ext cx="2854080" cy="6865920"/>
            </a:xfrm>
            <a:custGeom>
              <a:avLst/>
              <a:gdLst/>
              <a:ahLst/>
              <a:rect l="l" t="t" r="r" b="b"/>
              <a:pathLst>
                <a:path w="2858013" h="6866467">
                  <a:moveTo>
                    <a:pt x="0" y="0"/>
                  </a:moveTo>
                  <a:lnTo>
                    <a:pt x="2858013" y="0"/>
                  </a:lnTo>
                  <a:lnTo>
                    <a:pt x="2858013" y="6866467"/>
                  </a:lnTo>
                  <a:lnTo>
                    <a:pt x="2473942" y="6866467"/>
                  </a:lnTo>
                  <a:lnTo>
                    <a:pt x="0" y="0"/>
                  </a:lnTo>
                  <a:close/>
                </a:path>
              </a:pathLst>
            </a:custGeom>
            <a:solidFill>
              <a:srgbClr val="17b0e4">
                <a:alpha val="50000"/>
              </a:srgbClr>
            </a:solid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Trebuchet MS"/>
              </a:endParaRPr>
            </a:p>
          </p:txBody>
        </p:sp>
        <p:sp>
          <p:nvSpPr>
            <p:cNvPr id="39" name="Rectangle 28"/>
            <p:cNvSpPr/>
            <p:nvPr/>
          </p:nvSpPr>
          <p:spPr>
            <a:xfrm>
              <a:off x="10898280" y="-7920"/>
              <a:ext cx="1290600" cy="6865920"/>
            </a:xfrm>
            <a:custGeom>
              <a:avLst/>
              <a:gdLst/>
              <a:ahLst/>
              <a:rect l="l" t="t" r="r" b="b"/>
              <a:pathLst>
                <a:path w="1290094" h="6858000">
                  <a:moveTo>
                    <a:pt x="1019735" y="0"/>
                  </a:moveTo>
                  <a:lnTo>
                    <a:pt x="1290094" y="0"/>
                  </a:lnTo>
                  <a:lnTo>
                    <a:pt x="1290094" y="6858000"/>
                  </a:lnTo>
                  <a:lnTo>
                    <a:pt x="0" y="6858000"/>
                  </a:lnTo>
                  <a:lnTo>
                    <a:pt x="1019735" y="0"/>
                  </a:lnTo>
                  <a:close/>
                </a:path>
              </a:pathLst>
            </a:custGeom>
            <a:solidFill>
              <a:srgbClr val="2e83c3">
                <a:alpha val="70000"/>
              </a:srgbClr>
            </a:solid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Trebuchet MS"/>
              </a:endParaRPr>
            </a:p>
          </p:txBody>
        </p:sp>
        <p:sp>
          <p:nvSpPr>
            <p:cNvPr id="40" name="Rectangle 29"/>
            <p:cNvSpPr/>
            <p:nvPr/>
          </p:nvSpPr>
          <p:spPr>
            <a:xfrm>
              <a:off x="10939680" y="-7920"/>
              <a:ext cx="1249200" cy="6865920"/>
            </a:xfrm>
            <a:custGeom>
              <a:avLst/>
              <a:gdLst/>
              <a:ahLst/>
              <a:rect l="l" t="t" r="r" b="b"/>
              <a:pathLst>
                <a:path w="1249825" h="6858000">
                  <a:moveTo>
                    <a:pt x="0" y="0"/>
                  </a:moveTo>
                  <a:lnTo>
                    <a:pt x="1249825" y="0"/>
                  </a:lnTo>
                  <a:lnTo>
                    <a:pt x="1249825" y="6858000"/>
                  </a:lnTo>
                  <a:lnTo>
                    <a:pt x="1109382" y="6858000"/>
                  </a:lnTo>
                  <a:lnTo>
                    <a:pt x="0" y="0"/>
                  </a:lnTo>
                  <a:close/>
                </a:path>
              </a:pathLst>
            </a:custGeom>
            <a:solidFill>
              <a:srgbClr val="236292">
                <a:alpha val="80000"/>
              </a:srgbClr>
            </a:solid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Trebuchet MS"/>
              </a:endParaRPr>
            </a:p>
          </p:txBody>
        </p:sp>
        <p:sp>
          <p:nvSpPr>
            <p:cNvPr id="41" name="Isosceles Triangle 27"/>
            <p:cNvSpPr/>
            <p:nvPr/>
          </p:nvSpPr>
          <p:spPr>
            <a:xfrm>
              <a:off x="10371240" y="3589200"/>
              <a:ext cx="1817640" cy="3268800"/>
            </a:xfrm>
            <a:prstGeom prst="triangle">
              <a:avLst>
                <a:gd name="adj" fmla="val 100000"/>
              </a:avLst>
            </a:prstGeom>
            <a:solidFill>
              <a:srgbClr val="17b0e4">
                <a:alpha val="66000"/>
              </a:srgbClr>
            </a:solid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Trebuchet MS"/>
              </a:endParaRPr>
            </a:p>
          </p:txBody>
        </p:sp>
        <p:sp>
          <p:nvSpPr>
            <p:cNvPr id="42" name="Isosceles Triangle 18"/>
            <p:cNvSpPr/>
            <p:nvPr/>
          </p:nvSpPr>
          <p:spPr>
            <a:xfrm>
              <a:off x="0" y="4013280"/>
              <a:ext cx="449280" cy="2844720"/>
            </a:xfrm>
            <a:prstGeom prst="triangle">
              <a:avLst>
                <a:gd name="adj" fmla="val 0"/>
              </a:avLst>
            </a:prstGeom>
            <a:solidFill>
              <a:srgbClr val="5fcbef">
                <a:alpha val="70000"/>
              </a:srgbClr>
            </a:solid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Trebuchet MS"/>
              </a:endParaRPr>
            </a:p>
          </p:txBody>
        </p:sp>
      </p:grpSp>
      <p:sp>
        <p:nvSpPr>
          <p:cNvPr id="43" name="TextBox 17"/>
          <p:cNvSpPr/>
          <p:nvPr/>
        </p:nvSpPr>
        <p:spPr>
          <a:xfrm>
            <a:off x="541440" y="790560"/>
            <a:ext cx="609480" cy="584280"/>
          </a:xfrm>
          <a:prstGeom prst="rect">
            <a:avLst/>
          </a:prstGeom>
          <a:noFill/>
          <a:ln w="0">
            <a:noFill/>
          </a:ln>
        </p:spPr>
        <p:style>
          <a:lnRef idx="0"/>
          <a:fillRef idx="0"/>
          <a:effectRef idx="0"/>
          <a:fontRef idx="minor"/>
        </p:style>
        <p:txBody>
          <a:bodyPr lIns="90000" rIns="90000" tIns="46800" bIns="46800" anchor="ctr">
            <a:noAutofit/>
          </a:bodyPr>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en-US" sz="8000" strike="noStrike" u="none">
                <a:solidFill>
                  <a:srgbClr val="9fe0f5"/>
                </a:solidFill>
                <a:uFillTx/>
                <a:latin typeface="Arial"/>
              </a:rPr>
              <a:t>“</a:t>
            </a:r>
            <a:endParaRPr b="0" lang="ru-RU" sz="8000" strike="noStrike" u="none">
              <a:solidFill>
                <a:srgbClr val="000000"/>
              </a:solidFill>
              <a:uFillTx/>
              <a:latin typeface="Trebuchet MS"/>
            </a:endParaRPr>
          </a:p>
        </p:txBody>
      </p:sp>
      <p:sp>
        <p:nvSpPr>
          <p:cNvPr id="44" name="TextBox 28"/>
          <p:cNvSpPr/>
          <p:nvPr/>
        </p:nvSpPr>
        <p:spPr>
          <a:xfrm>
            <a:off x="8893080" y="2886120"/>
            <a:ext cx="609840" cy="585720"/>
          </a:xfrm>
          <a:prstGeom prst="rect">
            <a:avLst/>
          </a:prstGeom>
          <a:noFill/>
          <a:ln w="0">
            <a:noFill/>
          </a:ln>
        </p:spPr>
        <p:style>
          <a:lnRef idx="0"/>
          <a:fillRef idx="0"/>
          <a:effectRef idx="0"/>
          <a:fontRef idx="minor"/>
        </p:style>
        <p:txBody>
          <a:bodyPr lIns="90000" rIns="90000" tIns="46800" bIns="46800" anchor="ctr">
            <a:noAutofit/>
          </a:bodyPr>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en-US" sz="8000" strike="noStrike" u="none">
                <a:solidFill>
                  <a:srgbClr val="9fe0f5"/>
                </a:solidFill>
                <a:uFillTx/>
                <a:latin typeface="Arial"/>
              </a:rPr>
              <a:t>”</a:t>
            </a:r>
            <a:endParaRPr b="0" lang="ru-RU" sz="8000" strike="noStrike" u="none">
              <a:solidFill>
                <a:srgbClr val="000000"/>
              </a:solidFill>
              <a:uFillTx/>
              <a:latin typeface="Trebuchet MS"/>
            </a:endParaRPr>
          </a:p>
        </p:txBody>
      </p:sp>
      <p:sp>
        <p:nvSpPr>
          <p:cNvPr id="45" name="PlaceHolder 1"/>
          <p:cNvSpPr>
            <a:spLocks noGrp="1"/>
          </p:cNvSpPr>
          <p:nvPr>
            <p:ph type="title"/>
          </p:nvPr>
        </p:nvSpPr>
        <p:spPr>
          <a:xfrm>
            <a:off x="677520" y="609120"/>
            <a:ext cx="8596440" cy="1320840"/>
          </a:xfrm>
          <a:prstGeom prst="rect">
            <a:avLst/>
          </a:prstGeom>
          <a:noFill/>
          <a:ln w="0">
            <a:noFill/>
          </a:ln>
        </p:spPr>
        <p:txBody>
          <a:bodyPr lIns="90000" rIns="90000" tIns="46800" bIns="46800" anchor="t">
            <a:noAutofit/>
          </a:bodyPr>
          <a:p>
            <a:pPr indent="0">
              <a:buNone/>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3600" strike="noStrike" u="none">
                <a:solidFill>
                  <a:srgbClr val="5fcbef"/>
                </a:solidFill>
                <a:uFillTx/>
                <a:latin typeface="Trebuchet MS"/>
              </a:rPr>
              <a:t>Click to edit the title text format</a:t>
            </a:r>
            <a:endParaRPr b="0" lang="ru-RU" sz="3600" strike="noStrike" u="none">
              <a:solidFill>
                <a:srgbClr val="5fcbef"/>
              </a:solidFill>
              <a:uFillTx/>
              <a:latin typeface="Trebuchet MS"/>
            </a:endParaRPr>
          </a:p>
        </p:txBody>
      </p:sp>
      <p:sp>
        <p:nvSpPr>
          <p:cNvPr id="46" name="PlaceHolder 2"/>
          <p:cNvSpPr>
            <a:spLocks noGrp="1"/>
          </p:cNvSpPr>
          <p:nvPr>
            <p:ph type="body"/>
          </p:nvPr>
        </p:nvSpPr>
        <p:spPr>
          <a:xfrm>
            <a:off x="677520" y="2160360"/>
            <a:ext cx="8596440" cy="3881160"/>
          </a:xfrm>
          <a:prstGeom prst="rect">
            <a:avLst/>
          </a:prstGeom>
          <a:noFill/>
          <a:ln w="0">
            <a:noFill/>
          </a:ln>
        </p:spPr>
        <p:txBody>
          <a:bodyPr lIns="90000" rIns="90000" tIns="46800" bIns="46800" anchor="t">
            <a:normAutofit/>
          </a:bodyPr>
          <a:p>
            <a:pPr marL="343080" indent="-343080">
              <a:spcBef>
                <a:spcPts val="1001"/>
              </a:spcBef>
              <a:buClr>
                <a:srgbClr val="5fcbef"/>
              </a:buClr>
              <a:buSzPct val="80000"/>
              <a:buFont typeface="Wingdings 3" charset="2"/>
              <a:buChar char=""/>
              <a:tabLst>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1800" strike="noStrike" u="none">
                <a:solidFill>
                  <a:srgbClr val="404040"/>
                </a:solidFill>
                <a:uFillTx/>
                <a:latin typeface="Trebuchet MS"/>
              </a:rPr>
              <a:t>Click to edit the outline text format</a:t>
            </a:r>
            <a:endParaRPr b="0" lang="ru-RU" sz="1800" strike="noStrike" u="none">
              <a:solidFill>
                <a:srgbClr val="404040"/>
              </a:solidFill>
              <a:uFillTx/>
              <a:latin typeface="Trebuchet MS"/>
            </a:endParaRPr>
          </a:p>
          <a:p>
            <a:pPr lvl="1" marL="743040" indent="-285840">
              <a:spcBef>
                <a:spcPts val="1001"/>
              </a:spcBef>
              <a:buClr>
                <a:srgbClr val="5fcbef"/>
              </a:buClr>
              <a:buSzPct val="80000"/>
              <a:buFont typeface="Wingdings 3" charset="2"/>
              <a:buChar char=""/>
              <a:tabLst>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1800" strike="noStrike" u="none">
                <a:solidFill>
                  <a:srgbClr val="404040"/>
                </a:solidFill>
                <a:uFillTx/>
                <a:latin typeface="Trebuchet MS"/>
              </a:rPr>
              <a:t>Second Outline Level</a:t>
            </a:r>
            <a:endParaRPr b="0" lang="ru-RU" sz="1800" strike="noStrike" u="none">
              <a:solidFill>
                <a:srgbClr val="404040"/>
              </a:solidFill>
              <a:uFillTx/>
              <a:latin typeface="Trebuchet MS"/>
            </a:endParaRPr>
          </a:p>
          <a:p>
            <a:pPr lvl="2" marL="1143000" indent="-228600">
              <a:spcBef>
                <a:spcPts val="1001"/>
              </a:spcBef>
              <a:buClr>
                <a:srgbClr val="5fcbef"/>
              </a:buClr>
              <a:buSzPct val="80000"/>
              <a:buFont typeface="Wingdings 3" charset="2"/>
              <a:buChar char=""/>
              <a:tabLst>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1800" strike="noStrike" u="none">
                <a:solidFill>
                  <a:srgbClr val="404040"/>
                </a:solidFill>
                <a:uFillTx/>
                <a:latin typeface="Trebuchet MS"/>
              </a:rPr>
              <a:t>Third Outline Level</a:t>
            </a:r>
            <a:endParaRPr b="0" lang="ru-RU" sz="1800" strike="noStrike" u="none">
              <a:solidFill>
                <a:srgbClr val="404040"/>
              </a:solidFill>
              <a:uFillTx/>
              <a:latin typeface="Trebuchet MS"/>
            </a:endParaRPr>
          </a:p>
          <a:p>
            <a:pPr lvl="3" marL="1600200" indent="-228600">
              <a:spcBef>
                <a:spcPts val="1001"/>
              </a:spcBef>
              <a:buClr>
                <a:srgbClr val="5fcbef"/>
              </a:buClr>
              <a:buSzPct val="80000"/>
              <a:buFont typeface="Wingdings 3" charset="2"/>
              <a:buChar char=""/>
              <a:tabLst>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1800" strike="noStrike" u="none">
                <a:solidFill>
                  <a:srgbClr val="404040"/>
                </a:solidFill>
                <a:uFillTx/>
                <a:latin typeface="Trebuchet MS"/>
              </a:rPr>
              <a:t>Fourth Outline Level</a:t>
            </a:r>
            <a:endParaRPr b="0" lang="ru-RU" sz="1800" strike="noStrike" u="none">
              <a:solidFill>
                <a:srgbClr val="404040"/>
              </a:solidFill>
              <a:uFillTx/>
              <a:latin typeface="Trebuchet MS"/>
            </a:endParaRPr>
          </a:p>
          <a:p>
            <a:pPr lvl="4" marL="2057400" indent="-228600">
              <a:spcBef>
                <a:spcPts val="1001"/>
              </a:spcBef>
              <a:buClr>
                <a:srgbClr val="5fcbef"/>
              </a:buClr>
              <a:buSzPct val="80000"/>
              <a:buFont typeface="Wingdings 3" charset="2"/>
              <a:buChar char=""/>
              <a:tabLst>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1800" strike="noStrike" u="none">
                <a:solidFill>
                  <a:srgbClr val="404040"/>
                </a:solidFill>
                <a:uFillTx/>
                <a:latin typeface="Trebuchet MS"/>
              </a:rPr>
              <a:t>Fifth Outline Level</a:t>
            </a:r>
            <a:endParaRPr b="0" lang="ru-RU" sz="1800" strike="noStrike" u="none">
              <a:solidFill>
                <a:srgbClr val="404040"/>
              </a:solidFill>
              <a:uFillTx/>
              <a:latin typeface="Trebuchet MS"/>
            </a:endParaRPr>
          </a:p>
          <a:p>
            <a:pPr lvl="5" marL="2057400" indent="-228600">
              <a:spcBef>
                <a:spcPts val="1001"/>
              </a:spcBef>
              <a:buClr>
                <a:srgbClr val="000000"/>
              </a:buClr>
              <a:buSzPct val="80000"/>
              <a:buFont typeface="Wingdings 3" charset="2"/>
              <a:buChar char=""/>
              <a:tabLst>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1800" strike="noStrike" u="none">
                <a:solidFill>
                  <a:srgbClr val="404040"/>
                </a:solidFill>
                <a:uFillTx/>
                <a:latin typeface="Trebuchet MS"/>
              </a:rPr>
              <a:t>Sixth Outline Level</a:t>
            </a:r>
            <a:endParaRPr b="0" lang="ru-RU" sz="1800" strike="noStrike" u="none">
              <a:solidFill>
                <a:srgbClr val="404040"/>
              </a:solidFill>
              <a:uFillTx/>
              <a:latin typeface="Trebuchet MS"/>
            </a:endParaRPr>
          </a:p>
          <a:p>
            <a:pPr lvl="6" marL="2057400" indent="-228600">
              <a:spcBef>
                <a:spcPts val="1001"/>
              </a:spcBef>
              <a:buClr>
                <a:srgbClr val="000000"/>
              </a:buClr>
              <a:buSzPct val="80000"/>
              <a:buFont typeface="Wingdings 3" charset="2"/>
              <a:buChar char=""/>
              <a:tabLst>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1800" strike="noStrike" u="none">
                <a:solidFill>
                  <a:srgbClr val="404040"/>
                </a:solidFill>
                <a:uFillTx/>
                <a:latin typeface="Trebuchet MS"/>
              </a:rPr>
              <a:t>Seventh Outline Level</a:t>
            </a:r>
            <a:endParaRPr b="0" lang="ru-RU" sz="1800" strike="noStrike" u="none">
              <a:solidFill>
                <a:srgbClr val="404040"/>
              </a:solidFill>
              <a:uFillTx/>
              <a:latin typeface="Trebuchet MS"/>
            </a:endParaRPr>
          </a:p>
        </p:txBody>
      </p:sp>
      <p:sp>
        <p:nvSpPr>
          <p:cNvPr id="47" name="PlaceHolder 3"/>
          <p:cNvSpPr>
            <a:spLocks noGrp="1"/>
          </p:cNvSpPr>
          <p:nvPr>
            <p:ph type="dt" idx="7"/>
          </p:nvPr>
        </p:nvSpPr>
        <p:spPr>
          <a:xfrm>
            <a:off x="7205400" y="6041520"/>
            <a:ext cx="911160" cy="365400"/>
          </a:xfrm>
          <a:prstGeom prst="rect">
            <a:avLst/>
          </a:prstGeom>
          <a:noFill/>
          <a:ln w="0">
            <a:noFill/>
          </a:ln>
        </p:spPr>
        <p:txBody>
          <a:bodyPr lIns="90000" rIns="90000" tIns="46800" bIns="46800" anchor="ctr">
            <a:noAutofit/>
          </a:bodyPr>
          <a:lstStyle>
            <a:lvl1pPr indent="0" algn="r">
              <a:buNone/>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defRPr b="0" lang="ru-RU" sz="900" strike="noStrike" u="none">
                <a:solidFill>
                  <a:srgbClr val="898989"/>
                </a:solidFill>
                <a:uFillTx/>
                <a:latin typeface="Trebuchet MS"/>
              </a:defRPr>
            </a:lvl1pPr>
          </a:lstStyle>
          <a:p>
            <a:pPr indent="0" algn="r">
              <a:buNone/>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900" strike="noStrike" u="none">
                <a:solidFill>
                  <a:srgbClr val="898989"/>
                </a:solidFill>
                <a:uFillTx/>
                <a:latin typeface="Trebuchet MS"/>
              </a:rPr>
              <a:t>&lt;date/time&gt;</a:t>
            </a:r>
            <a:endParaRPr b="0" lang="ru-RU" sz="900" strike="noStrike" u="none">
              <a:solidFill>
                <a:srgbClr val="000000"/>
              </a:solidFill>
              <a:uFillTx/>
              <a:latin typeface="Trebuchet MS"/>
            </a:endParaRPr>
          </a:p>
        </p:txBody>
      </p:sp>
      <p:sp>
        <p:nvSpPr>
          <p:cNvPr id="48" name="PlaceHolder 4"/>
          <p:cNvSpPr>
            <a:spLocks noGrp="1"/>
          </p:cNvSpPr>
          <p:nvPr>
            <p:ph type="ftr" idx="8"/>
          </p:nvPr>
        </p:nvSpPr>
        <p:spPr>
          <a:xfrm>
            <a:off x="677520" y="6041520"/>
            <a:ext cx="6297480" cy="365400"/>
          </a:xfrm>
          <a:prstGeom prst="rect">
            <a:avLst/>
          </a:prstGeom>
          <a:noFill/>
          <a:ln w="0">
            <a:noFill/>
          </a:ln>
        </p:spPr>
        <p:txBody>
          <a:bodyPr lIns="90000" rIns="90000" tIns="46800" bIns="46800" anchor="ctr">
            <a:noAutofit/>
          </a:bodyPr>
          <a:p>
            <a:pPr indent="0">
              <a:buNone/>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1800" strike="noStrike" u="none">
              <a:solidFill>
                <a:srgbClr val="000000"/>
              </a:solidFill>
              <a:uFillTx/>
              <a:latin typeface="Trebuchet MS"/>
            </a:endParaRPr>
          </a:p>
        </p:txBody>
      </p:sp>
      <p:sp>
        <p:nvSpPr>
          <p:cNvPr id="49" name="PlaceHolder 5"/>
          <p:cNvSpPr>
            <a:spLocks noGrp="1"/>
          </p:cNvSpPr>
          <p:nvPr>
            <p:ph type="sldNum" idx="9"/>
          </p:nvPr>
        </p:nvSpPr>
        <p:spPr>
          <a:xfrm>
            <a:off x="8589600" y="6041520"/>
            <a:ext cx="684360" cy="365400"/>
          </a:xfrm>
          <a:prstGeom prst="rect">
            <a:avLst/>
          </a:prstGeom>
          <a:noFill/>
          <a:ln w="0">
            <a:noFill/>
          </a:ln>
        </p:spPr>
        <p:txBody>
          <a:bodyPr lIns="90000" rIns="90000" tIns="46800" bIns="46800" anchor="ctr">
            <a:noAutofit/>
          </a:bodyPr>
          <a:lstStyle>
            <a:lvl1pPr indent="0" algn="r">
              <a:buNone/>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defRPr b="0" lang="ru-RU" sz="900" strike="noStrike" u="none">
                <a:solidFill>
                  <a:srgbClr val="5fcbef"/>
                </a:solidFill>
                <a:uFillTx/>
                <a:latin typeface="Trebuchet MS"/>
              </a:defRPr>
            </a:lvl1pPr>
          </a:lstStyle>
          <a:p>
            <a:pPr indent="0" algn="r">
              <a:buNone/>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fld id="{E32B35B4-951A-4103-896F-33E3B0F2924B}" type="slidenum">
              <a:rPr b="0" lang="ru-RU" sz="900" strike="noStrike" u="none">
                <a:solidFill>
                  <a:srgbClr val="5fcbef"/>
                </a:solidFill>
                <a:uFillTx/>
                <a:latin typeface="Trebuchet MS"/>
              </a:rPr>
              <a:t>&lt;number&gt;</a:t>
            </a:fld>
            <a:endParaRPr b="0" lang="ru-RU" sz="900" strike="noStrike" u="none">
              <a:solidFill>
                <a:srgbClr val="000000"/>
              </a:solidFill>
              <a:uFillTx/>
              <a:latin typeface="Trebuchet MS"/>
            </a:endParaRPr>
          </a:p>
        </p:txBody>
      </p:sp>
    </p:spTree>
  </p:cSld>
  <p:clrMap bg1="lt1" tx1="dk1" bg2="lt2" tx2="dk2" accent1="accent1" accent2="accent2" accent3="accent3" accent4="accent4" accent5="accent5" accent6="accent6" hlink="hlink" folHlink="folHlink"/>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grpSp>
        <p:nvGrpSpPr>
          <p:cNvPr id="50" name="Group 43"/>
          <p:cNvGrpSpPr/>
          <p:nvPr/>
        </p:nvGrpSpPr>
        <p:grpSpPr>
          <a:xfrm>
            <a:off x="0" y="-7920"/>
            <a:ext cx="12192120" cy="6865920"/>
            <a:chOff x="0" y="-7920"/>
            <a:chExt cx="12192120" cy="6865920"/>
          </a:xfrm>
        </p:grpSpPr>
        <p:sp>
          <p:nvSpPr>
            <p:cNvPr id="51" name="Straight Connector 19"/>
            <p:cNvSpPr/>
            <p:nvPr/>
          </p:nvSpPr>
          <p:spPr>
            <a:xfrm>
              <a:off x="9371160" y="0"/>
              <a:ext cx="1218960" cy="6858000"/>
            </a:xfrm>
            <a:prstGeom prst="line">
              <a:avLst/>
            </a:prstGeom>
            <a:ln cap="rnd" w="9360">
              <a:solidFill>
                <a:srgbClr val="5fcbef">
                  <a:alpha val="70000"/>
                </a:srgbClr>
              </a:solidFill>
              <a:miter/>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Trebuchet MS"/>
              </a:endParaRPr>
            </a:p>
          </p:txBody>
        </p:sp>
        <p:sp>
          <p:nvSpPr>
            <p:cNvPr id="52" name="Straight Connector 20"/>
            <p:cNvSpPr/>
            <p:nvPr/>
          </p:nvSpPr>
          <p:spPr>
            <a:xfrm flipH="1">
              <a:off x="7425000" y="3681360"/>
              <a:ext cx="4764240" cy="3176640"/>
            </a:xfrm>
            <a:prstGeom prst="line">
              <a:avLst/>
            </a:prstGeom>
            <a:ln cap="rnd" w="9360">
              <a:solidFill>
                <a:srgbClr val="5fcbef">
                  <a:alpha val="70000"/>
                </a:srgbClr>
              </a:solidFill>
              <a:miter/>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Trebuchet MS"/>
              </a:endParaRPr>
            </a:p>
          </p:txBody>
        </p:sp>
        <p:sp>
          <p:nvSpPr>
            <p:cNvPr id="53" name="Rectangle 23"/>
            <p:cNvSpPr/>
            <p:nvPr/>
          </p:nvSpPr>
          <p:spPr>
            <a:xfrm>
              <a:off x="9182160" y="-7920"/>
              <a:ext cx="3006720" cy="6865920"/>
            </a:xfrm>
            <a:custGeom>
              <a:avLst/>
              <a:gdLst/>
              <a:ahLst/>
              <a:rect l="l" t="t" r="r" b="b"/>
              <a:pathLst>
                <a:path w="3007349" h="6866467">
                  <a:moveTo>
                    <a:pt x="2045532" y="0"/>
                  </a:moveTo>
                  <a:lnTo>
                    <a:pt x="3007349" y="0"/>
                  </a:lnTo>
                  <a:lnTo>
                    <a:pt x="3007349" y="6866467"/>
                  </a:lnTo>
                  <a:lnTo>
                    <a:pt x="0" y="6866467"/>
                  </a:lnTo>
                  <a:lnTo>
                    <a:pt x="2045532" y="0"/>
                  </a:lnTo>
                  <a:close/>
                </a:path>
              </a:pathLst>
            </a:custGeom>
            <a:solidFill>
              <a:srgbClr val="5fcbef">
                <a:alpha val="36000"/>
              </a:srgbClr>
            </a:solid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Trebuchet MS"/>
              </a:endParaRPr>
            </a:p>
          </p:txBody>
        </p:sp>
        <p:sp>
          <p:nvSpPr>
            <p:cNvPr id="54" name="Rectangle 25"/>
            <p:cNvSpPr/>
            <p:nvPr/>
          </p:nvSpPr>
          <p:spPr>
            <a:xfrm>
              <a:off x="9603000" y="-7920"/>
              <a:ext cx="2589120" cy="6865920"/>
            </a:xfrm>
            <a:custGeom>
              <a:avLst/>
              <a:gdLst/>
              <a:ahLst/>
              <a:rect l="l" t="t" r="r" b="b"/>
              <a:pathLst>
                <a:path w="2573311" h="6866467">
                  <a:moveTo>
                    <a:pt x="0" y="0"/>
                  </a:moveTo>
                  <a:lnTo>
                    <a:pt x="2573311" y="0"/>
                  </a:lnTo>
                  <a:lnTo>
                    <a:pt x="2573311" y="6866467"/>
                  </a:lnTo>
                  <a:lnTo>
                    <a:pt x="1202336" y="6866467"/>
                  </a:lnTo>
                  <a:lnTo>
                    <a:pt x="0" y="0"/>
                  </a:lnTo>
                  <a:close/>
                </a:path>
              </a:pathLst>
            </a:custGeom>
            <a:solidFill>
              <a:srgbClr val="5fcbef">
                <a:alpha val="20000"/>
              </a:srgbClr>
            </a:solid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Trebuchet MS"/>
              </a:endParaRPr>
            </a:p>
          </p:txBody>
        </p:sp>
        <p:sp>
          <p:nvSpPr>
            <p:cNvPr id="55" name="Isosceles Triangle 23"/>
            <p:cNvSpPr/>
            <p:nvPr/>
          </p:nvSpPr>
          <p:spPr>
            <a:xfrm>
              <a:off x="8933040" y="3048120"/>
              <a:ext cx="3259080" cy="3809880"/>
            </a:xfrm>
            <a:prstGeom prst="triangle">
              <a:avLst>
                <a:gd name="adj" fmla="val 100000"/>
              </a:avLst>
            </a:prstGeom>
            <a:solidFill>
              <a:srgbClr val="17b0e4">
                <a:alpha val="66000"/>
              </a:srgbClr>
            </a:solid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Trebuchet MS"/>
              </a:endParaRPr>
            </a:p>
          </p:txBody>
        </p:sp>
        <p:sp>
          <p:nvSpPr>
            <p:cNvPr id="56" name="Rectangle 27"/>
            <p:cNvSpPr/>
            <p:nvPr/>
          </p:nvSpPr>
          <p:spPr>
            <a:xfrm>
              <a:off x="9334800" y="-7920"/>
              <a:ext cx="2854080" cy="6865920"/>
            </a:xfrm>
            <a:custGeom>
              <a:avLst/>
              <a:gdLst/>
              <a:ahLst/>
              <a:rect l="l" t="t" r="r" b="b"/>
              <a:pathLst>
                <a:path w="2858013" h="6866467">
                  <a:moveTo>
                    <a:pt x="0" y="0"/>
                  </a:moveTo>
                  <a:lnTo>
                    <a:pt x="2858013" y="0"/>
                  </a:lnTo>
                  <a:lnTo>
                    <a:pt x="2858013" y="6866467"/>
                  </a:lnTo>
                  <a:lnTo>
                    <a:pt x="2473942" y="6866467"/>
                  </a:lnTo>
                  <a:lnTo>
                    <a:pt x="0" y="0"/>
                  </a:lnTo>
                  <a:close/>
                </a:path>
              </a:pathLst>
            </a:custGeom>
            <a:solidFill>
              <a:srgbClr val="17b0e4">
                <a:alpha val="50000"/>
              </a:srgbClr>
            </a:solid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Trebuchet MS"/>
              </a:endParaRPr>
            </a:p>
          </p:txBody>
        </p:sp>
        <p:sp>
          <p:nvSpPr>
            <p:cNvPr id="57" name="Rectangle 28"/>
            <p:cNvSpPr/>
            <p:nvPr/>
          </p:nvSpPr>
          <p:spPr>
            <a:xfrm>
              <a:off x="10898280" y="-7920"/>
              <a:ext cx="1290600" cy="6865920"/>
            </a:xfrm>
            <a:custGeom>
              <a:avLst/>
              <a:gdLst/>
              <a:ahLst/>
              <a:rect l="l" t="t" r="r" b="b"/>
              <a:pathLst>
                <a:path w="1290094" h="6858000">
                  <a:moveTo>
                    <a:pt x="1019735" y="0"/>
                  </a:moveTo>
                  <a:lnTo>
                    <a:pt x="1290094" y="0"/>
                  </a:lnTo>
                  <a:lnTo>
                    <a:pt x="1290094" y="6858000"/>
                  </a:lnTo>
                  <a:lnTo>
                    <a:pt x="0" y="6858000"/>
                  </a:lnTo>
                  <a:lnTo>
                    <a:pt x="1019735" y="0"/>
                  </a:lnTo>
                  <a:close/>
                </a:path>
              </a:pathLst>
            </a:custGeom>
            <a:solidFill>
              <a:srgbClr val="2e83c3">
                <a:alpha val="70000"/>
              </a:srgbClr>
            </a:solid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Trebuchet MS"/>
              </a:endParaRPr>
            </a:p>
          </p:txBody>
        </p:sp>
        <p:sp>
          <p:nvSpPr>
            <p:cNvPr id="58" name="Rectangle 29"/>
            <p:cNvSpPr/>
            <p:nvPr/>
          </p:nvSpPr>
          <p:spPr>
            <a:xfrm>
              <a:off x="10939680" y="-7920"/>
              <a:ext cx="1249200" cy="6865920"/>
            </a:xfrm>
            <a:custGeom>
              <a:avLst/>
              <a:gdLst/>
              <a:ahLst/>
              <a:rect l="l" t="t" r="r" b="b"/>
              <a:pathLst>
                <a:path w="1249825" h="6858000">
                  <a:moveTo>
                    <a:pt x="0" y="0"/>
                  </a:moveTo>
                  <a:lnTo>
                    <a:pt x="1249825" y="0"/>
                  </a:lnTo>
                  <a:lnTo>
                    <a:pt x="1249825" y="6858000"/>
                  </a:lnTo>
                  <a:lnTo>
                    <a:pt x="1109382" y="6858000"/>
                  </a:lnTo>
                  <a:lnTo>
                    <a:pt x="0" y="0"/>
                  </a:lnTo>
                  <a:close/>
                </a:path>
              </a:pathLst>
            </a:custGeom>
            <a:solidFill>
              <a:srgbClr val="236292">
                <a:alpha val="80000"/>
              </a:srgbClr>
            </a:solid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Trebuchet MS"/>
              </a:endParaRPr>
            </a:p>
          </p:txBody>
        </p:sp>
        <p:sp>
          <p:nvSpPr>
            <p:cNvPr id="59" name="Isosceles Triangle 27"/>
            <p:cNvSpPr/>
            <p:nvPr/>
          </p:nvSpPr>
          <p:spPr>
            <a:xfrm>
              <a:off x="10371240" y="3589200"/>
              <a:ext cx="1817640" cy="3268800"/>
            </a:xfrm>
            <a:prstGeom prst="triangle">
              <a:avLst>
                <a:gd name="adj" fmla="val 100000"/>
              </a:avLst>
            </a:prstGeom>
            <a:solidFill>
              <a:srgbClr val="17b0e4">
                <a:alpha val="66000"/>
              </a:srgbClr>
            </a:solid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Trebuchet MS"/>
              </a:endParaRPr>
            </a:p>
          </p:txBody>
        </p:sp>
        <p:sp>
          <p:nvSpPr>
            <p:cNvPr id="60" name="Isosceles Triangle 18"/>
            <p:cNvSpPr/>
            <p:nvPr/>
          </p:nvSpPr>
          <p:spPr>
            <a:xfrm>
              <a:off x="0" y="4013280"/>
              <a:ext cx="449280" cy="2844720"/>
            </a:xfrm>
            <a:prstGeom prst="triangle">
              <a:avLst>
                <a:gd name="adj" fmla="val 0"/>
              </a:avLst>
            </a:prstGeom>
            <a:solidFill>
              <a:srgbClr val="5fcbef">
                <a:alpha val="70000"/>
              </a:srgbClr>
            </a:solid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Trebuchet MS"/>
              </a:endParaRPr>
            </a:p>
          </p:txBody>
        </p:sp>
      </p:grpSp>
      <p:sp>
        <p:nvSpPr>
          <p:cNvPr id="61" name="TextBox 17"/>
          <p:cNvSpPr/>
          <p:nvPr/>
        </p:nvSpPr>
        <p:spPr>
          <a:xfrm>
            <a:off x="541440" y="790560"/>
            <a:ext cx="609480" cy="584280"/>
          </a:xfrm>
          <a:prstGeom prst="rect">
            <a:avLst/>
          </a:prstGeom>
          <a:noFill/>
          <a:ln w="0">
            <a:noFill/>
          </a:ln>
        </p:spPr>
        <p:style>
          <a:lnRef idx="0"/>
          <a:fillRef idx="0"/>
          <a:effectRef idx="0"/>
          <a:fontRef idx="minor"/>
        </p:style>
        <p:txBody>
          <a:bodyPr lIns="90000" rIns="90000" tIns="46800" bIns="46800" anchor="ctr">
            <a:noAutofit/>
          </a:bodyPr>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en-US" sz="8000" strike="noStrike" u="none">
                <a:solidFill>
                  <a:srgbClr val="9fe0f5"/>
                </a:solidFill>
                <a:uFillTx/>
                <a:latin typeface="Arial"/>
              </a:rPr>
              <a:t>“</a:t>
            </a:r>
            <a:endParaRPr b="0" lang="ru-RU" sz="8000" strike="noStrike" u="none">
              <a:solidFill>
                <a:srgbClr val="000000"/>
              </a:solidFill>
              <a:uFillTx/>
              <a:latin typeface="Trebuchet MS"/>
            </a:endParaRPr>
          </a:p>
        </p:txBody>
      </p:sp>
      <p:sp>
        <p:nvSpPr>
          <p:cNvPr id="62" name="TextBox 28"/>
          <p:cNvSpPr/>
          <p:nvPr/>
        </p:nvSpPr>
        <p:spPr>
          <a:xfrm>
            <a:off x="8893080" y="2886120"/>
            <a:ext cx="609840" cy="585720"/>
          </a:xfrm>
          <a:prstGeom prst="rect">
            <a:avLst/>
          </a:prstGeom>
          <a:noFill/>
          <a:ln w="0">
            <a:noFill/>
          </a:ln>
        </p:spPr>
        <p:style>
          <a:lnRef idx="0"/>
          <a:fillRef idx="0"/>
          <a:effectRef idx="0"/>
          <a:fontRef idx="minor"/>
        </p:style>
        <p:txBody>
          <a:bodyPr lIns="90000" rIns="90000" tIns="46800" bIns="46800" anchor="ctr">
            <a:noAutofit/>
          </a:bodyPr>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en-US" sz="8000" strike="noStrike" u="none">
                <a:solidFill>
                  <a:srgbClr val="9fe0f5"/>
                </a:solidFill>
                <a:uFillTx/>
                <a:latin typeface="Arial"/>
              </a:rPr>
              <a:t>”</a:t>
            </a:r>
            <a:endParaRPr b="0" lang="ru-RU" sz="8000" strike="noStrike" u="none">
              <a:solidFill>
                <a:srgbClr val="000000"/>
              </a:solidFill>
              <a:uFillTx/>
              <a:latin typeface="Trebuchet MS"/>
            </a:endParaRPr>
          </a:p>
        </p:txBody>
      </p:sp>
      <p:sp>
        <p:nvSpPr>
          <p:cNvPr id="63" name="PlaceHolder 1"/>
          <p:cNvSpPr>
            <a:spLocks noGrp="1"/>
          </p:cNvSpPr>
          <p:nvPr>
            <p:ph type="title"/>
          </p:nvPr>
        </p:nvSpPr>
        <p:spPr>
          <a:xfrm>
            <a:off x="677520" y="609120"/>
            <a:ext cx="8596440" cy="1320840"/>
          </a:xfrm>
          <a:prstGeom prst="rect">
            <a:avLst/>
          </a:prstGeom>
          <a:noFill/>
          <a:ln w="0">
            <a:noFill/>
          </a:ln>
        </p:spPr>
        <p:txBody>
          <a:bodyPr lIns="90000" rIns="90000" tIns="46800" bIns="46800" anchor="t">
            <a:noAutofit/>
          </a:bodyPr>
          <a:p>
            <a:pPr indent="0">
              <a:buNone/>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3600" strike="noStrike" u="none">
                <a:solidFill>
                  <a:srgbClr val="5fcbef"/>
                </a:solidFill>
                <a:uFillTx/>
                <a:latin typeface="Trebuchet MS"/>
              </a:rPr>
              <a:t>Click to edit the title text format</a:t>
            </a:r>
            <a:endParaRPr b="0" lang="ru-RU" sz="3600" strike="noStrike" u="none">
              <a:solidFill>
                <a:srgbClr val="5fcbef"/>
              </a:solidFill>
              <a:uFillTx/>
              <a:latin typeface="Trebuchet MS"/>
            </a:endParaRPr>
          </a:p>
        </p:txBody>
      </p:sp>
      <p:sp>
        <p:nvSpPr>
          <p:cNvPr id="64" name="PlaceHolder 2"/>
          <p:cNvSpPr>
            <a:spLocks noGrp="1"/>
          </p:cNvSpPr>
          <p:nvPr>
            <p:ph type="body"/>
          </p:nvPr>
        </p:nvSpPr>
        <p:spPr>
          <a:xfrm>
            <a:off x="677520" y="2160360"/>
            <a:ext cx="8596440" cy="3881160"/>
          </a:xfrm>
          <a:prstGeom prst="rect">
            <a:avLst/>
          </a:prstGeom>
          <a:noFill/>
          <a:ln w="0">
            <a:noFill/>
          </a:ln>
        </p:spPr>
        <p:txBody>
          <a:bodyPr lIns="90000" rIns="90000" tIns="46800" bIns="46800" anchor="t">
            <a:normAutofit/>
          </a:bodyPr>
          <a:p>
            <a:pPr marL="343080" indent="-343080">
              <a:spcBef>
                <a:spcPts val="1001"/>
              </a:spcBef>
              <a:buClr>
                <a:srgbClr val="5fcbef"/>
              </a:buClr>
              <a:buSzPct val="80000"/>
              <a:buFont typeface="Wingdings 3" charset="2"/>
              <a:buChar char=""/>
              <a:tabLst>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1800" strike="noStrike" u="none">
                <a:solidFill>
                  <a:srgbClr val="404040"/>
                </a:solidFill>
                <a:uFillTx/>
                <a:latin typeface="Trebuchet MS"/>
              </a:rPr>
              <a:t>Click to edit the outline text format</a:t>
            </a:r>
            <a:endParaRPr b="0" lang="ru-RU" sz="1800" strike="noStrike" u="none">
              <a:solidFill>
                <a:srgbClr val="404040"/>
              </a:solidFill>
              <a:uFillTx/>
              <a:latin typeface="Trebuchet MS"/>
            </a:endParaRPr>
          </a:p>
          <a:p>
            <a:pPr lvl="1" marL="743040" indent="-285840">
              <a:spcBef>
                <a:spcPts val="1001"/>
              </a:spcBef>
              <a:buClr>
                <a:srgbClr val="5fcbef"/>
              </a:buClr>
              <a:buSzPct val="80000"/>
              <a:buFont typeface="Wingdings 3" charset="2"/>
              <a:buChar char=""/>
              <a:tabLst>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1800" strike="noStrike" u="none">
                <a:solidFill>
                  <a:srgbClr val="404040"/>
                </a:solidFill>
                <a:uFillTx/>
                <a:latin typeface="Trebuchet MS"/>
              </a:rPr>
              <a:t>Second Outline Level</a:t>
            </a:r>
            <a:endParaRPr b="0" lang="ru-RU" sz="1800" strike="noStrike" u="none">
              <a:solidFill>
                <a:srgbClr val="404040"/>
              </a:solidFill>
              <a:uFillTx/>
              <a:latin typeface="Trebuchet MS"/>
            </a:endParaRPr>
          </a:p>
          <a:p>
            <a:pPr lvl="2" marL="1143000" indent="-228600">
              <a:spcBef>
                <a:spcPts val="1001"/>
              </a:spcBef>
              <a:buClr>
                <a:srgbClr val="5fcbef"/>
              </a:buClr>
              <a:buSzPct val="80000"/>
              <a:buFont typeface="Wingdings 3" charset="2"/>
              <a:buChar char=""/>
              <a:tabLst>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1800" strike="noStrike" u="none">
                <a:solidFill>
                  <a:srgbClr val="404040"/>
                </a:solidFill>
                <a:uFillTx/>
                <a:latin typeface="Trebuchet MS"/>
              </a:rPr>
              <a:t>Third Outline Level</a:t>
            </a:r>
            <a:endParaRPr b="0" lang="ru-RU" sz="1800" strike="noStrike" u="none">
              <a:solidFill>
                <a:srgbClr val="404040"/>
              </a:solidFill>
              <a:uFillTx/>
              <a:latin typeface="Trebuchet MS"/>
            </a:endParaRPr>
          </a:p>
          <a:p>
            <a:pPr lvl="3" marL="1600200" indent="-228600">
              <a:spcBef>
                <a:spcPts val="1001"/>
              </a:spcBef>
              <a:buClr>
                <a:srgbClr val="5fcbef"/>
              </a:buClr>
              <a:buSzPct val="80000"/>
              <a:buFont typeface="Wingdings 3" charset="2"/>
              <a:buChar char=""/>
              <a:tabLst>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1800" strike="noStrike" u="none">
                <a:solidFill>
                  <a:srgbClr val="404040"/>
                </a:solidFill>
                <a:uFillTx/>
                <a:latin typeface="Trebuchet MS"/>
              </a:rPr>
              <a:t>Fourth Outline Level</a:t>
            </a:r>
            <a:endParaRPr b="0" lang="ru-RU" sz="1800" strike="noStrike" u="none">
              <a:solidFill>
                <a:srgbClr val="404040"/>
              </a:solidFill>
              <a:uFillTx/>
              <a:latin typeface="Trebuchet MS"/>
            </a:endParaRPr>
          </a:p>
          <a:p>
            <a:pPr lvl="4" marL="2057400" indent="-228600">
              <a:spcBef>
                <a:spcPts val="1001"/>
              </a:spcBef>
              <a:buClr>
                <a:srgbClr val="5fcbef"/>
              </a:buClr>
              <a:buSzPct val="80000"/>
              <a:buFont typeface="Wingdings 3" charset="2"/>
              <a:buChar char=""/>
              <a:tabLst>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1800" strike="noStrike" u="none">
                <a:solidFill>
                  <a:srgbClr val="404040"/>
                </a:solidFill>
                <a:uFillTx/>
                <a:latin typeface="Trebuchet MS"/>
              </a:rPr>
              <a:t>Fifth Outline Level</a:t>
            </a:r>
            <a:endParaRPr b="0" lang="ru-RU" sz="1800" strike="noStrike" u="none">
              <a:solidFill>
                <a:srgbClr val="404040"/>
              </a:solidFill>
              <a:uFillTx/>
              <a:latin typeface="Trebuchet MS"/>
            </a:endParaRPr>
          </a:p>
          <a:p>
            <a:pPr lvl="5" marL="2057400" indent="-228600">
              <a:spcBef>
                <a:spcPts val="1001"/>
              </a:spcBef>
              <a:buClr>
                <a:srgbClr val="000000"/>
              </a:buClr>
              <a:buSzPct val="80000"/>
              <a:buFont typeface="Wingdings 3" charset="2"/>
              <a:buChar char=""/>
              <a:tabLst>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1800" strike="noStrike" u="none">
                <a:solidFill>
                  <a:srgbClr val="404040"/>
                </a:solidFill>
                <a:uFillTx/>
                <a:latin typeface="Trebuchet MS"/>
              </a:rPr>
              <a:t>Sixth Outline Level</a:t>
            </a:r>
            <a:endParaRPr b="0" lang="ru-RU" sz="1800" strike="noStrike" u="none">
              <a:solidFill>
                <a:srgbClr val="404040"/>
              </a:solidFill>
              <a:uFillTx/>
              <a:latin typeface="Trebuchet MS"/>
            </a:endParaRPr>
          </a:p>
          <a:p>
            <a:pPr lvl="6" marL="2057400" indent="-228600">
              <a:spcBef>
                <a:spcPts val="1001"/>
              </a:spcBef>
              <a:buClr>
                <a:srgbClr val="000000"/>
              </a:buClr>
              <a:buSzPct val="80000"/>
              <a:buFont typeface="Wingdings 3" charset="2"/>
              <a:buChar char=""/>
              <a:tabLst>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1800" strike="noStrike" u="none">
                <a:solidFill>
                  <a:srgbClr val="404040"/>
                </a:solidFill>
                <a:uFillTx/>
                <a:latin typeface="Trebuchet MS"/>
              </a:rPr>
              <a:t>Seventh Outline Level</a:t>
            </a:r>
            <a:endParaRPr b="0" lang="ru-RU" sz="1800" strike="noStrike" u="none">
              <a:solidFill>
                <a:srgbClr val="404040"/>
              </a:solidFill>
              <a:uFillTx/>
              <a:latin typeface="Trebuchet MS"/>
            </a:endParaRPr>
          </a:p>
        </p:txBody>
      </p:sp>
      <p:sp>
        <p:nvSpPr>
          <p:cNvPr id="65" name="PlaceHolder 3"/>
          <p:cNvSpPr>
            <a:spLocks noGrp="1"/>
          </p:cNvSpPr>
          <p:nvPr>
            <p:ph type="dt" idx="10"/>
          </p:nvPr>
        </p:nvSpPr>
        <p:spPr>
          <a:xfrm>
            <a:off x="7205400" y="6041520"/>
            <a:ext cx="911160" cy="365400"/>
          </a:xfrm>
          <a:prstGeom prst="rect">
            <a:avLst/>
          </a:prstGeom>
          <a:noFill/>
          <a:ln w="0">
            <a:noFill/>
          </a:ln>
        </p:spPr>
        <p:txBody>
          <a:bodyPr lIns="90000" rIns="90000" tIns="46800" bIns="46800" anchor="ctr">
            <a:noAutofit/>
          </a:bodyPr>
          <a:lstStyle>
            <a:lvl1pPr indent="0" algn="r">
              <a:buNone/>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defRPr b="0" lang="ru-RU" sz="900" strike="noStrike" u="none">
                <a:solidFill>
                  <a:srgbClr val="898989"/>
                </a:solidFill>
                <a:uFillTx/>
                <a:latin typeface="Trebuchet MS"/>
              </a:defRPr>
            </a:lvl1pPr>
          </a:lstStyle>
          <a:p>
            <a:pPr indent="0" algn="r">
              <a:buNone/>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900" strike="noStrike" u="none">
                <a:solidFill>
                  <a:srgbClr val="898989"/>
                </a:solidFill>
                <a:uFillTx/>
                <a:latin typeface="Trebuchet MS"/>
              </a:rPr>
              <a:t>&lt;date/time&gt;</a:t>
            </a:r>
            <a:endParaRPr b="0" lang="ru-RU" sz="900" strike="noStrike" u="none">
              <a:solidFill>
                <a:srgbClr val="000000"/>
              </a:solidFill>
              <a:uFillTx/>
              <a:latin typeface="Trebuchet MS"/>
            </a:endParaRPr>
          </a:p>
        </p:txBody>
      </p:sp>
      <p:sp>
        <p:nvSpPr>
          <p:cNvPr id="66" name="PlaceHolder 4"/>
          <p:cNvSpPr>
            <a:spLocks noGrp="1"/>
          </p:cNvSpPr>
          <p:nvPr>
            <p:ph type="ftr" idx="11"/>
          </p:nvPr>
        </p:nvSpPr>
        <p:spPr>
          <a:xfrm>
            <a:off x="677520" y="6041520"/>
            <a:ext cx="6297480" cy="365400"/>
          </a:xfrm>
          <a:prstGeom prst="rect">
            <a:avLst/>
          </a:prstGeom>
          <a:noFill/>
          <a:ln w="0">
            <a:noFill/>
          </a:ln>
        </p:spPr>
        <p:txBody>
          <a:bodyPr lIns="90000" rIns="90000" tIns="46800" bIns="46800" anchor="ctr">
            <a:noAutofit/>
          </a:bodyPr>
          <a:p>
            <a:pPr indent="0">
              <a:buNone/>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1800" strike="noStrike" u="none">
              <a:solidFill>
                <a:srgbClr val="000000"/>
              </a:solidFill>
              <a:uFillTx/>
              <a:latin typeface="Trebuchet MS"/>
            </a:endParaRPr>
          </a:p>
        </p:txBody>
      </p:sp>
      <p:sp>
        <p:nvSpPr>
          <p:cNvPr id="67" name="PlaceHolder 5"/>
          <p:cNvSpPr>
            <a:spLocks noGrp="1"/>
          </p:cNvSpPr>
          <p:nvPr>
            <p:ph type="sldNum" idx="12"/>
          </p:nvPr>
        </p:nvSpPr>
        <p:spPr>
          <a:xfrm>
            <a:off x="8589600" y="6041520"/>
            <a:ext cx="684360" cy="365400"/>
          </a:xfrm>
          <a:prstGeom prst="rect">
            <a:avLst/>
          </a:prstGeom>
          <a:noFill/>
          <a:ln w="0">
            <a:noFill/>
          </a:ln>
        </p:spPr>
        <p:txBody>
          <a:bodyPr lIns="90000" rIns="90000" tIns="46800" bIns="46800" anchor="ctr">
            <a:noAutofit/>
          </a:bodyPr>
          <a:lstStyle>
            <a:lvl1pPr indent="0" algn="r">
              <a:buNone/>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defRPr b="0" lang="ru-RU" sz="900" strike="noStrike" u="none">
                <a:solidFill>
                  <a:srgbClr val="5fcbef"/>
                </a:solidFill>
                <a:uFillTx/>
                <a:latin typeface="Trebuchet MS"/>
              </a:defRPr>
            </a:lvl1pPr>
          </a:lstStyle>
          <a:p>
            <a:pPr indent="0" algn="r">
              <a:buNone/>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fld id="{C256A1BC-B10C-4817-A0B8-46AB88A840E2}" type="slidenum">
              <a:rPr b="0" lang="ru-RU" sz="900" strike="noStrike" u="none">
                <a:solidFill>
                  <a:srgbClr val="5fcbef"/>
                </a:solidFill>
                <a:uFillTx/>
                <a:latin typeface="Trebuchet MS"/>
              </a:rPr>
              <a:t>&lt;number&gt;</a:t>
            </a:fld>
            <a:endParaRPr b="0" lang="ru-RU" sz="900" strike="noStrike" u="none">
              <a:solidFill>
                <a:srgbClr val="000000"/>
              </a:solidFill>
              <a:uFillTx/>
              <a:latin typeface="Trebuchet MS"/>
            </a:endParaRPr>
          </a:p>
        </p:txBody>
      </p:sp>
    </p:spTree>
  </p:cSld>
  <p:clrMap bg1="lt1" tx1="dk1" bg2="lt2" tx2="dk2" accent1="accent1" accent2="accent2" accent3="accent3" accent4="accent4" accent5="accent5" accent6="accent6" hlink="hlink" folHlink="folHlink"/>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8" name="PlaceHolder 1"/>
          <p:cNvSpPr>
            <a:spLocks noGrp="1"/>
          </p:cNvSpPr>
          <p:nvPr>
            <p:ph type="title"/>
          </p:nvPr>
        </p:nvSpPr>
        <p:spPr>
          <a:xfrm>
            <a:off x="677880" y="609120"/>
            <a:ext cx="9863280" cy="1320840"/>
          </a:xfrm>
          <a:prstGeom prst="rect">
            <a:avLst/>
          </a:prstGeom>
          <a:noFill/>
          <a:ln w="0">
            <a:noFill/>
          </a:ln>
        </p:spPr>
        <p:txBody>
          <a:bodyPr lIns="91440" rIns="91440" tIns="45720" bIns="45720" anchor="t">
            <a:noAutofit/>
          </a:bodyPr>
          <a:p>
            <a:pPr indent="0" algn="ctr">
              <a:lnSpc>
                <a:spcPct val="100000"/>
              </a:lnSpc>
              <a:buNone/>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lang="kk-KZ" sz="3600" strike="noStrike" u="none">
                <a:solidFill>
                  <a:srgbClr val="002060"/>
                </a:solidFill>
                <a:uFillTx/>
                <a:latin typeface="Times New Roman"/>
                <a:ea typeface="Times New Roman"/>
              </a:rPr>
              <a:t>Сабақтың тақырыбы: </a:t>
            </a:r>
            <a:r>
              <a:rPr b="0" lang="kk-KZ" sz="3600" strike="noStrike" u="none">
                <a:solidFill>
                  <a:srgbClr val="002060"/>
                </a:solidFill>
                <a:uFillTx/>
                <a:latin typeface="Times New Roman"/>
                <a:ea typeface="Times New Roman"/>
              </a:rPr>
              <a:t>Қазақтың алғашқы фантаст ғалымы. Леп белгісі</a:t>
            </a:r>
            <a:endParaRPr b="0" lang="ru-RU" sz="3600" strike="noStrike" u="none">
              <a:solidFill>
                <a:srgbClr val="5fcbef"/>
              </a:solidFill>
              <a:uFillTx/>
              <a:latin typeface="Trebuchet MS"/>
            </a:endParaRPr>
          </a:p>
        </p:txBody>
      </p:sp>
      <p:sp>
        <p:nvSpPr>
          <p:cNvPr id="69" name=""/>
          <p:cNvSpPr txBox="1"/>
          <p:nvPr/>
        </p:nvSpPr>
        <p:spPr>
          <a:xfrm>
            <a:off x="677880" y="2076120"/>
            <a:ext cx="9563040" cy="3965400"/>
          </a:xfrm>
          <a:prstGeom prst="rect">
            <a:avLst/>
          </a:prstGeom>
          <a:noFill/>
          <a:ln w="0">
            <a:noFill/>
          </a:ln>
        </p:spPr>
        <p:txBody>
          <a:bodyPr anchor="t">
            <a:normAutofit/>
          </a:bodyPr>
          <a:p>
            <a:pPr>
              <a:lnSpc>
                <a:spcPct val="100000"/>
              </a:lnSpc>
              <a:spcBef>
                <a:spcPts val="1001"/>
              </a:spcBef>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kk-KZ" sz="3600" strike="noStrike" u="none">
                <a:solidFill>
                  <a:srgbClr val="2e77e2"/>
                </a:solidFill>
                <a:uFillTx/>
                <a:latin typeface="Times New Roman"/>
                <a:ea typeface="Times New Roman"/>
              </a:rPr>
              <a:t>Сабақтың мақсаты: Проблемалық сұрақтарға тыңдалған мәтіннен деректер келтіре отырып, дәлелді жауап беру;</a:t>
            </a:r>
            <a:endParaRPr b="0" lang="ru-RU" sz="3600" strike="noStrike" u="none">
              <a:solidFill>
                <a:srgbClr val="404040"/>
              </a:solidFill>
              <a:uFillTx/>
              <a:latin typeface="Trebuchet MS"/>
            </a:endParaRPr>
          </a:p>
          <a:p>
            <a:pPr>
              <a:lnSpc>
                <a:spcPct val="100000"/>
              </a:lnSpc>
              <a:spcBef>
                <a:spcPts val="1001"/>
              </a:spcBef>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kk-KZ" sz="3600" strike="noStrike" u="none">
                <a:solidFill>
                  <a:srgbClr val="2e77e2"/>
                </a:solidFill>
                <a:uFillTx/>
                <a:latin typeface="Times New Roman"/>
                <a:ea typeface="Times New Roman"/>
              </a:rPr>
              <a:t> </a:t>
            </a:r>
            <a:r>
              <a:rPr b="0" lang="kk-KZ" sz="3600" strike="noStrike" u="none">
                <a:solidFill>
                  <a:srgbClr val="2e77e2"/>
                </a:solidFill>
                <a:uFillTx/>
                <a:latin typeface="Times New Roman"/>
                <a:ea typeface="Times New Roman"/>
              </a:rPr>
              <a:t>Сөйлем соңында және сөйлем ішінде қойылатын тыныс белгілерін дұрыс қолдану</a:t>
            </a:r>
            <a:endParaRPr b="0" lang="ru-RU" sz="3600" strike="noStrike" u="none">
              <a:solidFill>
                <a:srgbClr val="404040"/>
              </a:solidFill>
              <a:uFillTx/>
              <a:latin typeface="Trebuchet MS"/>
            </a:endParaRPr>
          </a:p>
          <a:p>
            <a:pPr>
              <a:lnSpc>
                <a:spcPct val="100000"/>
              </a:lnSpc>
              <a:spcBef>
                <a:spcPts val="1001"/>
              </a:spcBef>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3600" strike="noStrike" u="none">
              <a:solidFill>
                <a:srgbClr val="404040"/>
              </a:solidFill>
              <a:uFillTx/>
              <a:latin typeface="Trebuchet MS"/>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1" name="PlaceHolder 1"/>
          <p:cNvSpPr>
            <a:spLocks noGrp="1"/>
          </p:cNvSpPr>
          <p:nvPr>
            <p:ph type="title"/>
          </p:nvPr>
        </p:nvSpPr>
        <p:spPr>
          <a:xfrm>
            <a:off x="677520" y="609120"/>
            <a:ext cx="8596440" cy="1320840"/>
          </a:xfrm>
          <a:prstGeom prst="rect">
            <a:avLst/>
          </a:prstGeom>
          <a:noFill/>
          <a:ln w="0">
            <a:noFill/>
          </a:ln>
        </p:spPr>
        <p:txBody>
          <a:bodyPr lIns="91440" rIns="91440" tIns="45720" bIns="45720" anchor="t">
            <a:noAutofit/>
          </a:bodyPr>
          <a:p>
            <a:pPr indent="0" algn="ctr">
              <a:lnSpc>
                <a:spcPct val="100000"/>
              </a:lnSpc>
              <a:buNone/>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kk-KZ" sz="3600" strike="noStrike" u="none">
                <a:solidFill>
                  <a:srgbClr val="2e77e2"/>
                </a:solidFill>
                <a:uFillTx/>
                <a:latin typeface="Times New Roman"/>
                <a:ea typeface="Times New Roman"/>
              </a:rPr>
              <a:t>Оқу тапсырмасы:</a:t>
            </a:r>
            <a:br>
              <a:rPr sz="3600"/>
            </a:br>
            <a:r>
              <a:rPr b="0" lang="kk-KZ" sz="3600" strike="noStrike" u="none">
                <a:solidFill>
                  <a:srgbClr val="2e77e2"/>
                </a:solidFill>
                <a:uFillTx/>
                <a:latin typeface="Times New Roman"/>
                <a:ea typeface="Times New Roman"/>
              </a:rPr>
              <a:t>Леп белгісі қойылатын 5 сөйлем жазу</a:t>
            </a:r>
            <a:endParaRPr b="0" lang="ru-RU" sz="3600" strike="noStrike" u="none">
              <a:solidFill>
                <a:srgbClr val="5fcbef"/>
              </a:solidFill>
              <a:uFillTx/>
              <a:latin typeface="Trebuchet MS"/>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0" name="PlaceHolder 1"/>
          <p:cNvSpPr>
            <a:spLocks noGrp="1"/>
          </p:cNvSpPr>
          <p:nvPr>
            <p:ph type="title"/>
          </p:nvPr>
        </p:nvSpPr>
        <p:spPr>
          <a:xfrm>
            <a:off x="677520" y="609120"/>
            <a:ext cx="8596440" cy="1320840"/>
          </a:xfrm>
          <a:prstGeom prst="rect">
            <a:avLst/>
          </a:prstGeom>
          <a:noFill/>
          <a:ln w="0">
            <a:noFill/>
          </a:ln>
        </p:spPr>
        <p:txBody>
          <a:bodyPr lIns="91440" rIns="91440" tIns="45720" bIns="45720" anchor="t">
            <a:noAutofit/>
          </a:bodyPr>
          <a:p>
            <a:pPr indent="0" algn="ctr">
              <a:lnSpc>
                <a:spcPct val="100000"/>
              </a:lnSpc>
              <a:buNone/>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kk-KZ" sz="3600" strike="noStrike" u="none">
                <a:solidFill>
                  <a:srgbClr val="002060"/>
                </a:solidFill>
                <a:uFillTx/>
                <a:latin typeface="Times New Roman"/>
                <a:ea typeface="Times New Roman"/>
              </a:rPr>
              <a:t>Сұрақ-жауап</a:t>
            </a:r>
            <a:endParaRPr b="0" lang="ru-RU" sz="3600" strike="noStrike" u="none">
              <a:solidFill>
                <a:srgbClr val="5fcbef"/>
              </a:solidFill>
              <a:uFillTx/>
              <a:latin typeface="Trebuchet MS"/>
            </a:endParaRPr>
          </a:p>
        </p:txBody>
      </p:sp>
      <p:sp>
        <p:nvSpPr>
          <p:cNvPr id="71" name=""/>
          <p:cNvSpPr txBox="1"/>
          <p:nvPr/>
        </p:nvSpPr>
        <p:spPr>
          <a:xfrm>
            <a:off x="677880" y="1593720"/>
            <a:ext cx="9982080" cy="4448160"/>
          </a:xfrm>
          <a:prstGeom prst="rect">
            <a:avLst/>
          </a:prstGeom>
          <a:noFill/>
          <a:ln w="0">
            <a:noFill/>
          </a:ln>
        </p:spPr>
        <p:txBody>
          <a:bodyPr anchor="t">
            <a:normAutofit/>
          </a:bodyPr>
          <a:p>
            <a:pPr marL="343080" indent="-343080">
              <a:lnSpc>
                <a:spcPct val="100000"/>
              </a:lnSpc>
              <a:spcBef>
                <a:spcPts val="1001"/>
              </a:spcBef>
              <a:buClr>
                <a:srgbClr val="5fcbef"/>
              </a:buClr>
              <a:buSzPct val="80000"/>
              <a:buFont typeface="Wingdings 3" charset="2"/>
              <a:buChar char=""/>
              <a:tabLst>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2800" strike="noStrike" u="none">
                <a:solidFill>
                  <a:srgbClr val="404040"/>
                </a:solidFill>
                <a:uFillTx/>
                <a:latin typeface="Times New Roman"/>
                <a:ea typeface="Times New Roman"/>
              </a:rPr>
              <a:t>-</a:t>
            </a:r>
            <a:r>
              <a:rPr b="0" lang="ru-RU" sz="2800" strike="noStrike" u="none">
                <a:solidFill>
                  <a:srgbClr val="404040"/>
                </a:solidFill>
                <a:uFillTx/>
                <a:latin typeface="Times New Roman"/>
                <a:ea typeface="Times New Roman"/>
              </a:rPr>
              <a:t>	</a:t>
            </a:r>
            <a:r>
              <a:rPr b="0" lang="ru-RU" sz="2800" strike="noStrike" u="none">
                <a:solidFill>
                  <a:srgbClr val="2e77e2"/>
                </a:solidFill>
                <a:uFillTx/>
                <a:latin typeface="Times New Roman"/>
                <a:ea typeface="Times New Roman"/>
              </a:rPr>
              <a:t>Леп белгісі дегеніміз не?</a:t>
            </a:r>
            <a:endParaRPr b="0" lang="ru-RU" sz="2800" strike="noStrike" u="none">
              <a:solidFill>
                <a:srgbClr val="404040"/>
              </a:solidFill>
              <a:uFillTx/>
              <a:latin typeface="Trebuchet MS"/>
            </a:endParaRPr>
          </a:p>
          <a:p>
            <a:pPr marL="343080" indent="-343080">
              <a:lnSpc>
                <a:spcPct val="100000"/>
              </a:lnSpc>
              <a:spcBef>
                <a:spcPts val="1001"/>
              </a:spcBef>
              <a:buClr>
                <a:srgbClr val="5fcbef"/>
              </a:buClr>
              <a:buSzPct val="80000"/>
              <a:buFont typeface="Wingdings 3" charset="2"/>
              <a:buChar char=""/>
              <a:tabLst>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2800" strike="noStrike" u="none">
                <a:solidFill>
                  <a:srgbClr val="2e77e2"/>
                </a:solidFill>
                <a:uFillTx/>
                <a:latin typeface="Times New Roman"/>
                <a:ea typeface="Times New Roman"/>
              </a:rPr>
              <a:t>-</a:t>
            </a:r>
            <a:r>
              <a:rPr b="0" lang="ru-RU" sz="2800" strike="noStrike" u="none">
                <a:solidFill>
                  <a:srgbClr val="2e77e2"/>
                </a:solidFill>
                <a:uFillTx/>
                <a:latin typeface="Times New Roman"/>
                <a:ea typeface="Times New Roman"/>
              </a:rPr>
              <a:t>	</a:t>
            </a:r>
            <a:r>
              <a:rPr b="0" lang="ru-RU" sz="2800" strike="noStrike" u="none">
                <a:solidFill>
                  <a:srgbClr val="2e77e2"/>
                </a:solidFill>
                <a:uFillTx/>
                <a:latin typeface="Times New Roman"/>
                <a:ea typeface="Times New Roman"/>
              </a:rPr>
              <a:t>Леп белгісі сөйлемнің ортасында кездеседі ме?</a:t>
            </a:r>
            <a:endParaRPr b="0" lang="ru-RU" sz="2800" strike="noStrike" u="none">
              <a:solidFill>
                <a:srgbClr val="404040"/>
              </a:solidFill>
              <a:uFillTx/>
              <a:latin typeface="Trebuchet MS"/>
            </a:endParaRPr>
          </a:p>
          <a:p>
            <a:pPr marL="343080" indent="-343080">
              <a:lnSpc>
                <a:spcPct val="100000"/>
              </a:lnSpc>
              <a:spcBef>
                <a:spcPts val="1001"/>
              </a:spcBef>
              <a:buClr>
                <a:srgbClr val="5fcbef"/>
              </a:buClr>
              <a:buSzPct val="80000"/>
              <a:buFont typeface="Wingdings 3" charset="2"/>
              <a:buChar char=""/>
              <a:tabLst>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2800" strike="noStrike" u="none">
                <a:solidFill>
                  <a:srgbClr val="2e77e2"/>
                </a:solidFill>
                <a:uFillTx/>
                <a:latin typeface="Times New Roman"/>
                <a:ea typeface="Times New Roman"/>
              </a:rPr>
              <a:t>-</a:t>
            </a:r>
            <a:r>
              <a:rPr b="0" lang="ru-RU" sz="2800" strike="noStrike" u="none">
                <a:solidFill>
                  <a:srgbClr val="2e77e2"/>
                </a:solidFill>
                <a:uFillTx/>
                <a:latin typeface="Times New Roman"/>
                <a:ea typeface="Times New Roman"/>
              </a:rPr>
              <a:t>	</a:t>
            </a:r>
            <a:r>
              <a:rPr b="0" lang="ru-RU" sz="2800" strike="noStrike" u="none">
                <a:solidFill>
                  <a:srgbClr val="2e77e2"/>
                </a:solidFill>
                <a:uFillTx/>
                <a:latin typeface="Times New Roman"/>
                <a:ea typeface="Times New Roman"/>
              </a:rPr>
              <a:t>Леп белгісі қандай жағдайда қойылады?</a:t>
            </a:r>
            <a:endParaRPr b="0" lang="ru-RU" sz="2800" strike="noStrike" u="none">
              <a:solidFill>
                <a:srgbClr val="404040"/>
              </a:solidFill>
              <a:uFillTx/>
              <a:latin typeface="Trebuchet MS"/>
            </a:endParaRPr>
          </a:p>
          <a:p>
            <a:pPr marL="343080" indent="-343080">
              <a:lnSpc>
                <a:spcPct val="100000"/>
              </a:lnSpc>
              <a:spcBef>
                <a:spcPts val="1001"/>
              </a:spcBef>
              <a:buClr>
                <a:srgbClr val="5fcbef"/>
              </a:buClr>
              <a:buSzPct val="80000"/>
              <a:buFont typeface="Wingdings 3" charset="2"/>
              <a:buChar char=""/>
              <a:tabLst>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2800" strike="noStrike" u="none">
              <a:solidFill>
                <a:srgbClr val="404040"/>
              </a:solidFill>
              <a:uFillTx/>
              <a:latin typeface="Trebuchet MS"/>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2" name=""/>
          <p:cNvSpPr txBox="1"/>
          <p:nvPr/>
        </p:nvSpPr>
        <p:spPr>
          <a:xfrm>
            <a:off x="1241280" y="718920"/>
            <a:ext cx="8033040" cy="5322600"/>
          </a:xfrm>
          <a:prstGeom prst="rect">
            <a:avLst/>
          </a:prstGeom>
          <a:noFill/>
          <a:ln w="0">
            <a:noFill/>
          </a:ln>
        </p:spPr>
        <p:txBody>
          <a:bodyPr anchor="t">
            <a:normAutofit/>
          </a:bodyPr>
          <a:p>
            <a:pPr>
              <a:lnSpc>
                <a:spcPct val="100000"/>
              </a:lnSpc>
              <a:spcBef>
                <a:spcPts val="1001"/>
              </a:spcBef>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lang="ru-RU" sz="2800" strike="noStrike" u="none">
                <a:solidFill>
                  <a:srgbClr val="002060"/>
                </a:solidFill>
                <a:uFillTx/>
                <a:latin typeface="Times New Roman"/>
                <a:ea typeface="Times New Roman"/>
              </a:rPr>
              <a:t>  </a:t>
            </a:r>
            <a:r>
              <a:rPr b="1" lang="ru-RU" sz="2800" strike="noStrike" u="none">
                <a:solidFill>
                  <a:srgbClr val="002060"/>
                </a:solidFill>
                <a:uFillTx/>
                <a:latin typeface="Times New Roman"/>
                <a:ea typeface="Times New Roman"/>
              </a:rPr>
              <a:t>Леп белгісі мынадай орындарда қойылады:</a:t>
            </a:r>
            <a:endParaRPr b="0" lang="ru-RU" sz="2800" strike="noStrike" u="none">
              <a:solidFill>
                <a:srgbClr val="404040"/>
              </a:solidFill>
              <a:uFillTx/>
              <a:latin typeface="Trebuchet MS"/>
            </a:endParaRPr>
          </a:p>
          <a:p>
            <a:pPr>
              <a:lnSpc>
                <a:spcPct val="100000"/>
              </a:lnSpc>
              <a:spcBef>
                <a:spcPts val="1001"/>
              </a:spcBef>
              <a:buClr>
                <a:srgbClr val="5fcbef"/>
              </a:buClr>
              <a:buSzPct val="80000"/>
              <a:buFont typeface="Wingdings 3" charset="2"/>
              <a:buChar char=""/>
              <a:tabLst>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2800" strike="noStrike" u="none">
              <a:solidFill>
                <a:srgbClr val="404040"/>
              </a:solidFill>
              <a:uFillTx/>
              <a:latin typeface="Trebuchet MS"/>
            </a:endParaRPr>
          </a:p>
          <a:p>
            <a:pPr>
              <a:lnSpc>
                <a:spcPct val="100000"/>
              </a:lnSpc>
              <a:spcBef>
                <a:spcPts val="1001"/>
              </a:spcBef>
              <a:buClr>
                <a:srgbClr val="5fcbef"/>
              </a:buClr>
              <a:buSzPct val="80000"/>
              <a:buFont typeface="Wingdings 3" charset="2"/>
              <a:buChar char=""/>
              <a:tabLst>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2800" strike="noStrike" u="none">
                <a:solidFill>
                  <a:srgbClr val="404040"/>
                </a:solidFill>
                <a:uFillTx/>
                <a:latin typeface="Times New Roman"/>
                <a:ea typeface="Times New Roman"/>
              </a:rPr>
              <a:t>-</a:t>
            </a:r>
            <a:r>
              <a:rPr b="0" lang="ru-RU" sz="2800" strike="noStrike" u="none">
                <a:solidFill>
                  <a:srgbClr val="404040"/>
                </a:solidFill>
                <a:uFillTx/>
                <a:latin typeface="Times New Roman"/>
                <a:ea typeface="Times New Roman"/>
              </a:rPr>
              <a:t>	</a:t>
            </a:r>
            <a:r>
              <a:rPr b="0" lang="ru-RU" sz="2800" strike="noStrike" u="none">
                <a:solidFill>
                  <a:srgbClr val="404040"/>
                </a:solidFill>
                <a:uFillTx/>
                <a:latin typeface="Times New Roman"/>
                <a:ea typeface="Times New Roman"/>
              </a:rPr>
              <a:t>Бұйрық, ұран, үндеу мәнді сөйлемдерден соң әр уақытта леп белгісі қойылады.</a:t>
            </a:r>
            <a:endParaRPr b="0" lang="ru-RU" sz="2800" strike="noStrike" u="none">
              <a:solidFill>
                <a:srgbClr val="404040"/>
              </a:solidFill>
              <a:uFillTx/>
              <a:latin typeface="Trebuchet MS"/>
            </a:endParaRPr>
          </a:p>
          <a:p>
            <a:pPr>
              <a:lnSpc>
                <a:spcPct val="100000"/>
              </a:lnSpc>
              <a:spcBef>
                <a:spcPts val="1001"/>
              </a:spcBef>
              <a:buClr>
                <a:srgbClr val="5fcbef"/>
              </a:buClr>
              <a:buSzPct val="80000"/>
              <a:buFont typeface="Wingdings 3" charset="2"/>
              <a:buChar char=""/>
              <a:tabLst>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2800" strike="noStrike" u="none">
                <a:solidFill>
                  <a:srgbClr val="404040"/>
                </a:solidFill>
                <a:uFillTx/>
                <a:latin typeface="Times New Roman"/>
                <a:ea typeface="Times New Roman"/>
              </a:rPr>
              <a:t>-</a:t>
            </a:r>
            <a:r>
              <a:rPr b="0" lang="ru-RU" sz="2800" strike="noStrike" u="none">
                <a:solidFill>
                  <a:srgbClr val="404040"/>
                </a:solidFill>
                <a:uFillTx/>
                <a:latin typeface="Times New Roman"/>
                <a:ea typeface="Times New Roman"/>
              </a:rPr>
              <a:t>	</a:t>
            </a:r>
            <a:r>
              <a:rPr b="0" lang="ru-RU" sz="2800" strike="noStrike" u="none">
                <a:solidFill>
                  <a:srgbClr val="404040"/>
                </a:solidFill>
                <a:uFillTx/>
                <a:latin typeface="Times New Roman"/>
                <a:ea typeface="Times New Roman"/>
              </a:rPr>
              <a:t>Сүйсінгендікті , таңғалғандықты, ренішті, ызаны білдіретін лепті сөйлемдерден соң леп белгісі қойылады.</a:t>
            </a:r>
            <a:endParaRPr b="0" lang="ru-RU" sz="2800" strike="noStrike" u="none">
              <a:solidFill>
                <a:srgbClr val="404040"/>
              </a:solidFill>
              <a:uFillTx/>
              <a:latin typeface="Trebuchet MS"/>
            </a:endParaRPr>
          </a:p>
          <a:p>
            <a:pPr>
              <a:lnSpc>
                <a:spcPct val="100000"/>
              </a:lnSpc>
              <a:spcBef>
                <a:spcPts val="1001"/>
              </a:spcBef>
              <a:buClr>
                <a:srgbClr val="5fcbef"/>
              </a:buClr>
              <a:buSzPct val="80000"/>
              <a:buFont typeface="Wingdings 3" charset="2"/>
              <a:buChar char=""/>
              <a:tabLst>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2800" strike="noStrike" u="none">
                <a:solidFill>
                  <a:srgbClr val="404040"/>
                </a:solidFill>
                <a:uFillTx/>
                <a:latin typeface="Times New Roman"/>
                <a:ea typeface="Times New Roman"/>
              </a:rPr>
              <a:t>-</a:t>
            </a:r>
            <a:r>
              <a:rPr b="0" lang="ru-RU" sz="2800" strike="noStrike" u="none">
                <a:solidFill>
                  <a:srgbClr val="404040"/>
                </a:solidFill>
                <a:uFillTx/>
                <a:latin typeface="Times New Roman"/>
                <a:ea typeface="Times New Roman"/>
              </a:rPr>
              <a:t>	</a:t>
            </a:r>
            <a:r>
              <a:rPr b="0" lang="ru-RU" sz="2800" strike="noStrike" u="none">
                <a:solidFill>
                  <a:srgbClr val="404040"/>
                </a:solidFill>
                <a:uFillTx/>
                <a:latin typeface="Times New Roman"/>
                <a:ea typeface="Times New Roman"/>
              </a:rPr>
              <a:t>Ерекше дауыспен айтылған одағай сөздерден немесе одағайлы сөйлемдерден соң леп белгісі қойылады.</a:t>
            </a:r>
            <a:endParaRPr b="0" lang="ru-RU" sz="2800" strike="noStrike" u="none">
              <a:solidFill>
                <a:srgbClr val="404040"/>
              </a:solidFill>
              <a:uFillTx/>
              <a:latin typeface="Trebuchet MS"/>
            </a:endParaRPr>
          </a:p>
          <a:p>
            <a:pPr>
              <a:lnSpc>
                <a:spcPct val="100000"/>
              </a:lnSpc>
              <a:spcBef>
                <a:spcPts val="1001"/>
              </a:spcBef>
              <a:buClr>
                <a:srgbClr val="5fcbef"/>
              </a:buClr>
              <a:buSzPct val="80000"/>
              <a:buFont typeface="Wingdings 3" charset="2"/>
              <a:buChar char=""/>
              <a:tabLst>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2800" strike="noStrike" u="none">
              <a:solidFill>
                <a:srgbClr val="404040"/>
              </a:solidFill>
              <a:uFillTx/>
              <a:latin typeface="Trebuchet MS"/>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3" name="PlaceHolder 1"/>
          <p:cNvSpPr>
            <a:spLocks noGrp="1"/>
          </p:cNvSpPr>
          <p:nvPr>
            <p:ph type="title"/>
          </p:nvPr>
        </p:nvSpPr>
        <p:spPr>
          <a:xfrm>
            <a:off x="677520" y="609120"/>
            <a:ext cx="10542600" cy="631800"/>
          </a:xfrm>
          <a:prstGeom prst="rect">
            <a:avLst/>
          </a:prstGeom>
          <a:noFill/>
          <a:ln w="0">
            <a:noFill/>
          </a:ln>
        </p:spPr>
        <p:txBody>
          <a:bodyPr lIns="91440" rIns="91440" tIns="45720" bIns="45720" anchor="t">
            <a:noAutofit/>
          </a:bodyPr>
          <a:p>
            <a:pPr indent="0">
              <a:lnSpc>
                <a:spcPct val="100000"/>
              </a:lnSpc>
              <a:buNone/>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kk-KZ" sz="1800" strike="noStrike" u="none">
                <a:solidFill>
                  <a:srgbClr val="002060"/>
                </a:solidFill>
                <a:uFillTx/>
                <a:latin typeface="Times New Roman"/>
                <a:ea typeface="Times New Roman"/>
              </a:rPr>
              <a:t>Тапсырма: Мәтінді мұқият тыңдап, сұрақтарға жауап беріңіз</a:t>
            </a:r>
            <a:br>
              <a:rPr sz="1800"/>
            </a:br>
            <a:br>
              <a:rPr sz="1800"/>
            </a:br>
            <a:br>
              <a:rPr sz="1800"/>
            </a:br>
            <a:endParaRPr b="0" lang="ru-RU" sz="1800" strike="noStrike" u="none">
              <a:solidFill>
                <a:srgbClr val="5fcbef"/>
              </a:solidFill>
              <a:uFillTx/>
              <a:latin typeface="Trebuchet MS"/>
            </a:endParaRPr>
          </a:p>
        </p:txBody>
      </p:sp>
      <p:sp>
        <p:nvSpPr>
          <p:cNvPr id="74" name=""/>
          <p:cNvSpPr txBox="1"/>
          <p:nvPr/>
        </p:nvSpPr>
        <p:spPr>
          <a:xfrm>
            <a:off x="677520" y="1241280"/>
            <a:ext cx="10804680" cy="4794480"/>
          </a:xfrm>
          <a:prstGeom prst="rect">
            <a:avLst/>
          </a:prstGeom>
          <a:noFill/>
          <a:ln w="0">
            <a:noFill/>
          </a:ln>
        </p:spPr>
        <p:txBody>
          <a:bodyPr anchor="t">
            <a:normAutofit fontScale="92500" lnSpcReduction="9999"/>
          </a:bodyPr>
          <a:p>
            <a:pPr algn="just">
              <a:lnSpc>
                <a:spcPct val="100000"/>
              </a:lnSpc>
              <a:spcBef>
                <a:spcPts val="1001"/>
              </a:spcBef>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2000" strike="noStrike" u="none">
                <a:solidFill>
                  <a:srgbClr val="2e77e2"/>
                </a:solidFill>
                <a:uFillTx/>
                <a:latin typeface="Times New Roman"/>
                <a:ea typeface="Times New Roman"/>
              </a:rPr>
              <a:t>	</a:t>
            </a:r>
            <a:r>
              <a:rPr b="0" lang="ru-RU" sz="2000" strike="noStrike" u="none">
                <a:solidFill>
                  <a:srgbClr val="2e77e2"/>
                </a:solidFill>
                <a:uFillTx/>
                <a:latin typeface="Times New Roman"/>
                <a:ea typeface="Times New Roman"/>
              </a:rPr>
              <a:t>Қазақтың тұңғыш ғалымы Фантастика. Аса қиын да, өте күрделі тақырып. Жалғыз ауыз сөздің аясы мейлінше кең. Бұл ұғымның қазақ сана­сындағы түйсік-түсінігі кенеусіз ауқымды, мақсат-мұраты шыңырау тұңғиық. Термин төркіні саналатын гректерде бұл атау – көзге елестету өнері дегенді түсіндірген. Осы тұрғыдан пайымдап, зерделер болсақ, қазақ халқының да ежелден арманшыл, ойшыл, қиялшыл екеніне көз жеткіземіз. Айғақ деректі аласұрып іздемей-ақ қояйық. Тілге тиек ретінде бабаларымыздың асыл мұрасы – қиял-ғажайып ертегілерін айтсақ та жетіп жатыр. Халық қиялынан туған хайуанаттар жайлы қиял-ғажайып, тұрмыс-салт ертегілерінде фантастика жанрының негізгі элементтері кездеседі.</a:t>
            </a:r>
            <a:endParaRPr b="0" lang="ru-RU" sz="2000" strike="noStrike" u="none">
              <a:solidFill>
                <a:srgbClr val="404040"/>
              </a:solidFill>
              <a:uFillTx/>
              <a:latin typeface="Trebuchet MS"/>
            </a:endParaRPr>
          </a:p>
          <a:p>
            <a:pPr algn="just">
              <a:lnSpc>
                <a:spcPct val="100000"/>
              </a:lnSpc>
              <a:spcBef>
                <a:spcPts val="1001"/>
              </a:spcBef>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2000" strike="noStrike" u="none">
                <a:solidFill>
                  <a:srgbClr val="2e77e2"/>
                </a:solidFill>
                <a:uFillTx/>
                <a:latin typeface="Times New Roman"/>
                <a:ea typeface="Times New Roman"/>
              </a:rPr>
              <a:t>	</a:t>
            </a:r>
            <a:r>
              <a:rPr b="0" lang="ru-RU" sz="2000" strike="noStrike" u="none">
                <a:solidFill>
                  <a:srgbClr val="2e77e2"/>
                </a:solidFill>
                <a:uFillTx/>
                <a:latin typeface="Times New Roman"/>
                <a:ea typeface="Times New Roman"/>
              </a:rPr>
              <a:t>Қазақ әдебиетіндегі таза фантастикалық тұңғыш көркем шығарма – көрнекті маркшейдер-ғалым, философ-қаламгер Ақжан Машановтың 1957 жылы жарық көрген «Жер астына саяхат» повесі. Бұл тосын да, ізашар туынды республикада ғылыми-фантастикалық жанрдың қарқынды қанат жаюына әсер етіп, қиялгерлердің үлкен шоғырын жасақтағаны аян. Қазақ қаламгерлерін де ғарыш әлеміне, жұлдыздар сырына, телегей-теңіз мұхиттар тұңғиығына, жеті қат жер қойнауына, табиғаттың құпия тылсымына ой көзімен барлауға ұмтылдырды. Шарқ ұрып ізденіп, талмай тер төкті. Фантазияларын ұштап, шеберліктерін шыңдады. Нәтижесі мерей марқайтып, әдеби қоржынның бүйірін бұлтитты.</a:t>
            </a:r>
            <a:endParaRPr b="0" lang="ru-RU" sz="2000" strike="noStrike" u="none">
              <a:solidFill>
                <a:srgbClr val="404040"/>
              </a:solidFill>
              <a:uFillTx/>
              <a:latin typeface="Trebuchet MS"/>
            </a:endParaRPr>
          </a:p>
          <a:p>
            <a:pPr algn="just">
              <a:lnSpc>
                <a:spcPct val="100000"/>
              </a:lnSpc>
              <a:spcBef>
                <a:spcPts val="1001"/>
              </a:spcBef>
              <a:buClr>
                <a:srgbClr val="5fcbef"/>
              </a:buClr>
              <a:buSzPct val="80000"/>
              <a:buFont typeface="Wingdings 3" charset="2"/>
              <a:buChar char=""/>
              <a:tabLst>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2000" strike="noStrike" u="none">
              <a:solidFill>
                <a:srgbClr val="404040"/>
              </a:solidFill>
              <a:uFillTx/>
              <a:latin typeface="Trebuchet MS"/>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5" name="PlaceHolder 1"/>
          <p:cNvSpPr>
            <a:spLocks noGrp="1"/>
          </p:cNvSpPr>
          <p:nvPr>
            <p:ph type="title"/>
          </p:nvPr>
        </p:nvSpPr>
        <p:spPr>
          <a:xfrm>
            <a:off x="677880" y="609480"/>
            <a:ext cx="10477440" cy="604800"/>
          </a:xfrm>
          <a:prstGeom prst="rect">
            <a:avLst/>
          </a:prstGeom>
          <a:noFill/>
          <a:ln w="0">
            <a:noFill/>
          </a:ln>
        </p:spPr>
        <p:txBody>
          <a:bodyPr lIns="91440" rIns="91440" tIns="45720" bIns="45720" anchor="t">
            <a:noAutofit/>
          </a:bodyPr>
          <a:p>
            <a:pPr indent="0">
              <a:lnSpc>
                <a:spcPct val="100000"/>
              </a:lnSpc>
              <a:buNone/>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kk-KZ" sz="3200" strike="noStrike" u="none">
                <a:solidFill>
                  <a:srgbClr val="002060"/>
                </a:solidFill>
                <a:uFillTx/>
                <a:latin typeface="Times New Roman"/>
                <a:ea typeface="Times New Roman"/>
              </a:rPr>
              <a:t>Мәтін бойынша төмендегі сұрақтарға жауап беріңіз</a:t>
            </a:r>
            <a:endParaRPr b="0" lang="ru-RU" sz="3200" strike="noStrike" u="none">
              <a:solidFill>
                <a:srgbClr val="5fcbef"/>
              </a:solidFill>
              <a:uFillTx/>
              <a:latin typeface="Trebuchet MS"/>
            </a:endParaRPr>
          </a:p>
        </p:txBody>
      </p:sp>
      <p:sp>
        <p:nvSpPr>
          <p:cNvPr id="76" name=""/>
          <p:cNvSpPr txBox="1"/>
          <p:nvPr/>
        </p:nvSpPr>
        <p:spPr>
          <a:xfrm>
            <a:off x="677520" y="1684440"/>
            <a:ext cx="9327960" cy="4357440"/>
          </a:xfrm>
          <a:prstGeom prst="rect">
            <a:avLst/>
          </a:prstGeom>
          <a:noFill/>
          <a:ln w="0">
            <a:noFill/>
          </a:ln>
        </p:spPr>
        <p:txBody>
          <a:bodyPr anchor="t">
            <a:normAutofit/>
          </a:bodyPr>
          <a:p>
            <a:pPr marL="343080" indent="-343080">
              <a:lnSpc>
                <a:spcPct val="100000"/>
              </a:lnSpc>
              <a:spcBef>
                <a:spcPts val="1001"/>
              </a:spcBef>
              <a:buClr>
                <a:srgbClr val="5fcbef"/>
              </a:buClr>
              <a:buSzPct val="80000"/>
              <a:buFont typeface="Wingdings 3" charset="2"/>
              <a:buChar char=""/>
              <a:tabLst>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3200" strike="noStrike" u="none">
                <a:solidFill>
                  <a:srgbClr val="2e77e2"/>
                </a:solidFill>
                <a:uFillTx/>
                <a:latin typeface="Times New Roman"/>
                <a:ea typeface="Times New Roman"/>
              </a:rPr>
              <a:t>-</a:t>
            </a:r>
            <a:r>
              <a:rPr b="0" lang="ru-RU" sz="3200" strike="noStrike" u="none">
                <a:solidFill>
                  <a:srgbClr val="2e77e2"/>
                </a:solidFill>
                <a:uFillTx/>
                <a:latin typeface="Times New Roman"/>
                <a:ea typeface="Times New Roman"/>
              </a:rPr>
              <a:t>	</a:t>
            </a:r>
            <a:r>
              <a:rPr b="0" lang="ru-RU" sz="3200" strike="noStrike" u="none">
                <a:solidFill>
                  <a:srgbClr val="2e77e2"/>
                </a:solidFill>
                <a:uFillTx/>
                <a:latin typeface="Times New Roman"/>
                <a:ea typeface="Times New Roman"/>
              </a:rPr>
              <a:t>Фантастика неліктен қиын жанрға жатады?</a:t>
            </a:r>
            <a:endParaRPr b="0" lang="ru-RU" sz="3200" strike="noStrike" u="none">
              <a:solidFill>
                <a:srgbClr val="404040"/>
              </a:solidFill>
              <a:uFillTx/>
              <a:latin typeface="Trebuchet MS"/>
            </a:endParaRPr>
          </a:p>
          <a:p>
            <a:pPr marL="343080" indent="-343080">
              <a:lnSpc>
                <a:spcPct val="100000"/>
              </a:lnSpc>
              <a:spcBef>
                <a:spcPts val="1001"/>
              </a:spcBef>
              <a:buClr>
                <a:srgbClr val="5fcbef"/>
              </a:buClr>
              <a:buSzPct val="80000"/>
              <a:buFont typeface="Wingdings 3" charset="2"/>
              <a:buChar char=""/>
              <a:tabLst>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3200" strike="noStrike" u="none">
                <a:solidFill>
                  <a:srgbClr val="2e77e2"/>
                </a:solidFill>
                <a:uFillTx/>
                <a:latin typeface="Times New Roman"/>
                <a:ea typeface="Times New Roman"/>
              </a:rPr>
              <a:t>-</a:t>
            </a:r>
            <a:r>
              <a:rPr b="0" lang="ru-RU" sz="3200" strike="noStrike" u="none">
                <a:solidFill>
                  <a:srgbClr val="2e77e2"/>
                </a:solidFill>
                <a:uFillTx/>
                <a:latin typeface="Times New Roman"/>
                <a:ea typeface="Times New Roman"/>
              </a:rPr>
              <a:t>	</a:t>
            </a:r>
            <a:r>
              <a:rPr b="0" lang="ru-RU" sz="3200" strike="noStrike" u="none">
                <a:solidFill>
                  <a:srgbClr val="2e77e2"/>
                </a:solidFill>
                <a:uFillTx/>
                <a:latin typeface="Times New Roman"/>
                <a:ea typeface="Times New Roman"/>
              </a:rPr>
              <a:t>Фантастикалық жанр қазақ ғалымына қаншалықты жақын?</a:t>
            </a:r>
            <a:endParaRPr b="0" lang="ru-RU" sz="3200" strike="noStrike" u="none">
              <a:solidFill>
                <a:srgbClr val="404040"/>
              </a:solidFill>
              <a:uFillTx/>
              <a:latin typeface="Trebuchet MS"/>
            </a:endParaRPr>
          </a:p>
          <a:p>
            <a:pPr marL="343080" indent="-343080">
              <a:lnSpc>
                <a:spcPct val="100000"/>
              </a:lnSpc>
              <a:spcBef>
                <a:spcPts val="1001"/>
              </a:spcBef>
              <a:buClr>
                <a:srgbClr val="5fcbef"/>
              </a:buClr>
              <a:buSzPct val="80000"/>
              <a:buFont typeface="Wingdings 3" charset="2"/>
              <a:buChar char=""/>
              <a:tabLst>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3200" strike="noStrike" u="none">
                <a:solidFill>
                  <a:srgbClr val="2e77e2"/>
                </a:solidFill>
                <a:uFillTx/>
                <a:latin typeface="Times New Roman"/>
                <a:ea typeface="Times New Roman"/>
              </a:rPr>
              <a:t>-</a:t>
            </a:r>
            <a:r>
              <a:rPr b="0" lang="ru-RU" sz="3200" strike="noStrike" u="none">
                <a:solidFill>
                  <a:srgbClr val="2e77e2"/>
                </a:solidFill>
                <a:uFillTx/>
                <a:latin typeface="Times New Roman"/>
                <a:ea typeface="Times New Roman"/>
              </a:rPr>
              <a:t>	</a:t>
            </a:r>
            <a:r>
              <a:rPr b="0" lang="ru-RU" sz="3200" strike="noStrike" u="none">
                <a:solidFill>
                  <a:srgbClr val="2e77e2"/>
                </a:solidFill>
                <a:uFillTx/>
                <a:latin typeface="Times New Roman"/>
                <a:ea typeface="Times New Roman"/>
              </a:rPr>
              <a:t>Фантастикалық жанрға сұраныс бар ма?</a:t>
            </a:r>
            <a:endParaRPr b="0" lang="ru-RU" sz="3200" strike="noStrike" u="none">
              <a:solidFill>
                <a:srgbClr val="404040"/>
              </a:solidFill>
              <a:uFillTx/>
              <a:latin typeface="Trebuchet MS"/>
            </a:endParaRPr>
          </a:p>
          <a:p>
            <a:pPr marL="343080" indent="-343080">
              <a:lnSpc>
                <a:spcPct val="100000"/>
              </a:lnSpc>
              <a:spcBef>
                <a:spcPts val="1001"/>
              </a:spcBef>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3200" strike="noStrike" u="none">
              <a:solidFill>
                <a:srgbClr val="404040"/>
              </a:solidFill>
              <a:uFillTx/>
              <a:latin typeface="Trebuchet MS"/>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7" name=""/>
          <p:cNvSpPr txBox="1"/>
          <p:nvPr/>
        </p:nvSpPr>
        <p:spPr>
          <a:xfrm>
            <a:off x="677880" y="639720"/>
            <a:ext cx="9942480" cy="5402160"/>
          </a:xfrm>
          <a:prstGeom prst="rect">
            <a:avLst/>
          </a:prstGeom>
          <a:noFill/>
          <a:ln w="0">
            <a:noFill/>
          </a:ln>
        </p:spPr>
        <p:txBody>
          <a:bodyPr anchor="t">
            <a:normAutofit/>
          </a:bodyPr>
          <a:p>
            <a:pPr>
              <a:spcBef>
                <a:spcPts val="1001"/>
              </a:spcBef>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1800" strike="noStrike" u="none">
                <a:solidFill>
                  <a:srgbClr val="404040"/>
                </a:solidFill>
                <a:uFillTx/>
                <a:latin typeface="Trebuchet MS"/>
              </a:rPr>
              <a:t>	</a:t>
            </a:r>
            <a:r>
              <a:rPr b="0" lang="ru-RU" sz="1800" strike="noStrike" u="none">
                <a:solidFill>
                  <a:srgbClr val="404040"/>
                </a:solidFill>
                <a:uFillTx/>
                <a:latin typeface="Trebuchet MS"/>
              </a:rPr>
              <a:t>	</a:t>
            </a:r>
            <a:r>
              <a:rPr b="1" lang="ru-RU" sz="3200" strike="noStrike" u="none">
                <a:solidFill>
                  <a:srgbClr val="002060"/>
                </a:solidFill>
                <a:uFillTx/>
                <a:latin typeface="Times New Roman"/>
                <a:ea typeface="Times New Roman"/>
              </a:rPr>
              <a:t>Дескриптор: </a:t>
            </a:r>
            <a:endParaRPr b="0" lang="ru-RU" sz="3200" strike="noStrike" u="none">
              <a:solidFill>
                <a:srgbClr val="404040"/>
              </a:solidFill>
              <a:uFillTx/>
              <a:latin typeface="Trebuchet MS"/>
            </a:endParaRPr>
          </a:p>
          <a:p>
            <a:pPr>
              <a:lnSpc>
                <a:spcPct val="100000"/>
              </a:lnSpc>
              <a:spcBef>
                <a:spcPts val="1001"/>
              </a:spcBef>
              <a:buClr>
                <a:srgbClr val="5fcbef"/>
              </a:buClr>
              <a:buSzPct val="80000"/>
              <a:buFont typeface="Wingdings 3" charset="2"/>
              <a:buChar char=""/>
              <a:tabLst>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3200" strike="noStrike" u="none">
                <a:solidFill>
                  <a:srgbClr val="404040"/>
                </a:solidFill>
                <a:uFillTx/>
                <a:latin typeface="Times New Roman"/>
                <a:ea typeface="Times New Roman"/>
              </a:rPr>
              <a:t>-</a:t>
            </a:r>
            <a:r>
              <a:rPr b="0" lang="ru-RU" sz="3200" strike="noStrike" u="none">
                <a:solidFill>
                  <a:srgbClr val="2e77e2"/>
                </a:solidFill>
                <a:uFillTx/>
                <a:latin typeface="Times New Roman"/>
                <a:ea typeface="Times New Roman"/>
              </a:rPr>
              <a:t>	</a:t>
            </a:r>
            <a:r>
              <a:rPr b="0" lang="ru-RU" sz="3200" strike="noStrike" u="none">
                <a:solidFill>
                  <a:srgbClr val="2e77e2"/>
                </a:solidFill>
                <a:uFillTx/>
                <a:latin typeface="Times New Roman"/>
                <a:ea typeface="Times New Roman"/>
              </a:rPr>
              <a:t>Мәтінді мұқият тыңдайды</a:t>
            </a:r>
            <a:endParaRPr b="0" lang="ru-RU" sz="3200" strike="noStrike" u="none">
              <a:solidFill>
                <a:srgbClr val="404040"/>
              </a:solidFill>
              <a:uFillTx/>
              <a:latin typeface="Trebuchet MS"/>
            </a:endParaRPr>
          </a:p>
          <a:p>
            <a:pPr>
              <a:lnSpc>
                <a:spcPct val="100000"/>
              </a:lnSpc>
              <a:spcBef>
                <a:spcPts val="1001"/>
              </a:spcBef>
              <a:buClr>
                <a:srgbClr val="5fcbef"/>
              </a:buClr>
              <a:buSzPct val="80000"/>
              <a:buFont typeface="Wingdings 3" charset="2"/>
              <a:buChar char=""/>
              <a:tabLst>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3200" strike="noStrike" u="none">
                <a:solidFill>
                  <a:srgbClr val="2e77e2"/>
                </a:solidFill>
                <a:uFillTx/>
                <a:latin typeface="Times New Roman"/>
                <a:ea typeface="Times New Roman"/>
              </a:rPr>
              <a:t>-</a:t>
            </a:r>
            <a:r>
              <a:rPr b="0" lang="ru-RU" sz="3200" strike="noStrike" u="none">
                <a:solidFill>
                  <a:srgbClr val="2e77e2"/>
                </a:solidFill>
                <a:uFillTx/>
                <a:latin typeface="Times New Roman"/>
                <a:ea typeface="Times New Roman"/>
              </a:rPr>
              <a:t>	</a:t>
            </a:r>
            <a:r>
              <a:rPr b="0" lang="ru-RU" sz="3200" strike="noStrike" u="none">
                <a:solidFill>
                  <a:srgbClr val="2e77e2"/>
                </a:solidFill>
                <a:uFillTx/>
                <a:latin typeface="Times New Roman"/>
                <a:ea typeface="Times New Roman"/>
              </a:rPr>
              <a:t>Сұрақтарға толық жауап береді</a:t>
            </a:r>
            <a:endParaRPr b="0" lang="ru-RU" sz="3200" strike="noStrike" u="none">
              <a:solidFill>
                <a:srgbClr val="404040"/>
              </a:solidFill>
              <a:uFillTx/>
              <a:latin typeface="Trebuchet MS"/>
            </a:endParaRPr>
          </a:p>
          <a:p>
            <a:pPr>
              <a:lnSpc>
                <a:spcPct val="100000"/>
              </a:lnSpc>
              <a:spcBef>
                <a:spcPts val="1001"/>
              </a:spcBef>
              <a:buClr>
                <a:srgbClr val="5fcbef"/>
              </a:buClr>
              <a:buSzPct val="80000"/>
              <a:buFont typeface="Wingdings 3" charset="2"/>
              <a:buChar char=""/>
              <a:tabLst>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3200" strike="noStrike" u="none">
                <a:solidFill>
                  <a:srgbClr val="2e77e2"/>
                </a:solidFill>
                <a:uFillTx/>
                <a:latin typeface="Times New Roman"/>
                <a:ea typeface="Times New Roman"/>
              </a:rPr>
              <a:t>-</a:t>
            </a:r>
            <a:r>
              <a:rPr b="0" lang="ru-RU" sz="3200" strike="noStrike" u="none">
                <a:solidFill>
                  <a:srgbClr val="2e77e2"/>
                </a:solidFill>
                <a:uFillTx/>
                <a:latin typeface="Times New Roman"/>
                <a:ea typeface="Times New Roman"/>
              </a:rPr>
              <a:t>	</a:t>
            </a:r>
            <a:r>
              <a:rPr b="0" lang="ru-RU" sz="3200" strike="noStrike" u="none">
                <a:solidFill>
                  <a:srgbClr val="2e77e2"/>
                </a:solidFill>
                <a:uFillTx/>
                <a:latin typeface="Times New Roman"/>
                <a:ea typeface="Times New Roman"/>
              </a:rPr>
              <a:t>Өз ойынан және мәтін мазмұнынан дерек келтіреді. </a:t>
            </a:r>
            <a:endParaRPr b="0" lang="ru-RU" sz="3200" strike="noStrike" u="none">
              <a:solidFill>
                <a:srgbClr val="404040"/>
              </a:solidFill>
              <a:uFillTx/>
              <a:latin typeface="Trebuchet MS"/>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8" name=""/>
          <p:cNvSpPr txBox="1"/>
          <p:nvPr/>
        </p:nvSpPr>
        <p:spPr>
          <a:xfrm>
            <a:off x="677520" y="496440"/>
            <a:ext cx="10844280" cy="5545080"/>
          </a:xfrm>
          <a:prstGeom prst="rect">
            <a:avLst/>
          </a:prstGeom>
          <a:noFill/>
          <a:ln w="0">
            <a:noFill/>
          </a:ln>
        </p:spPr>
        <p:txBody>
          <a:bodyPr anchor="t">
            <a:normAutofit fontScale="92500" lnSpcReduction="9999"/>
          </a:bodyPr>
          <a:p>
            <a:pPr>
              <a:lnSpc>
                <a:spcPct val="100000"/>
              </a:lnSpc>
              <a:spcBef>
                <a:spcPts val="1001"/>
              </a:spcBef>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lang="ru-RU" sz="2400" strike="noStrike" u="none">
                <a:solidFill>
                  <a:srgbClr val="002060"/>
                </a:solidFill>
                <a:uFillTx/>
                <a:latin typeface="Times New Roman"/>
                <a:ea typeface="Times New Roman"/>
              </a:rPr>
              <a:t>	</a:t>
            </a:r>
            <a:r>
              <a:rPr b="1" lang="ru-RU" sz="2400" strike="noStrike" u="none">
                <a:solidFill>
                  <a:srgbClr val="002060"/>
                </a:solidFill>
                <a:uFillTx/>
                <a:latin typeface="Times New Roman"/>
                <a:ea typeface="Times New Roman"/>
              </a:rPr>
              <a:t>	</a:t>
            </a:r>
            <a:r>
              <a:rPr b="1" lang="ru-RU" sz="2400" strike="noStrike" u="none">
                <a:solidFill>
                  <a:srgbClr val="002060"/>
                </a:solidFill>
                <a:uFillTx/>
                <a:latin typeface="Times New Roman"/>
                <a:ea typeface="Times New Roman"/>
              </a:rPr>
              <a:t>	</a:t>
            </a:r>
            <a:r>
              <a:rPr b="1" lang="ru-RU" sz="2400" strike="noStrike" u="none">
                <a:solidFill>
                  <a:srgbClr val="002060"/>
                </a:solidFill>
                <a:uFillTx/>
                <a:latin typeface="Times New Roman"/>
                <a:ea typeface="Times New Roman"/>
              </a:rPr>
              <a:t>	</a:t>
            </a:r>
            <a:r>
              <a:rPr b="1" lang="ru-RU" sz="2400" strike="noStrike" u="none">
                <a:solidFill>
                  <a:srgbClr val="002060"/>
                </a:solidFill>
                <a:uFillTx/>
                <a:latin typeface="Times New Roman"/>
                <a:ea typeface="Times New Roman"/>
              </a:rPr>
              <a:t>	</a:t>
            </a:r>
            <a:r>
              <a:rPr b="1" lang="ru-RU" sz="2400" strike="noStrike" u="none">
                <a:solidFill>
                  <a:srgbClr val="002060"/>
                </a:solidFill>
                <a:uFillTx/>
                <a:latin typeface="Times New Roman"/>
                <a:ea typeface="Times New Roman"/>
              </a:rPr>
              <a:t>	</a:t>
            </a:r>
            <a:r>
              <a:rPr b="1" lang="ru-RU" sz="2400" strike="noStrike" u="none">
                <a:solidFill>
                  <a:srgbClr val="002060"/>
                </a:solidFill>
                <a:uFillTx/>
                <a:latin typeface="Times New Roman"/>
                <a:ea typeface="Times New Roman"/>
              </a:rPr>
              <a:t>	</a:t>
            </a:r>
            <a:r>
              <a:rPr b="1" lang="ru-RU" sz="2400" strike="noStrike" u="none">
                <a:solidFill>
                  <a:srgbClr val="002060"/>
                </a:solidFill>
                <a:uFillTx/>
                <a:latin typeface="Times New Roman"/>
                <a:ea typeface="Times New Roman"/>
              </a:rPr>
              <a:t>Ықтимал жауап:</a:t>
            </a:r>
            <a:endParaRPr b="0" lang="ru-RU" sz="2400" strike="noStrike" u="none">
              <a:solidFill>
                <a:srgbClr val="404040"/>
              </a:solidFill>
              <a:uFillTx/>
              <a:latin typeface="Trebuchet MS"/>
            </a:endParaRPr>
          </a:p>
          <a:p>
            <a:pPr>
              <a:lnSpc>
                <a:spcPct val="100000"/>
              </a:lnSpc>
              <a:spcBef>
                <a:spcPts val="1001"/>
              </a:spcBef>
              <a:buClr>
                <a:srgbClr val="5fcbef"/>
              </a:buClr>
              <a:buSzPct val="80000"/>
              <a:buFont typeface="Wingdings 3" charset="2"/>
              <a:buChar char=""/>
              <a:tabLst>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2400" strike="noStrike" u="none">
                <a:solidFill>
                  <a:srgbClr val="002060"/>
                </a:solidFill>
                <a:uFillTx/>
                <a:latin typeface="Times New Roman"/>
                <a:ea typeface="Times New Roman"/>
              </a:rPr>
              <a:t>-</a:t>
            </a:r>
            <a:r>
              <a:rPr b="0" lang="ru-RU" sz="2400" strike="noStrike" u="none">
                <a:solidFill>
                  <a:srgbClr val="002060"/>
                </a:solidFill>
                <a:uFillTx/>
                <a:latin typeface="Times New Roman"/>
                <a:ea typeface="Times New Roman"/>
              </a:rPr>
              <a:t>	</a:t>
            </a:r>
            <a:r>
              <a:rPr b="0" lang="ru-RU" sz="2400" strike="noStrike" u="none">
                <a:solidFill>
                  <a:srgbClr val="002060"/>
                </a:solidFill>
                <a:uFillTx/>
                <a:latin typeface="Times New Roman"/>
                <a:ea typeface="Times New Roman"/>
              </a:rPr>
              <a:t>Фантастика неліктен қиын жанрға жатады?</a:t>
            </a:r>
            <a:endParaRPr b="0" lang="ru-RU" sz="2400" strike="noStrike" u="none">
              <a:solidFill>
                <a:srgbClr val="404040"/>
              </a:solidFill>
              <a:uFillTx/>
              <a:latin typeface="Trebuchet MS"/>
            </a:endParaRPr>
          </a:p>
          <a:p>
            <a:pPr>
              <a:lnSpc>
                <a:spcPct val="100000"/>
              </a:lnSpc>
              <a:spcBef>
                <a:spcPts val="1001"/>
              </a:spcBef>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2400" strike="noStrike" u="none">
                <a:solidFill>
                  <a:srgbClr val="2e77e2"/>
                </a:solidFill>
                <a:uFillTx/>
                <a:latin typeface="Times New Roman"/>
                <a:ea typeface="Times New Roman"/>
              </a:rPr>
              <a:t>Себебі ұшқыр қиял мен терең білімді қажет етеді. Жалаң сөзбен емес, оқырманды сендіре алатындай жоғары дәрежеде жазылуды талап етеді. Сондай-ақ, фантастикалық жанр өмірде жоқ, жазушының қиялынан өрбитін дүние. </a:t>
            </a:r>
            <a:endParaRPr b="0" lang="ru-RU" sz="2400" strike="noStrike" u="none">
              <a:solidFill>
                <a:srgbClr val="404040"/>
              </a:solidFill>
              <a:uFillTx/>
              <a:latin typeface="Trebuchet MS"/>
            </a:endParaRPr>
          </a:p>
          <a:p>
            <a:pPr>
              <a:lnSpc>
                <a:spcPct val="100000"/>
              </a:lnSpc>
              <a:spcBef>
                <a:spcPts val="1001"/>
              </a:spcBef>
              <a:buClr>
                <a:srgbClr val="5fcbef"/>
              </a:buClr>
              <a:buSzPct val="80000"/>
              <a:buFont typeface="Wingdings 3" charset="2"/>
              <a:buChar char=""/>
              <a:tabLst>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2400" strike="noStrike" u="none">
                <a:solidFill>
                  <a:srgbClr val="002060"/>
                </a:solidFill>
                <a:uFillTx/>
                <a:latin typeface="Times New Roman"/>
                <a:ea typeface="Times New Roman"/>
              </a:rPr>
              <a:t>-</a:t>
            </a:r>
            <a:r>
              <a:rPr b="0" lang="ru-RU" sz="2400" strike="noStrike" u="none">
                <a:solidFill>
                  <a:srgbClr val="002060"/>
                </a:solidFill>
                <a:uFillTx/>
                <a:latin typeface="Times New Roman"/>
                <a:ea typeface="Times New Roman"/>
              </a:rPr>
              <a:t>	</a:t>
            </a:r>
            <a:r>
              <a:rPr b="0" lang="ru-RU" sz="2400" strike="noStrike" u="none">
                <a:solidFill>
                  <a:srgbClr val="002060"/>
                </a:solidFill>
                <a:uFillTx/>
                <a:latin typeface="Times New Roman"/>
                <a:ea typeface="Times New Roman"/>
              </a:rPr>
              <a:t>Фантастикалық жанр қазақ ғалымына қаншалықты жақын?</a:t>
            </a:r>
            <a:endParaRPr b="0" lang="ru-RU" sz="2400" strike="noStrike" u="none">
              <a:solidFill>
                <a:srgbClr val="404040"/>
              </a:solidFill>
              <a:uFillTx/>
              <a:latin typeface="Trebuchet MS"/>
            </a:endParaRPr>
          </a:p>
          <a:p>
            <a:pPr>
              <a:lnSpc>
                <a:spcPct val="100000"/>
              </a:lnSpc>
              <a:spcBef>
                <a:spcPts val="1001"/>
              </a:spcBef>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2400" strike="noStrike" u="none">
                <a:solidFill>
                  <a:srgbClr val="2e77e2"/>
                </a:solidFill>
                <a:uFillTx/>
                <a:latin typeface="Times New Roman"/>
                <a:ea typeface="Times New Roman"/>
              </a:rPr>
              <a:t>Фантастика жанры қазақ жаушылары үшін таңсық дүние емес. Ата-бабамыз ежелден қиялына қанат бітіріп, арманына ерік беретін  халық. Қиялдау қаннан берілген қасиет болғандықтан қазаққа жат нәрсе емес. Тіршіліктің талай тығырығынан фантазиясының күшімен шыға білген. </a:t>
            </a:r>
            <a:endParaRPr b="0" lang="ru-RU" sz="2400" strike="noStrike" u="none">
              <a:solidFill>
                <a:srgbClr val="404040"/>
              </a:solidFill>
              <a:uFillTx/>
              <a:latin typeface="Trebuchet MS"/>
            </a:endParaRPr>
          </a:p>
          <a:p>
            <a:pPr>
              <a:lnSpc>
                <a:spcPct val="100000"/>
              </a:lnSpc>
              <a:spcBef>
                <a:spcPts val="1001"/>
              </a:spcBef>
              <a:buClr>
                <a:srgbClr val="5fcbef"/>
              </a:buClr>
              <a:buSzPct val="80000"/>
              <a:buFont typeface="Wingdings 3" charset="2"/>
              <a:buChar char=""/>
              <a:tabLst>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2400" strike="noStrike" u="none">
                <a:solidFill>
                  <a:srgbClr val="002060"/>
                </a:solidFill>
                <a:uFillTx/>
                <a:latin typeface="Times New Roman"/>
                <a:ea typeface="Times New Roman"/>
              </a:rPr>
              <a:t>Фантастикалық жанрға сұраныс бар ма?</a:t>
            </a:r>
            <a:endParaRPr b="0" lang="ru-RU" sz="2400" strike="noStrike" u="none">
              <a:solidFill>
                <a:srgbClr val="404040"/>
              </a:solidFill>
              <a:uFillTx/>
              <a:latin typeface="Trebuchet MS"/>
            </a:endParaRPr>
          </a:p>
          <a:p>
            <a:pPr>
              <a:lnSpc>
                <a:spcPct val="100000"/>
              </a:lnSpc>
              <a:spcBef>
                <a:spcPts val="1001"/>
              </a:spcBef>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2400" strike="noStrike" u="none">
                <a:solidFill>
                  <a:srgbClr val="2e77e2"/>
                </a:solidFill>
                <a:uFillTx/>
                <a:latin typeface="Times New Roman"/>
                <a:ea typeface="Times New Roman"/>
              </a:rPr>
              <a:t>Ол әр оқырманның талғамына байланысты. Қазір ақпарат арналары өте көп. Оқырман жүрегіне жақынды қабылдайды. Ол - фантастика ма әлде басқа ма әркімнің өз таңдауы. </a:t>
            </a:r>
            <a:endParaRPr b="0" lang="ru-RU" sz="2400" strike="noStrike" u="none">
              <a:solidFill>
                <a:srgbClr val="404040"/>
              </a:solidFill>
              <a:uFillTx/>
              <a:latin typeface="Trebuchet MS"/>
            </a:endParaRPr>
          </a:p>
          <a:p>
            <a:pPr>
              <a:lnSpc>
                <a:spcPct val="100000"/>
              </a:lnSpc>
              <a:spcBef>
                <a:spcPts val="1001"/>
              </a:spcBef>
              <a:buClr>
                <a:srgbClr val="5fcbef"/>
              </a:buClr>
              <a:buSzPct val="80000"/>
              <a:buFont typeface="Wingdings 3" charset="2"/>
              <a:buChar char=""/>
              <a:tabLst>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2400" strike="noStrike" u="none">
              <a:solidFill>
                <a:srgbClr val="404040"/>
              </a:solidFill>
              <a:uFillTx/>
              <a:latin typeface="Trebuchet MS"/>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9" name=""/>
          <p:cNvSpPr txBox="1"/>
          <p:nvPr/>
        </p:nvSpPr>
        <p:spPr>
          <a:xfrm>
            <a:off x="677520" y="718920"/>
            <a:ext cx="9915480" cy="5322600"/>
          </a:xfrm>
          <a:prstGeom prst="rect">
            <a:avLst/>
          </a:prstGeom>
          <a:noFill/>
          <a:ln w="0">
            <a:noFill/>
          </a:ln>
        </p:spPr>
        <p:txBody>
          <a:bodyPr anchor="t">
            <a:normAutofit fontScale="92500" lnSpcReduction="9999"/>
          </a:bodyPr>
          <a:p>
            <a:pPr marL="343080" indent="-343080" algn="just">
              <a:lnSpc>
                <a:spcPct val="100000"/>
              </a:lnSpc>
              <a:spcBef>
                <a:spcPts val="1001"/>
              </a:spcBef>
              <a:buClr>
                <a:srgbClr val="5fcbef"/>
              </a:buClr>
              <a:buSzPct val="80000"/>
              <a:buFont typeface="Wingdings 3" charset="2"/>
              <a:buChar char=""/>
              <a:tabLst>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lang="ru-RU" sz="2800" strike="noStrike" u="none">
                <a:solidFill>
                  <a:srgbClr val="2e77e2"/>
                </a:solidFill>
                <a:uFillTx/>
                <a:latin typeface="Times New Roman"/>
                <a:ea typeface="Times New Roman"/>
              </a:rPr>
              <a:t>Тапсырма: Берілген сөйлемдердің тыныс белгілерін қойыңыз. </a:t>
            </a:r>
            <a:endParaRPr b="0" lang="ru-RU" sz="2800" strike="noStrike" u="none">
              <a:solidFill>
                <a:srgbClr val="404040"/>
              </a:solidFill>
              <a:uFillTx/>
              <a:latin typeface="Trebuchet MS"/>
            </a:endParaRPr>
          </a:p>
          <a:p>
            <a:pPr marL="343080" indent="-343080" algn="just">
              <a:lnSpc>
                <a:spcPct val="100000"/>
              </a:lnSpc>
              <a:spcBef>
                <a:spcPts val="1001"/>
              </a:spcBef>
              <a:buClr>
                <a:srgbClr val="5fcbef"/>
              </a:buClr>
              <a:buSzPct val="80000"/>
              <a:buFont typeface="Wingdings 3" charset="2"/>
              <a:buChar char=""/>
              <a:tabLst>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2800" strike="noStrike" u="none">
              <a:solidFill>
                <a:srgbClr val="404040"/>
              </a:solidFill>
              <a:uFillTx/>
              <a:latin typeface="Trebuchet MS"/>
            </a:endParaRPr>
          </a:p>
          <a:p>
            <a:pPr marL="343080" indent="-343080" algn="just">
              <a:lnSpc>
                <a:spcPct val="100000"/>
              </a:lnSpc>
              <a:spcBef>
                <a:spcPts val="1001"/>
              </a:spcBef>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2800" strike="noStrike" u="none">
                <a:solidFill>
                  <a:srgbClr val="2e77e2"/>
                </a:solidFill>
                <a:uFillTx/>
                <a:latin typeface="Times New Roman"/>
                <a:ea typeface="Times New Roman"/>
              </a:rPr>
              <a:t>	</a:t>
            </a:r>
            <a:r>
              <a:rPr b="0" lang="ru-RU" sz="2800" strike="noStrike" u="none">
                <a:solidFill>
                  <a:srgbClr val="2e77e2"/>
                </a:solidFill>
                <a:uFillTx/>
                <a:latin typeface="Times New Roman"/>
                <a:ea typeface="Times New Roman"/>
              </a:rPr>
              <a:t>Мінеки алақандай әңгіменің әсерімен ұшып жүргеніме екі-үш күн. Ойым да бойым да асқақтап қиялым бөлекше шарықтағандай. Тіпті санамның бір түк­пірінде ұмытылып қалған балалық шақтың қызықтарын дабылдатып сон-ау жылдардың бұлыңғыр суреттерін көз алдыма елестетерін қайтерсің. Таңғы шық жинағындағы Төлеу Шаханов пен Төлеш Шахановтың Тірі көз ғылыми-фантастикалық әңгімесіне үңілген сайын елес-жаңғырық та оқтын-оқтын орала береді-ай</a:t>
            </a:r>
            <a:endParaRPr b="0" lang="ru-RU" sz="2800" strike="noStrike" u="none">
              <a:solidFill>
                <a:srgbClr val="404040"/>
              </a:solidFill>
              <a:uFillTx/>
              <a:latin typeface="Trebuchet MS"/>
            </a:endParaRPr>
          </a:p>
          <a:p>
            <a:pPr marL="343080" indent="-343080" algn="just">
              <a:lnSpc>
                <a:spcPct val="100000"/>
              </a:lnSpc>
              <a:spcBef>
                <a:spcPts val="1001"/>
              </a:spcBef>
              <a:buClr>
                <a:srgbClr val="5fcbef"/>
              </a:buClr>
              <a:buSzPct val="80000"/>
              <a:buFont typeface="Wingdings 3" charset="2"/>
              <a:buChar char=""/>
              <a:tabLst>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2800" strike="noStrike" u="none">
              <a:solidFill>
                <a:srgbClr val="404040"/>
              </a:solidFill>
              <a:uFillTx/>
              <a:latin typeface="Trebuchet MS"/>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0" name=""/>
          <p:cNvSpPr txBox="1"/>
          <p:nvPr/>
        </p:nvSpPr>
        <p:spPr>
          <a:xfrm>
            <a:off x="677520" y="326520"/>
            <a:ext cx="10202760" cy="5715000"/>
          </a:xfrm>
          <a:prstGeom prst="rect">
            <a:avLst/>
          </a:prstGeom>
          <a:noFill/>
          <a:ln w="0">
            <a:noFill/>
          </a:ln>
        </p:spPr>
        <p:txBody>
          <a:bodyPr anchor="t">
            <a:normAutofit/>
          </a:bodyPr>
          <a:p>
            <a:pPr algn="just">
              <a:lnSpc>
                <a:spcPct val="100000"/>
              </a:lnSpc>
              <a:spcBef>
                <a:spcPts val="1001"/>
              </a:spcBef>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2800" strike="noStrike" u="none">
                <a:solidFill>
                  <a:srgbClr val="002060"/>
                </a:solidFill>
                <a:uFillTx/>
                <a:latin typeface="Times New Roman"/>
                <a:ea typeface="Times New Roman"/>
              </a:rPr>
              <a:t>	</a:t>
            </a:r>
            <a:r>
              <a:rPr b="0" lang="ru-RU" sz="2800" strike="noStrike" u="none">
                <a:solidFill>
                  <a:srgbClr val="002060"/>
                </a:solidFill>
                <a:uFillTx/>
                <a:latin typeface="Times New Roman"/>
                <a:ea typeface="Times New Roman"/>
              </a:rPr>
              <a:t>	</a:t>
            </a:r>
            <a:r>
              <a:rPr b="0" lang="ru-RU" sz="2800" strike="noStrike" u="none">
                <a:solidFill>
                  <a:srgbClr val="002060"/>
                </a:solidFill>
                <a:uFillTx/>
                <a:latin typeface="Times New Roman"/>
                <a:ea typeface="Times New Roman"/>
              </a:rPr>
              <a:t>	</a:t>
            </a:r>
            <a:r>
              <a:rPr b="0" lang="ru-RU" sz="2800" strike="noStrike" u="none">
                <a:solidFill>
                  <a:srgbClr val="002060"/>
                </a:solidFill>
                <a:uFillTx/>
                <a:latin typeface="Times New Roman"/>
                <a:ea typeface="Times New Roman"/>
              </a:rPr>
              <a:t>	</a:t>
            </a:r>
            <a:r>
              <a:rPr b="0" lang="ru-RU" sz="2800" strike="noStrike" u="none">
                <a:solidFill>
                  <a:srgbClr val="002060"/>
                </a:solidFill>
                <a:uFillTx/>
                <a:latin typeface="Times New Roman"/>
                <a:ea typeface="Times New Roman"/>
              </a:rPr>
              <a:t>	</a:t>
            </a:r>
            <a:r>
              <a:rPr b="0" lang="ru-RU" sz="2800" strike="noStrike" u="none">
                <a:solidFill>
                  <a:srgbClr val="002060"/>
                </a:solidFill>
                <a:uFillTx/>
                <a:latin typeface="Times New Roman"/>
                <a:ea typeface="Times New Roman"/>
              </a:rPr>
              <a:t>	</a:t>
            </a:r>
            <a:r>
              <a:rPr b="0" lang="ru-RU" sz="2800" strike="noStrike" u="none">
                <a:solidFill>
                  <a:srgbClr val="002060"/>
                </a:solidFill>
                <a:uFillTx/>
                <a:latin typeface="Times New Roman"/>
                <a:ea typeface="Times New Roman"/>
              </a:rPr>
              <a:t>	</a:t>
            </a:r>
            <a:r>
              <a:rPr b="0" lang="ru-RU" sz="2800" strike="noStrike" u="none">
                <a:solidFill>
                  <a:srgbClr val="002060"/>
                </a:solidFill>
                <a:uFillTx/>
                <a:latin typeface="Times New Roman"/>
                <a:ea typeface="Times New Roman"/>
              </a:rPr>
              <a:t>	</a:t>
            </a:r>
            <a:r>
              <a:rPr b="0" lang="ru-RU" sz="2800" strike="noStrike" u="none">
                <a:solidFill>
                  <a:srgbClr val="002060"/>
                </a:solidFill>
                <a:uFillTx/>
                <a:latin typeface="Times New Roman"/>
                <a:ea typeface="Times New Roman"/>
              </a:rPr>
              <a:t>Дұрыс жауап </a:t>
            </a:r>
            <a:endParaRPr b="0" lang="ru-RU" sz="2800" strike="noStrike" u="none">
              <a:solidFill>
                <a:srgbClr val="404040"/>
              </a:solidFill>
              <a:uFillTx/>
              <a:latin typeface="Trebuchet MS"/>
            </a:endParaRPr>
          </a:p>
          <a:p>
            <a:pPr algn="just">
              <a:lnSpc>
                <a:spcPct val="100000"/>
              </a:lnSpc>
              <a:spcBef>
                <a:spcPts val="1001"/>
              </a:spcBef>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2800" strike="noStrike" u="none">
                <a:solidFill>
                  <a:srgbClr val="2e77e2"/>
                </a:solidFill>
                <a:uFillTx/>
                <a:latin typeface="Times New Roman"/>
                <a:ea typeface="Times New Roman"/>
              </a:rPr>
              <a:t>        </a:t>
            </a:r>
            <a:r>
              <a:rPr b="0" lang="ru-RU" sz="2800" strike="noStrike" u="none">
                <a:solidFill>
                  <a:srgbClr val="2e77e2"/>
                </a:solidFill>
                <a:uFillTx/>
                <a:latin typeface="Times New Roman"/>
                <a:ea typeface="Times New Roman"/>
              </a:rPr>
              <a:t>...Мінеки, алақандай әңгіменің әсе­рімен «ұшып» жүргеніме екі-үш күн. Ойым да, бойым да асқақтап, қиялым бөлекше шарықтағандай. Тіпті, санамның бір түк­пірінде ұмытылып қалған балалық шақтың қызықтарын дабылдатып, сон-ау жылдардың бұлыңғыр суреттерін көз алдыма елестетерін қайтерсің. «Таңғы шық» жинағындағы Төлеу Шаханов пен Төлеш Шахановтың «Тірі көз» ғылыми-фантастикалық әңгімесіне үңілген сайын, елес-жаңғырық та оқтын-оқтын орала береді-ай...</a:t>
            </a:r>
            <a:endParaRPr b="0" lang="ru-RU" sz="2800" strike="noStrike" u="none">
              <a:solidFill>
                <a:srgbClr val="404040"/>
              </a:solidFill>
              <a:uFillTx/>
              <a:latin typeface="Trebuchet MS"/>
            </a:endParaRPr>
          </a:p>
          <a:p>
            <a:pPr algn="just">
              <a:lnSpc>
                <a:spcPct val="100000"/>
              </a:lnSpc>
              <a:spcBef>
                <a:spcPts val="1001"/>
              </a:spcBef>
              <a:buClr>
                <a:srgbClr val="5fcbef"/>
              </a:buClr>
              <a:buSzPct val="80000"/>
              <a:buFont typeface="Wingdings 3" charset="2"/>
              <a:buChar char=""/>
              <a:tabLst>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2800" strike="noStrike" u="none">
              <a:solidFill>
                <a:srgbClr val="404040"/>
              </a:solidFill>
              <a:uFillTx/>
              <a:latin typeface="Trebuchet MS"/>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xmlns:r="http://schemas.openxmlformats.org/officeDocument/2006/relationships" name="Offic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ppt/theme/theme2.xml><?xml version="1.0" encoding="utf-8"?>
<a:theme xmlns:a="http://schemas.openxmlformats.org/drawingml/2006/main" xmlns:r="http://schemas.openxmlformats.org/officeDocument/2006/relationships" name="Offic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ppt/theme/theme3.xml><?xml version="1.0" encoding="utf-8"?>
<a:theme xmlns:a="http://schemas.openxmlformats.org/drawingml/2006/main" xmlns:r="http://schemas.openxmlformats.org/officeDocument/2006/relationships" name="Offic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ppt/theme/theme4.xml><?xml version="1.0" encoding="utf-8"?>
<a:theme xmlns:a="http://schemas.openxmlformats.org/drawingml/2006/main" xmlns:r="http://schemas.openxmlformats.org/officeDocument/2006/relationships" name="Offic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docProps/app.xml><?xml version="1.0" encoding="utf-8"?>
<Properties xmlns="http://schemas.openxmlformats.org/officeDocument/2006/extended-properties" xmlns:vt="http://schemas.openxmlformats.org/officeDocument/2006/docPropsVTypes">
  <Template/>
  <TotalTime>5824</TotalTime>
  <Application>LibreOffice/24.8.2.1$MacOSX_AARCH64 LibreOffice_project/0f794b6e29741098670a3b95d60478a65d05ef13</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2018-09-12T08:07:08Z</dcterms:created>
  <dc:creator>Жазира Асанова</dc:creator>
  <dc:description/>
  <dc:language>ru-RU</dc:language>
  <cp:lastModifiedBy>Zverdvd.org</cp:lastModifiedBy>
  <cp:lastPrinted>2020-03-24T14:36:16Z</cp:lastPrinted>
  <dcterms:modified xsi:type="dcterms:W3CDTF">2021-04-22T17:31:39Z</dcterms:modified>
  <cp:revision>440</cp:revision>
  <dc:subject/>
  <dc:title>Презентация PowerPoint</dc:title>
</cp:coreProperties>
</file>