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jpeg" ContentType="image/jpeg"/>
  <Override PartName="/ppt/media/image4.png" ContentType="image/png"/>
  <Override PartName="/ppt/media/image5.jpeg" ContentType="image/jpeg"/>
  <Override PartName="/ppt/media/image6.jpeg" ContentType="image/jpeg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B49624-0D84-471A-9BB6-2D7A3331300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ED96082-7DFC-48C4-8989-4ADE4B454BC2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322200" y="447840"/>
            <a:ext cx="11239560" cy="545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       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        </a:t>
            </a:r>
            <a:r>
              <a:rPr b="1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Бөлім тақырыбы</a:t>
            </a:r>
            <a:r>
              <a:rPr b="1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              </a:t>
            </a: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Көне күндерден жеткен жәдігерлер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     </a:t>
            </a:r>
            <a:r>
              <a:rPr b="1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1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             </a:t>
            </a: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Жиембет жырау. «Еңсегей бойлы ер Есім» толғауы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               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9470880" y="177840"/>
            <a:ext cx="26463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ҚАЗАҚ ТІЛІ 2-сабақ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7-СЫНЫП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4" name="object 2"/>
          <p:cNvSpPr/>
          <p:nvPr/>
        </p:nvSpPr>
        <p:spPr>
          <a:xfrm>
            <a:off x="-17640" y="0"/>
            <a:ext cx="12188880" cy="977760"/>
          </a:xfrm>
          <a:custGeom>
            <a:avLst/>
            <a:gdLst>
              <a:gd name="textAreaLeft" fmla="*/ 0 w 12188880"/>
              <a:gd name="textAreaRight" fmla="*/ 12189240 w 121888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7" name="TextBox 9"/>
          <p:cNvSpPr/>
          <p:nvPr/>
        </p:nvSpPr>
        <p:spPr>
          <a:xfrm>
            <a:off x="981000" y="38160"/>
            <a:ext cx="1036656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8" name="Прямоугольник 2"/>
          <p:cNvSpPr/>
          <p:nvPr/>
        </p:nvSpPr>
        <p:spPr>
          <a:xfrm>
            <a:off x="844560" y="1911240"/>
            <a:ext cx="10198080" cy="472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Выноска с четырьмя стрелками 1"/>
          <p:cNvSpPr/>
          <p:nvPr/>
        </p:nvSpPr>
        <p:spPr>
          <a:xfrm>
            <a:off x="3624120" y="2070000"/>
            <a:ext cx="3953160" cy="2773440"/>
          </a:xfrm>
          <a:prstGeom prst="pi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Жиембеттің теңеулері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Прямоугольник: скругленные углы 3"/>
          <p:cNvSpPr/>
          <p:nvPr/>
        </p:nvSpPr>
        <p:spPr>
          <a:xfrm flipV="1" rot="10800000">
            <a:off x="1149480" y="3067560"/>
            <a:ext cx="2411280" cy="9478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жолбарыс пен аюдай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1" name="Прямоугольник: скругленные углы 23"/>
          <p:cNvSpPr/>
          <p:nvPr/>
        </p:nvSpPr>
        <p:spPr>
          <a:xfrm flipV="1" rot="10800000">
            <a:off x="4395960" y="4897800"/>
            <a:ext cx="2411280" cy="9478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қарағай мен қайыңдай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2" name="Прямоугольник: скругленные углы 24"/>
          <p:cNvSpPr/>
          <p:nvPr/>
        </p:nvSpPr>
        <p:spPr>
          <a:xfrm flipV="1" rot="10800000">
            <a:off x="7644960" y="3067560"/>
            <a:ext cx="2411640" cy="9478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жылқыдағы асау тайыңдай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3" name="Прямоугольник: скругленные углы 25"/>
          <p:cNvSpPr/>
          <p:nvPr/>
        </p:nvSpPr>
        <p:spPr>
          <a:xfrm flipV="1" rot="10800000">
            <a:off x="4349880" y="1064160"/>
            <a:ext cx="2411280" cy="949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бекіре мен жайындай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2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2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30" name="TextBox 8"/>
          <p:cNvSpPr/>
          <p:nvPr/>
        </p:nvSpPr>
        <p:spPr>
          <a:xfrm>
            <a:off x="6440400" y="444168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1" name="TextBox 9"/>
          <p:cNvSpPr/>
          <p:nvPr/>
        </p:nvSpPr>
        <p:spPr>
          <a:xfrm>
            <a:off x="1047600" y="11160"/>
            <a:ext cx="9483840" cy="88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4-тапсырма.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Жырдағы көркемдегіш құралдар: анафора, эпифора, ассонанс, аллитерация қолданысын талдаңдар.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2" name="TextBox 4"/>
          <p:cNvSpPr/>
          <p:nvPr/>
        </p:nvSpPr>
        <p:spPr>
          <a:xfrm>
            <a:off x="992160" y="4149720"/>
            <a:ext cx="10207800" cy="13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Жырдағы көркемдегіш құралдар: анафора, эпифора, ассонанс, аллитерация қолданысын талдайды.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33" name=""/>
          <p:cNvGraphicFramePr/>
          <p:nvPr/>
        </p:nvGraphicFramePr>
        <p:xfrm>
          <a:off x="1467000" y="1544760"/>
          <a:ext cx="8127720" cy="183816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2200"/>
                <a:gridCol w="2031840"/>
              </a:tblGrid>
              <a:tr h="91908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Анафора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Эпифора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Ассонанс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Аллитерация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919080"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3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3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39" name="TextBox 8"/>
          <p:cNvSpPr/>
          <p:nvPr/>
        </p:nvSpPr>
        <p:spPr>
          <a:xfrm>
            <a:off x="6440400" y="444168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0" name="TextBox 9"/>
          <p:cNvSpPr/>
          <p:nvPr/>
        </p:nvSpPr>
        <p:spPr>
          <a:xfrm>
            <a:off x="1047600" y="138240"/>
            <a:ext cx="94838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1" name="Прямоугольник 2"/>
          <p:cNvSpPr/>
          <p:nvPr/>
        </p:nvSpPr>
        <p:spPr>
          <a:xfrm>
            <a:off x="1047600" y="871560"/>
            <a:ext cx="101840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Бұл жерге тек жырдан дәлел келтіріп қойдым дұрыс па? Немесе тағы не жазуға болады?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42" name=""/>
          <p:cNvGraphicFramePr/>
          <p:nvPr/>
        </p:nvGraphicFramePr>
        <p:xfrm>
          <a:off x="212760" y="1849320"/>
          <a:ext cx="11728440" cy="4540320"/>
        </p:xfrm>
        <a:graphic>
          <a:graphicData uri="http://schemas.openxmlformats.org/drawingml/2006/table">
            <a:tbl>
              <a:tblPr/>
              <a:tblGrid>
                <a:gridCol w="2979720"/>
                <a:gridCol w="3328920"/>
                <a:gridCol w="2562120"/>
                <a:gridCol w="2857680"/>
              </a:tblGrid>
              <a:tr h="60804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Анафора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Эпифора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Ассонанс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Аллитерация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3932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Ат</a:t>
                      </a: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 құйрығын кесермін,</a:t>
                      </a:r>
                      <a:br>
                        <a:rPr sz="2000"/>
                      </a:b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Ат</a:t>
                      </a: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 сауырын берермін,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Тілеуберді </a:t>
                      </a: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құлыңдай!</a:t>
                      </a:r>
                      <a:br>
                        <a:rPr sz="2000"/>
                      </a:b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Тілеуберді</a:t>
                      </a:r>
                      <a:r>
                        <a:rPr b="0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құлың мен емес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Тілеуберді құлың мен </a:t>
                      </a: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емес</a:t>
                      </a:r>
                      <a:r>
                        <a:rPr b="0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,</a:t>
                      </a:r>
                      <a:br>
                        <a:rPr sz="2000"/>
                      </a:b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Мұның, ханым, жөн </a:t>
                      </a: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емес.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Тал шарбаққа мал </a:t>
                      </a: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сақтап,</a:t>
                      </a:r>
                      <a:br>
                        <a:rPr sz="2000"/>
                      </a:b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Тас қалаға жан </a:t>
                      </a:r>
                      <a:r>
                        <a:rPr b="1" lang="kk-KZ" sz="20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сақтап...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ңсегей бойлы Ер Есім,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сім, сені есірткен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сіл де менің кеңесім.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 білгеннен, Есім хан...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рқаға қарай көшермін,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лашыма ұран десермін,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 құйрығын кесермін,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 сауырын берермін,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лыс та дәурен сүрермін...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ал шарбаққа мал сақтап,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ас қалаға жан сақтап,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асқан екен мына хан!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айырылып қайыр қылуға,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ылығың жоқ ұнаған.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sng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</a:t>
                      </a:r>
                      <a:r>
                        <a:rPr b="0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айратым қанша қайтса да...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4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4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4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49" name="TextBox 8"/>
          <p:cNvSpPr/>
          <p:nvPr/>
        </p:nvSpPr>
        <p:spPr>
          <a:xfrm>
            <a:off x="6440400" y="444168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0" name="TextBox 9"/>
          <p:cNvSpPr/>
          <p:nvPr/>
        </p:nvSpPr>
        <p:spPr>
          <a:xfrm>
            <a:off x="652320" y="73080"/>
            <a:ext cx="112888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en-US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4-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тапсырма.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Жырдағы риторикалық сұрақтарды диалог түрінде жазыңдар.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1" name="TextBox 4"/>
          <p:cNvSpPr/>
          <p:nvPr/>
        </p:nvSpPr>
        <p:spPr>
          <a:xfrm>
            <a:off x="652320" y="5140440"/>
            <a:ext cx="889020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жырдағы риторикалық сұрақтарды диалог түрінде жазады.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52" name="Picture 4" descr="Яндекс - Фотки - Открытая Книга Пнг - Free Transparent PNG Clipart ..."/>
          <p:cNvPicPr/>
          <p:nvPr/>
        </p:nvPicPr>
        <p:blipFill>
          <a:blip r:embed="rId2"/>
          <a:srcRect l="0" t="6354" r="1270" b="0"/>
          <a:stretch/>
        </p:blipFill>
        <p:spPr>
          <a:xfrm>
            <a:off x="2544840" y="1141560"/>
            <a:ext cx="6756480" cy="4260600"/>
          </a:xfrm>
          <a:prstGeom prst="rect">
            <a:avLst/>
          </a:prstGeom>
          <a:ln w="0">
            <a:noFill/>
          </a:ln>
        </p:spPr>
      </p:pic>
      <p:sp>
        <p:nvSpPr>
          <p:cNvPr id="153" name="Прямая соединительная линия 11"/>
          <p:cNvSpPr/>
          <p:nvPr/>
        </p:nvSpPr>
        <p:spPr>
          <a:xfrm>
            <a:off x="3897360" y="2922480"/>
            <a:ext cx="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4" name="Прямая соединительная линия 14"/>
          <p:cNvSpPr/>
          <p:nvPr/>
        </p:nvSpPr>
        <p:spPr>
          <a:xfrm flipH="1">
            <a:off x="3603600" y="2752560"/>
            <a:ext cx="1967040" cy="446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2160" bIns="-21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5" name="Прямая соединительная линия 30"/>
          <p:cNvSpPr/>
          <p:nvPr/>
        </p:nvSpPr>
        <p:spPr>
          <a:xfrm flipH="1">
            <a:off x="3583080" y="2930400"/>
            <a:ext cx="2008080" cy="2700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19800" bIns="-19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6" name="Прямая соединительная линия 31"/>
          <p:cNvSpPr/>
          <p:nvPr/>
        </p:nvSpPr>
        <p:spPr>
          <a:xfrm flipH="1">
            <a:off x="3583080" y="3095640"/>
            <a:ext cx="2008080" cy="2700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19800" bIns="-19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7" name="Прямая соединительная линия 43"/>
          <p:cNvSpPr/>
          <p:nvPr/>
        </p:nvSpPr>
        <p:spPr>
          <a:xfrm flipH="1">
            <a:off x="3582720" y="3295800"/>
            <a:ext cx="1965240" cy="284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18360" bIns="-18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8" name="Прямая соединительная линия 44"/>
          <p:cNvSpPr/>
          <p:nvPr/>
        </p:nvSpPr>
        <p:spPr>
          <a:xfrm flipH="1">
            <a:off x="3583080" y="3473280"/>
            <a:ext cx="2008080" cy="2700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19800" bIns="-19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9" name="Прямая соединительная линия 45"/>
          <p:cNvSpPr/>
          <p:nvPr/>
        </p:nvSpPr>
        <p:spPr>
          <a:xfrm flipH="1">
            <a:off x="3583080" y="3675240"/>
            <a:ext cx="2008080" cy="266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20160" bIns="-201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0" name="Прямая соединительная линия 50"/>
          <p:cNvSpPr/>
          <p:nvPr/>
        </p:nvSpPr>
        <p:spPr>
          <a:xfrm flipH="1">
            <a:off x="6076800" y="2811600"/>
            <a:ext cx="1967040" cy="442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2520" bIns="-252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1" name="Прямая соединительная линия 51"/>
          <p:cNvSpPr/>
          <p:nvPr/>
        </p:nvSpPr>
        <p:spPr>
          <a:xfrm flipH="1">
            <a:off x="6095880" y="2921040"/>
            <a:ext cx="1967040" cy="460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720" bIns="-72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2" name="Прямая соединительная линия 52"/>
          <p:cNvSpPr/>
          <p:nvPr/>
        </p:nvSpPr>
        <p:spPr>
          <a:xfrm flipH="1">
            <a:off x="6144840" y="3073320"/>
            <a:ext cx="1965240" cy="446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2160" bIns="-21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3" name="Прямая соединительная линия 53"/>
          <p:cNvSpPr/>
          <p:nvPr/>
        </p:nvSpPr>
        <p:spPr>
          <a:xfrm flipH="1">
            <a:off x="6159240" y="3225960"/>
            <a:ext cx="1965240" cy="457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1080" bIns="-108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4" name="Прямая соединительная линия 54"/>
          <p:cNvSpPr/>
          <p:nvPr/>
        </p:nvSpPr>
        <p:spPr>
          <a:xfrm flipH="1">
            <a:off x="6159240" y="3394080"/>
            <a:ext cx="1965240" cy="442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2520" bIns="-252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5" name="Прямая соединительная линия 55"/>
          <p:cNvSpPr/>
          <p:nvPr/>
        </p:nvSpPr>
        <p:spPr>
          <a:xfrm flipH="1">
            <a:off x="6159240" y="3573360"/>
            <a:ext cx="1965240" cy="460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720" bIns="-72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6" name="Прямая соединительная линия 56"/>
          <p:cNvSpPr/>
          <p:nvPr/>
        </p:nvSpPr>
        <p:spPr>
          <a:xfrm flipH="1">
            <a:off x="6159240" y="3728880"/>
            <a:ext cx="1965240" cy="460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720" bIns="-72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7" name="Прямая соединительная линия 57"/>
          <p:cNvSpPr/>
          <p:nvPr/>
        </p:nvSpPr>
        <p:spPr>
          <a:xfrm flipH="1">
            <a:off x="3603600" y="3832200"/>
            <a:ext cx="1967040" cy="446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2160" bIns="-21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69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2" name="TextBox 8"/>
          <p:cNvSpPr/>
          <p:nvPr/>
        </p:nvSpPr>
        <p:spPr>
          <a:xfrm>
            <a:off x="6440400" y="444168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3" name="TextBox 9"/>
          <p:cNvSpPr/>
          <p:nvPr/>
        </p:nvSpPr>
        <p:spPr>
          <a:xfrm>
            <a:off x="652320" y="73080"/>
            <a:ext cx="110127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Ықтималды жауап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74" name="Picture 4" descr="Яндекс - Фотки - Открытая Книга Пнг - Free Transparent PNG Clipart ..."/>
          <p:cNvPicPr/>
          <p:nvPr/>
        </p:nvPicPr>
        <p:blipFill>
          <a:blip r:embed="rId2"/>
          <a:srcRect l="0" t="5650" r="0" b="0"/>
          <a:stretch/>
        </p:blipFill>
        <p:spPr>
          <a:xfrm>
            <a:off x="1285920" y="1050840"/>
            <a:ext cx="9621720" cy="5405400"/>
          </a:xfrm>
          <a:prstGeom prst="rect">
            <a:avLst/>
          </a:prstGeom>
          <a:ln w="0">
            <a:noFill/>
          </a:ln>
          <a:effectLst>
            <a:outerShdw dist="50760" dir="5400000" blurRad="0" rotWithShape="0">
              <a:srgbClr val="1f4e79"/>
            </a:outerShdw>
          </a:effectLst>
        </p:spPr>
      </p:pic>
      <p:sp>
        <p:nvSpPr>
          <p:cNvPr id="175" name="Прямоугольник 1"/>
          <p:cNvSpPr/>
          <p:nvPr/>
        </p:nvSpPr>
        <p:spPr>
          <a:xfrm>
            <a:off x="2828880" y="2894040"/>
            <a:ext cx="2800440" cy="17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Ертеңгі күн болғанда,</a:t>
            </a:r>
            <a:br>
              <a:rPr sz="1800"/>
            </a:b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Елің кеңес құрғанда,</a:t>
            </a:r>
            <a:br>
              <a:rPr sz="1800"/>
            </a:b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Айналып ақыл табарға</a:t>
            </a:r>
            <a:br>
              <a:rPr sz="1800"/>
            </a:b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Есіктегі ебесін,</a:t>
            </a:r>
            <a:br>
              <a:rPr sz="1800"/>
            </a:b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Сонда, ханым, не десін?!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6" name="Прямоугольник 1"/>
          <p:cNvSpPr/>
          <p:nvPr/>
        </p:nvSpPr>
        <p:spPr>
          <a:xfrm>
            <a:off x="6440400" y="2959200"/>
            <a:ext cx="33926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-Мен жоқ болсам, Есім хан,</a:t>
            </a:r>
            <a:br>
              <a:rPr sz="1800"/>
            </a:b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Ит түрткіні көресің.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Жиембет қайда дегенде,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Не деп жауап бересің?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78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82" name="Google Shape;78;p1"/>
          <p:cNvCxnSpPr/>
          <p:nvPr/>
        </p:nvCxnSpPr>
        <p:spPr>
          <a:xfrm>
            <a:off x="730080" y="6313320"/>
            <a:ext cx="10694160" cy="3744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pic>
        <p:nvPicPr>
          <p:cNvPr id="183" name="Picture 2" descr="https://fsd.kopilkaurokov.ru/up/html/2017/10/31/k_59f88aa22f5a3/435766_2.jpeg"/>
          <p:cNvPicPr/>
          <p:nvPr/>
        </p:nvPicPr>
        <p:blipFill>
          <a:blip r:embed="rId2"/>
          <a:stretch/>
        </p:blipFill>
        <p:spPr>
          <a:xfrm>
            <a:off x="2131920" y="965160"/>
            <a:ext cx="7620120" cy="53215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85" name="object 2"/>
          <p:cNvSpPr/>
          <p:nvPr/>
        </p:nvSpPr>
        <p:spPr>
          <a:xfrm>
            <a:off x="-17640" y="112680"/>
            <a:ext cx="121888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         </a:t>
            </a:r>
            <a:r>
              <a:rPr b="0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Қосымша тапсырма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89" name="Google Shape;78;p1"/>
          <p:cNvCxnSpPr/>
          <p:nvPr/>
        </p:nvCxnSpPr>
        <p:spPr>
          <a:xfrm>
            <a:off x="730080" y="6313320"/>
            <a:ext cx="10694160" cy="3744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90" name="Прямоугольник 1"/>
          <p:cNvSpPr/>
          <p:nvPr/>
        </p:nvSpPr>
        <p:spPr>
          <a:xfrm>
            <a:off x="1558800" y="1476360"/>
            <a:ext cx="85820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«Балық қаңқасы» тәсілімен ақын өлеңіне талдау жасаңдар.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1" name="Прямоугольный треугольник 1"/>
          <p:cNvSpPr/>
          <p:nvPr/>
        </p:nvSpPr>
        <p:spPr>
          <a:xfrm rot="2730600">
            <a:off x="2365920" y="2994480"/>
            <a:ext cx="1531800" cy="1469880"/>
          </a:xfrm>
          <a:prstGeom prst="rtTriangle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2" name="Прямая соединительная линия 7"/>
          <p:cNvSpPr/>
          <p:nvPr/>
        </p:nvSpPr>
        <p:spPr>
          <a:xfrm flipV="1">
            <a:off x="7194600" y="2538000"/>
            <a:ext cx="696960" cy="89532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3" name="Прямая соединительная линия 17"/>
          <p:cNvSpPr/>
          <p:nvPr/>
        </p:nvSpPr>
        <p:spPr>
          <a:xfrm>
            <a:off x="7194600" y="3825720"/>
            <a:ext cx="696960" cy="82404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4" name="Прямая соединительная линия 25"/>
          <p:cNvSpPr/>
          <p:nvPr/>
        </p:nvSpPr>
        <p:spPr>
          <a:xfrm flipV="1">
            <a:off x="7891560" y="2538360"/>
            <a:ext cx="0" cy="74304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5" name="Прямая соединительная линия 30"/>
          <p:cNvSpPr/>
          <p:nvPr/>
        </p:nvSpPr>
        <p:spPr>
          <a:xfrm flipV="1">
            <a:off x="7920000" y="3908160"/>
            <a:ext cx="0" cy="74124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6" name="Прямая соединительная линия 31"/>
          <p:cNvSpPr/>
          <p:nvPr/>
        </p:nvSpPr>
        <p:spPr>
          <a:xfrm flipV="1">
            <a:off x="7664400" y="3281400"/>
            <a:ext cx="227160" cy="29520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7" name="Прямая соединительная линия 37"/>
          <p:cNvSpPr/>
          <p:nvPr/>
        </p:nvSpPr>
        <p:spPr>
          <a:xfrm flipH="1" flipV="1">
            <a:off x="7664040" y="3576240"/>
            <a:ext cx="227160" cy="30492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8" name="Прямоугольник 36"/>
          <p:cNvSpPr/>
          <p:nvPr/>
        </p:nvSpPr>
        <p:spPr>
          <a:xfrm>
            <a:off x="3132000" y="3476520"/>
            <a:ext cx="4008600" cy="2844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9" name="Прямая соединительная линия 39"/>
          <p:cNvSpPr/>
          <p:nvPr/>
        </p:nvSpPr>
        <p:spPr>
          <a:xfrm>
            <a:off x="3657600" y="2809800"/>
            <a:ext cx="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0" name="Прямая соединительная линия 41"/>
          <p:cNvSpPr/>
          <p:nvPr/>
        </p:nvSpPr>
        <p:spPr>
          <a:xfrm flipH="1">
            <a:off x="3389400" y="2817720"/>
            <a:ext cx="960480" cy="62568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1" name="Прямая соединительная линия 52"/>
          <p:cNvSpPr/>
          <p:nvPr/>
        </p:nvSpPr>
        <p:spPr>
          <a:xfrm flipH="1">
            <a:off x="3914640" y="2820960"/>
            <a:ext cx="960480" cy="62568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2" name="Прямая соединительная линия 53"/>
          <p:cNvSpPr/>
          <p:nvPr/>
        </p:nvSpPr>
        <p:spPr>
          <a:xfrm flipH="1">
            <a:off x="4449600" y="2814480"/>
            <a:ext cx="960480" cy="62388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3" name="Прямая соединительная линия 54"/>
          <p:cNvSpPr/>
          <p:nvPr/>
        </p:nvSpPr>
        <p:spPr>
          <a:xfrm flipH="1">
            <a:off x="5076720" y="2901960"/>
            <a:ext cx="804960" cy="51912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4" name="Прямая соединительная линия 55"/>
          <p:cNvSpPr/>
          <p:nvPr/>
        </p:nvSpPr>
        <p:spPr>
          <a:xfrm flipH="1">
            <a:off x="6335640" y="2965320"/>
            <a:ext cx="735120" cy="49392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5" name="Прямая соединительная линия 56"/>
          <p:cNvSpPr/>
          <p:nvPr/>
        </p:nvSpPr>
        <p:spPr>
          <a:xfrm flipH="1">
            <a:off x="5673240" y="2957400"/>
            <a:ext cx="777960" cy="48096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6" name="Прямая соединительная линия 57"/>
          <p:cNvSpPr/>
          <p:nvPr/>
        </p:nvSpPr>
        <p:spPr>
          <a:xfrm flipH="1" flipV="1">
            <a:off x="3376080" y="3908520"/>
            <a:ext cx="986040" cy="79992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7" name="Прямая соединительная линия 66"/>
          <p:cNvSpPr/>
          <p:nvPr/>
        </p:nvSpPr>
        <p:spPr>
          <a:xfrm flipH="1" flipV="1">
            <a:off x="3962160" y="3970080"/>
            <a:ext cx="826920" cy="72684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8" name="Прямая соединительная линия 67"/>
          <p:cNvSpPr/>
          <p:nvPr/>
        </p:nvSpPr>
        <p:spPr>
          <a:xfrm flipH="1" flipV="1">
            <a:off x="4541400" y="3981600"/>
            <a:ext cx="911160" cy="75384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9" name="Прямая соединительная линия 68"/>
          <p:cNvSpPr/>
          <p:nvPr/>
        </p:nvSpPr>
        <p:spPr>
          <a:xfrm flipH="1" flipV="1">
            <a:off x="5040360" y="3897000"/>
            <a:ext cx="882720" cy="74916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0" name="Прямая соединительная линия 69"/>
          <p:cNvSpPr/>
          <p:nvPr/>
        </p:nvSpPr>
        <p:spPr>
          <a:xfrm flipH="1" flipV="1">
            <a:off x="5645160" y="3955680"/>
            <a:ext cx="806400" cy="60948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1" name="Прямая соединительная линия 70"/>
          <p:cNvSpPr/>
          <p:nvPr/>
        </p:nvSpPr>
        <p:spPr>
          <a:xfrm flipH="1" flipV="1">
            <a:off x="6327720" y="3959280"/>
            <a:ext cx="690480" cy="549360"/>
          </a:xfrm>
          <a:prstGeom prst="line">
            <a:avLst/>
          </a:prstGeom>
          <a:ln w="6480">
            <a:solidFill>
              <a:srgbClr val="59595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2" name="TextBox 81"/>
          <p:cNvSpPr/>
          <p:nvPr/>
        </p:nvSpPr>
        <p:spPr>
          <a:xfrm flipH="1" rot="16200000">
            <a:off x="2223360" y="3517560"/>
            <a:ext cx="10382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мәселер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3" name="TextBox 88"/>
          <p:cNvSpPr/>
          <p:nvPr/>
        </p:nvSpPr>
        <p:spPr>
          <a:xfrm flipH="1">
            <a:off x="4618800" y="2106720"/>
            <a:ext cx="15289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себептері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4" name="TextBox 89"/>
          <p:cNvSpPr/>
          <p:nvPr/>
        </p:nvSpPr>
        <p:spPr>
          <a:xfrm flipH="1">
            <a:off x="4587120" y="4957920"/>
            <a:ext cx="16369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дәлелдер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5" name="TextBox 90"/>
          <p:cNvSpPr/>
          <p:nvPr/>
        </p:nvSpPr>
        <p:spPr>
          <a:xfrm flipH="1">
            <a:off x="8016840" y="3378240"/>
            <a:ext cx="14400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6" name="TextBox 83"/>
          <p:cNvSpPr/>
          <p:nvPr/>
        </p:nvSpPr>
        <p:spPr>
          <a:xfrm>
            <a:off x="1776240" y="5445000"/>
            <a:ext cx="8174160" cy="152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«Балық қаңқасы» тәсілімен ақын өлеңіне талдау жасайды</a:t>
            </a:r>
            <a:r>
              <a:rPr b="0" lang="kk-KZ" sz="18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9" name="TextBox 8"/>
          <p:cNvSpPr/>
          <p:nvPr/>
        </p:nvSpPr>
        <p:spPr>
          <a:xfrm>
            <a:off x="852480" y="258840"/>
            <a:ext cx="10598040" cy="30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мақсаттары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Көркем шығармадағы кейіпкерлердің типтерін жасалу тәсілдері тұрғысынан анықтау (Т/Ж3).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Шығармадағы көркемдегіш  құралдардың (символ, синекдоха, қайталау түрлері: эпифора, анафора, аллитерация, ассонанс, риторикалық сұрақ) қолданысын талдау (7.А/И3).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1"/>
          <p:cNvSpPr/>
          <p:nvPr/>
        </p:nvSpPr>
        <p:spPr>
          <a:xfrm>
            <a:off x="852480" y="3255840"/>
            <a:ext cx="11225160" cy="30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Саб</a:t>
            </a:r>
            <a:r>
              <a:rPr b="1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ақ</a:t>
            </a:r>
            <a:r>
              <a:rPr b="1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мақсаттары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 көркем шығармадағы кейіпкерлердің типтерін жасалу тәсілдері    тұрғысынан анықтайды;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 шығармадағы көркемдегіш құралдардың (символ, синекдоха, қайталау түрлері: эпифора, анафора, аллитерация, ассонанс, риторикалық сұрақ) қолданысын талдайды.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7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TextBox 9"/>
          <p:cNvSpPr/>
          <p:nvPr/>
        </p:nvSpPr>
        <p:spPr>
          <a:xfrm>
            <a:off x="1133640" y="258840"/>
            <a:ext cx="94834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критерийлері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Прямоугольник 1"/>
          <p:cNvSpPr/>
          <p:nvPr/>
        </p:nvSpPr>
        <p:spPr>
          <a:xfrm>
            <a:off x="652320" y="2206800"/>
            <a:ext cx="11171520" cy="265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 жырдағы кейіпкерлердің типтерін жасалу тәсілдері тұрғысынан           анықтай алады;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 жырдағы көркемдегіш құралдардың (символ,синекдоха,қайталау  түрлері: эпифора, анафора, аллитерация, ассонанс, аллитерация, риторикалық сұрақ) қолданысын талдай біледі.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1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85000" lnSpcReduction="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Миға шабуыл</a:t>
            </a:r>
            <a:br>
              <a:rPr sz="2400"/>
            </a:b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6" name="TextBox 9"/>
          <p:cNvSpPr/>
          <p:nvPr/>
        </p:nvSpPr>
        <p:spPr>
          <a:xfrm>
            <a:off x="7273800" y="3111480"/>
            <a:ext cx="3140280" cy="39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Прямоугольник 1"/>
          <p:cNvSpPr/>
          <p:nvPr/>
        </p:nvSpPr>
        <p:spPr>
          <a:xfrm>
            <a:off x="852480" y="698400"/>
            <a:ext cx="8291520" cy="448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1. Жиембет жырау Тана руынан шыққан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2. 16 жасынан ел билігіне араласқан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3. Жырау-жыр шығаратын, эпос,толғаулар орындайтын поэзия өкілі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4. Жыршы – жырды орындаушы,айтушы,таратушы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5. Толғау – белгілі бір оқиғаны поэзиялық үлгіде орындайтын жанр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6. Еңсегей бойлы Ер Есім-Есім хан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7. “Ескендір” поэмасын жазған</a:t>
            </a:r>
            <a:br>
              <a:rPr sz="2000"/>
            </a:b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8. Ер Есім – кіші жүз еліндегі беделді би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9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4" name="TextBox 9"/>
          <p:cNvSpPr/>
          <p:nvPr/>
        </p:nvSpPr>
        <p:spPr>
          <a:xfrm>
            <a:off x="1254240" y="190440"/>
            <a:ext cx="995652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Бейнежазба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5" name="Прямоугольник 2"/>
          <p:cNvSpPr/>
          <p:nvPr/>
        </p:nvSpPr>
        <p:spPr>
          <a:xfrm>
            <a:off x="1254240" y="1911240"/>
            <a:ext cx="9362880" cy="472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Calibri"/>
              </a:rPr>
              <a:t>https://www.youtube.com/watch?v=Qfy-Fyy5E6U&amp;t=74s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Бейнежазбаны көріп, сызбаны толтырады.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6" name="Oval 2"/>
          <p:cNvSpPr/>
          <p:nvPr/>
        </p:nvSpPr>
        <p:spPr>
          <a:xfrm>
            <a:off x="1765440" y="2085840"/>
            <a:ext cx="2535120" cy="16941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Жиембет жырау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7" name="Oval 2"/>
          <p:cNvSpPr/>
          <p:nvPr/>
        </p:nvSpPr>
        <p:spPr>
          <a:xfrm>
            <a:off x="4707000" y="3316320"/>
            <a:ext cx="1673280" cy="121284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Руы: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Oval 2"/>
          <p:cNvSpPr/>
          <p:nvPr/>
        </p:nvSpPr>
        <p:spPr>
          <a:xfrm>
            <a:off x="4794120" y="1030320"/>
            <a:ext cx="1673280" cy="121140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 algn="just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Арғы  атасы: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Oval 2"/>
          <p:cNvSpPr/>
          <p:nvPr/>
        </p:nvSpPr>
        <p:spPr>
          <a:xfrm>
            <a:off x="7383600" y="1185840"/>
            <a:ext cx="1672920" cy="11937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1920-27 жыл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Oval 2"/>
          <p:cNvSpPr/>
          <p:nvPr/>
        </p:nvSpPr>
        <p:spPr>
          <a:xfrm>
            <a:off x="7383600" y="3267000"/>
            <a:ext cx="1672920" cy="121140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1643 жыл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1" name="Прямая соединительная линия 22"/>
          <p:cNvSpPr/>
          <p:nvPr/>
        </p:nvSpPr>
        <p:spPr>
          <a:xfrm flipV="1">
            <a:off x="3929040" y="1636560"/>
            <a:ext cx="865080" cy="6969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2" name="Прямая соединительная линия 35"/>
          <p:cNvSpPr/>
          <p:nvPr/>
        </p:nvSpPr>
        <p:spPr>
          <a:xfrm>
            <a:off x="4300560" y="3267000"/>
            <a:ext cx="681120" cy="17460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ая соединительная линия 39"/>
          <p:cNvSpPr/>
          <p:nvPr/>
        </p:nvSpPr>
        <p:spPr>
          <a:xfrm>
            <a:off x="6389640" y="3871800"/>
            <a:ext cx="10033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ая соединительная линия 40"/>
          <p:cNvSpPr/>
          <p:nvPr/>
        </p:nvSpPr>
        <p:spPr>
          <a:xfrm>
            <a:off x="6486480" y="1566720"/>
            <a:ext cx="96516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ая соединительная линия 47"/>
          <p:cNvSpPr/>
          <p:nvPr/>
        </p:nvSpPr>
        <p:spPr>
          <a:xfrm flipV="1">
            <a:off x="8277120" y="2454120"/>
            <a:ext cx="0" cy="7351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7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2" name="TextBox 9"/>
          <p:cNvSpPr/>
          <p:nvPr/>
        </p:nvSpPr>
        <p:spPr>
          <a:xfrm>
            <a:off x="1254240" y="423720"/>
            <a:ext cx="995652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оугольник 2"/>
          <p:cNvSpPr/>
          <p:nvPr/>
        </p:nvSpPr>
        <p:spPr>
          <a:xfrm>
            <a:off x="1254240" y="1911240"/>
            <a:ext cx="9362880" cy="411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Oval 2"/>
          <p:cNvSpPr/>
          <p:nvPr/>
        </p:nvSpPr>
        <p:spPr>
          <a:xfrm>
            <a:off x="1049400" y="1893960"/>
            <a:ext cx="3103560" cy="22701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Жиембет жырау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Oval 2"/>
          <p:cNvSpPr/>
          <p:nvPr/>
        </p:nvSpPr>
        <p:spPr>
          <a:xfrm>
            <a:off x="4773600" y="3830760"/>
            <a:ext cx="2098800" cy="18237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Руы: </a:t>
            </a:r>
            <a:r>
              <a:rPr b="0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кіші жүздің Байұлы тайпасының Тана руы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6" name="Oval 2"/>
          <p:cNvSpPr/>
          <p:nvPr/>
        </p:nvSpPr>
        <p:spPr>
          <a:xfrm>
            <a:off x="4794120" y="1203480"/>
            <a:ext cx="2078280" cy="15141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Арғы атасы: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Алау батыр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7" name="Oval 2"/>
          <p:cNvSpPr/>
          <p:nvPr/>
        </p:nvSpPr>
        <p:spPr>
          <a:xfrm>
            <a:off x="8302680" y="982800"/>
            <a:ext cx="2392200" cy="214128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1920-27 жж.  </a:t>
            </a:r>
            <a:r>
              <a:rPr b="0" lang="kk-KZ" sz="16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Есім ханның ойрат-қалмақтар соғысына қатысқан уақыт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8" name="Oval 2"/>
          <p:cNvSpPr/>
          <p:nvPr/>
        </p:nvSpPr>
        <p:spPr>
          <a:xfrm>
            <a:off x="8480520" y="3860640"/>
            <a:ext cx="1911240" cy="168768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1643 ж</a:t>
            </a:r>
            <a:r>
              <a:rPr b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еліне қайта оралады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9" name="Прямая соединительная линия 22"/>
          <p:cNvSpPr/>
          <p:nvPr/>
        </p:nvSpPr>
        <p:spPr>
          <a:xfrm flipV="1">
            <a:off x="3697200" y="1960560"/>
            <a:ext cx="1096920" cy="2649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Прямая соединительная линия 35"/>
          <p:cNvSpPr/>
          <p:nvPr/>
        </p:nvSpPr>
        <p:spPr>
          <a:xfrm>
            <a:off x="3902040" y="3664080"/>
            <a:ext cx="979560" cy="5522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1" name="Прямая соединительная линия 39"/>
          <p:cNvSpPr/>
          <p:nvPr/>
        </p:nvSpPr>
        <p:spPr>
          <a:xfrm flipV="1">
            <a:off x="6872400" y="4703760"/>
            <a:ext cx="1608120" cy="3960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7200" bIns="-72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2" name="Прямая соединительная линия 40"/>
          <p:cNvSpPr/>
          <p:nvPr/>
        </p:nvSpPr>
        <p:spPr>
          <a:xfrm>
            <a:off x="6950160" y="1955880"/>
            <a:ext cx="13525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3" name="Прямая соединительная линия 47"/>
          <p:cNvSpPr/>
          <p:nvPr/>
        </p:nvSpPr>
        <p:spPr>
          <a:xfrm flipV="1">
            <a:off x="9317160" y="3124080"/>
            <a:ext cx="0" cy="7178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5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85000" lnSpcReduction="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1-тапсырма.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Кейіпкерлер типін жасалу тәсілі тұрғысынан анықтаңдар.</a:t>
            </a:r>
            <a:br>
              <a:rPr sz="2400"/>
            </a:b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7" name="Прямоугольник 74"/>
          <p:cNvSpPr/>
          <p:nvPr/>
        </p:nvSpPr>
        <p:spPr>
          <a:xfrm>
            <a:off x="5923080" y="132084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8" name="TextBox 9"/>
          <p:cNvSpPr/>
          <p:nvPr/>
        </p:nvSpPr>
        <p:spPr>
          <a:xfrm>
            <a:off x="7273800" y="3111480"/>
            <a:ext cx="3140280" cy="39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TextBox 5"/>
          <p:cNvSpPr/>
          <p:nvPr/>
        </p:nvSpPr>
        <p:spPr>
          <a:xfrm flipH="1">
            <a:off x="939960" y="5645160"/>
            <a:ext cx="71308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Кейіпкерлер типін жасалу тәсілі тұрғысынан анықтайды.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0" name="Picture 2" descr="Жиембет жырау — Уикипедия"/>
          <p:cNvPicPr/>
          <p:nvPr/>
        </p:nvPicPr>
        <p:blipFill>
          <a:blip r:embed="rId2"/>
          <a:stretch/>
        </p:blipFill>
        <p:spPr>
          <a:xfrm>
            <a:off x="2897280" y="1743120"/>
            <a:ext cx="2062080" cy="2381040"/>
          </a:xfrm>
          <a:prstGeom prst="rect">
            <a:avLst/>
          </a:prstGeom>
          <a:ln w="0">
            <a:noFill/>
          </a:ln>
        </p:spPr>
      </p:pic>
      <p:sp>
        <p:nvSpPr>
          <p:cNvPr id="81" name="TextBox 6"/>
          <p:cNvSpPr/>
          <p:nvPr/>
        </p:nvSpPr>
        <p:spPr>
          <a:xfrm>
            <a:off x="2836800" y="1271520"/>
            <a:ext cx="20620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Жиембет жырау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2" name="Picture 4" descr="Тарих» - История Казахстана - школьникам | Путешествие во времени ..."/>
          <p:cNvPicPr/>
          <p:nvPr/>
        </p:nvPicPr>
        <p:blipFill>
          <a:blip r:embed="rId3"/>
          <a:stretch/>
        </p:blipFill>
        <p:spPr>
          <a:xfrm>
            <a:off x="6708600" y="1779480"/>
            <a:ext cx="1943280" cy="2344680"/>
          </a:xfrm>
          <a:prstGeom prst="rect">
            <a:avLst/>
          </a:prstGeom>
          <a:ln w="0">
            <a:noFill/>
          </a:ln>
        </p:spPr>
      </p:pic>
      <p:sp>
        <p:nvSpPr>
          <p:cNvPr id="83" name="TextBox 7"/>
          <p:cNvSpPr/>
          <p:nvPr/>
        </p:nvSpPr>
        <p:spPr>
          <a:xfrm>
            <a:off x="6961320" y="1320840"/>
            <a:ext cx="1731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Есім хан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4" name="Прямая со стрелкой 11"/>
          <p:cNvCxnSpPr/>
          <p:nvPr/>
        </p:nvCxnSpPr>
        <p:spPr>
          <a:xfrm flipH="1">
            <a:off x="2836800" y="4149720"/>
            <a:ext cx="705240" cy="2628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85" name="Прямая со стрелкой 21"/>
          <p:cNvCxnSpPr/>
          <p:nvPr/>
        </p:nvCxnSpPr>
        <p:spPr>
          <a:xfrm>
            <a:off x="8272440" y="4149720"/>
            <a:ext cx="727560" cy="2628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86" name="Прямоугольник: скругленные углы 26"/>
          <p:cNvSpPr/>
          <p:nvPr/>
        </p:nvSpPr>
        <p:spPr>
          <a:xfrm>
            <a:off x="1349280" y="4459320"/>
            <a:ext cx="2598840" cy="6843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: скругленные углы 34"/>
          <p:cNvSpPr/>
          <p:nvPr/>
        </p:nvSpPr>
        <p:spPr>
          <a:xfrm>
            <a:off x="8302680" y="4459320"/>
            <a:ext cx="2597040" cy="6843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9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85000" lnSpcReduction="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</a:t>
            </a:r>
            <a:br>
              <a:rPr sz="2400"/>
            </a:b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оугольник 74"/>
          <p:cNvSpPr/>
          <p:nvPr/>
        </p:nvSpPr>
        <p:spPr>
          <a:xfrm>
            <a:off x="5923080" y="132084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TextBox 9"/>
          <p:cNvSpPr/>
          <p:nvPr/>
        </p:nvSpPr>
        <p:spPr>
          <a:xfrm>
            <a:off x="7273800" y="3111480"/>
            <a:ext cx="3140280" cy="39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3" name="Picture 2" descr="Жиембет жырау — Уикипедия"/>
          <p:cNvPicPr/>
          <p:nvPr/>
        </p:nvPicPr>
        <p:blipFill>
          <a:blip r:embed="rId2"/>
          <a:stretch/>
        </p:blipFill>
        <p:spPr>
          <a:xfrm>
            <a:off x="2897280" y="1743120"/>
            <a:ext cx="2062080" cy="2381040"/>
          </a:xfrm>
          <a:prstGeom prst="rect">
            <a:avLst/>
          </a:prstGeom>
          <a:ln w="0">
            <a:noFill/>
          </a:ln>
        </p:spPr>
      </p:pic>
      <p:sp>
        <p:nvSpPr>
          <p:cNvPr id="94" name="TextBox 6"/>
          <p:cNvSpPr/>
          <p:nvPr/>
        </p:nvSpPr>
        <p:spPr>
          <a:xfrm>
            <a:off x="2836800" y="1271520"/>
            <a:ext cx="20620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Жиембет жырау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5" name="Picture 4" descr="Тарих» - История Казахстана - школьникам | Путешествие во времени ..."/>
          <p:cNvPicPr/>
          <p:nvPr/>
        </p:nvPicPr>
        <p:blipFill>
          <a:blip r:embed="rId3"/>
          <a:stretch/>
        </p:blipFill>
        <p:spPr>
          <a:xfrm>
            <a:off x="6708600" y="1779480"/>
            <a:ext cx="1943280" cy="2344680"/>
          </a:xfrm>
          <a:prstGeom prst="rect">
            <a:avLst/>
          </a:prstGeom>
          <a:ln w="0">
            <a:noFill/>
          </a:ln>
        </p:spPr>
      </p:pic>
      <p:sp>
        <p:nvSpPr>
          <p:cNvPr id="96" name="TextBox 7"/>
          <p:cNvSpPr/>
          <p:nvPr/>
        </p:nvSpPr>
        <p:spPr>
          <a:xfrm>
            <a:off x="6961320" y="1320840"/>
            <a:ext cx="1731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Есім хан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7" name="Прямая со стрелкой 11"/>
          <p:cNvCxnSpPr/>
          <p:nvPr/>
        </p:nvCxnSpPr>
        <p:spPr>
          <a:xfrm flipH="1">
            <a:off x="2836800" y="4149720"/>
            <a:ext cx="705240" cy="2628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98" name="Прямая со стрелкой 21"/>
          <p:cNvCxnSpPr/>
          <p:nvPr/>
        </p:nvCxnSpPr>
        <p:spPr>
          <a:xfrm>
            <a:off x="8272440" y="4149720"/>
            <a:ext cx="727560" cy="2628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99" name="Прямоугольник: скругленные углы 26"/>
          <p:cNvSpPr/>
          <p:nvPr/>
        </p:nvSpPr>
        <p:spPr>
          <a:xfrm>
            <a:off x="1349280" y="4459320"/>
            <a:ext cx="2598840" cy="6843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Қаһармандық, реалистік бейне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оугольник: скругленные углы 34"/>
          <p:cNvSpPr/>
          <p:nvPr/>
        </p:nvSpPr>
        <p:spPr>
          <a:xfrm>
            <a:off x="8302680" y="4459320"/>
            <a:ext cx="2597040" cy="6843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Реалистік бейне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2" name="object 2"/>
          <p:cNvSpPr/>
          <p:nvPr/>
        </p:nvSpPr>
        <p:spPr>
          <a:xfrm>
            <a:off x="-17640" y="0"/>
            <a:ext cx="12188880" cy="977760"/>
          </a:xfrm>
          <a:custGeom>
            <a:avLst/>
            <a:gdLst>
              <a:gd name="textAreaLeft" fmla="*/ 0 w 12188880"/>
              <a:gd name="textAreaRight" fmla="*/ 12189240 w 121888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5" name="TextBox 9"/>
          <p:cNvSpPr/>
          <p:nvPr/>
        </p:nvSpPr>
        <p:spPr>
          <a:xfrm>
            <a:off x="981000" y="38160"/>
            <a:ext cx="10366560" cy="174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2-тапсырма. </a:t>
            </a:r>
            <a:r>
              <a:rPr b="0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Жырдан Жиембет жырау өзіне қолданған теңеулерін жазыңдар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6" name="Прямоугольник 2"/>
          <p:cNvSpPr/>
          <p:nvPr/>
        </p:nvSpPr>
        <p:spPr>
          <a:xfrm>
            <a:off x="844560" y="1911240"/>
            <a:ext cx="10198080" cy="472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Бейнежазбаны көріп, сызбаны толтырады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7" name="Выноска с четырьмя стрелками 1"/>
          <p:cNvSpPr/>
          <p:nvPr/>
        </p:nvSpPr>
        <p:spPr>
          <a:xfrm>
            <a:off x="3624120" y="2070000"/>
            <a:ext cx="3953160" cy="2773440"/>
          </a:xfrm>
          <a:prstGeom prst="pi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Жиембеттің теңеулері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8" name="Прямоугольник: скругленные углы 3"/>
          <p:cNvSpPr/>
          <p:nvPr/>
        </p:nvSpPr>
        <p:spPr>
          <a:xfrm flipV="1">
            <a:off x="1149480" y="3156840"/>
            <a:ext cx="2411280" cy="9478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Прямоугольник: скругленные углы 23"/>
          <p:cNvSpPr/>
          <p:nvPr/>
        </p:nvSpPr>
        <p:spPr>
          <a:xfrm flipV="1">
            <a:off x="4349880" y="4874400"/>
            <a:ext cx="2411280" cy="949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Прямоугольник: скругленные углы 24"/>
          <p:cNvSpPr/>
          <p:nvPr/>
        </p:nvSpPr>
        <p:spPr>
          <a:xfrm flipV="1">
            <a:off x="7645320" y="3067920"/>
            <a:ext cx="2411640" cy="9478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Прямоугольник: скругленные углы 25"/>
          <p:cNvSpPr/>
          <p:nvPr/>
        </p:nvSpPr>
        <p:spPr>
          <a:xfrm flipV="1">
            <a:off x="4349880" y="1064160"/>
            <a:ext cx="2411280" cy="949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2" name="Рисунок 26" descr="Карандаш"/>
          <p:cNvPicPr/>
          <p:nvPr/>
        </p:nvPicPr>
        <p:blipFill>
          <a:blip r:embed="rId2"/>
          <a:stretch/>
        </p:blipFill>
        <p:spPr>
          <a:xfrm>
            <a:off x="10845720" y="63360"/>
            <a:ext cx="914400" cy="91440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6585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1</cp:lastModifiedBy>
  <cp:lastPrinted>2020-03-24T14:36:16Z</cp:lastPrinted>
  <dcterms:modified xsi:type="dcterms:W3CDTF">2020-08-03T12:33:23Z</dcterms:modified>
  <cp:revision>517</cp:revision>
  <dc:subject/>
  <dc:title>Презентация PowerPoint</dc:title>
</cp:coreProperties>
</file>