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16"/>
  </p:notesMasterIdLst>
  <p:sldIdLst>
    <p:sldId id="517" r:id="rId2"/>
    <p:sldId id="518" r:id="rId3"/>
    <p:sldId id="528" r:id="rId4"/>
    <p:sldId id="538" r:id="rId5"/>
    <p:sldId id="539" r:id="rId6"/>
    <p:sldId id="529" r:id="rId7"/>
    <p:sldId id="530" r:id="rId8"/>
    <p:sldId id="536" r:id="rId9"/>
    <p:sldId id="537" r:id="rId10"/>
    <p:sldId id="532" r:id="rId11"/>
    <p:sldId id="535" r:id="rId12"/>
    <p:sldId id="521" r:id="rId13"/>
    <p:sldId id="524" r:id="rId14"/>
    <p:sldId id="534" r:id="rId15"/>
  </p:sldIdLst>
  <p:sldSz cx="9144000" cy="6858000" type="screen4x3"/>
  <p:notesSz cx="6858000" cy="9144000"/>
  <p:custDataLst>
    <p:tags r:id="rId17"/>
  </p:custDataLst>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3DAFFD"/>
    <a:srgbClr val="80845A"/>
    <a:srgbClr val="333333"/>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586"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651A11-AE21-4D1F-AC4C-79744A38017E}" type="datetimeFigureOut">
              <a:rPr lang="ru-RU" smtClean="0"/>
              <a:pPr/>
              <a:t>27.10.2020</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D0143E-67E5-47C2-B19B-8D0662AE5DB4}" type="slidenum">
              <a:rPr lang="ru-RU" smtClean="0"/>
              <a:pPr/>
              <a:t>‹#›</a:t>
            </a:fld>
            <a:endParaRPr lang="ru-RU" dirty="0"/>
          </a:p>
        </p:txBody>
      </p:sp>
    </p:spTree>
    <p:extLst>
      <p:ext uri="{BB962C8B-B14F-4D97-AF65-F5344CB8AC3E}">
        <p14:creationId xmlns:p14="http://schemas.microsoft.com/office/powerpoint/2010/main" val="3112762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dirty="0"/>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defTabSz="457200" fontAlgn="auto">
              <a:spcBef>
                <a:spcPts val="0"/>
              </a:spcBef>
              <a:spcAft>
                <a:spcPts val="0"/>
              </a:spcAft>
            </a:pPr>
            <a:fld id="{09ECC639-1713-41FB-B22B-7DEB3D39B155}" type="datetime1">
              <a:rPr lang="en-US" smtClean="0">
                <a:solidFill>
                  <a:srgbClr val="1CADE4">
                    <a:lumMod val="60000"/>
                    <a:lumOff val="40000"/>
                  </a:srgbClr>
                </a:solidFill>
                <a:latin typeface="Arial"/>
                <a:cs typeface="+mn-cs"/>
              </a:rPr>
              <a:pPr defTabSz="457200" fontAlgn="auto">
                <a:spcBef>
                  <a:spcPts val="0"/>
                </a:spcBef>
                <a:spcAft>
                  <a:spcPts val="0"/>
                </a:spcAft>
              </a:pPr>
              <a:t>10/27/2020</a:t>
            </a:fld>
            <a:endParaRPr lang="en-US" dirty="0">
              <a:solidFill>
                <a:srgbClr val="1CADE4">
                  <a:lumMod val="60000"/>
                  <a:lumOff val="40000"/>
                </a:srgbClr>
              </a:solidFill>
              <a:latin typeface="Arial"/>
              <a:cs typeface="+mn-cs"/>
            </a:endParaRPr>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defTabSz="457200" fontAlgn="auto">
              <a:spcBef>
                <a:spcPts val="0"/>
              </a:spcBef>
              <a:spcAft>
                <a:spcPts val="0"/>
              </a:spcAft>
            </a:pPr>
            <a:endParaRPr lang="en-US" dirty="0">
              <a:solidFill>
                <a:srgbClr val="1CADE4">
                  <a:lumMod val="60000"/>
                  <a:lumOff val="40000"/>
                </a:srgbClr>
              </a:solidFill>
              <a:latin typeface="Arial"/>
              <a:cs typeface="+mn-cs"/>
            </a:endParaRPr>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a:t>
            </a:fld>
            <a:endParaRPr lang="en-US" dirty="0">
              <a:solidFill>
                <a:srgbClr val="1CADE4">
                  <a:lumMod val="60000"/>
                  <a:lumOff val="40000"/>
                </a:srgbClr>
              </a:solidFill>
              <a:latin typeface="Arial"/>
              <a:cs typeface="+mn-cs"/>
            </a:endParaRPr>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defTabSz="457200" fontAlgn="auto">
              <a:spcBef>
                <a:spcPts val="0"/>
              </a:spcBef>
              <a:spcAft>
                <a:spcPts val="0"/>
              </a:spcAft>
            </a:pPr>
            <a:fld id="{09ECC639-1713-41FB-B22B-7DEB3D39B155}" type="datetime1">
              <a:rPr lang="en-US" smtClean="0">
                <a:solidFill>
                  <a:srgbClr val="1CADE4">
                    <a:lumMod val="60000"/>
                    <a:lumOff val="40000"/>
                  </a:srgbClr>
                </a:solidFill>
                <a:latin typeface="Arial"/>
                <a:cs typeface="+mn-cs"/>
              </a:rPr>
              <a:pPr defTabSz="457200" fontAlgn="auto">
                <a:spcBef>
                  <a:spcPts val="0"/>
                </a:spcBef>
                <a:spcAft>
                  <a:spcPts val="0"/>
                </a:spcAft>
              </a:pPr>
              <a:t>10/27/2020</a:t>
            </a:fld>
            <a:endParaRPr lang="en-US" dirty="0">
              <a:solidFill>
                <a:srgbClr val="1CADE4">
                  <a:lumMod val="60000"/>
                  <a:lumOff val="40000"/>
                </a:srgbClr>
              </a:solidFill>
              <a:latin typeface="Arial"/>
              <a:cs typeface="+mn-cs"/>
            </a:endParaRPr>
          </a:p>
        </p:txBody>
      </p:sp>
      <p:sp>
        <p:nvSpPr>
          <p:cNvPr id="5" name="Нижний колонтитул 4"/>
          <p:cNvSpPr>
            <a:spLocks noGrp="1"/>
          </p:cNvSpPr>
          <p:nvPr>
            <p:ph type="ftr" sz="quarter" idx="11"/>
          </p:nvPr>
        </p:nvSpPr>
        <p:spPr/>
        <p:txBody>
          <a:bodyPr/>
          <a:lstStyle/>
          <a:p>
            <a:pPr defTabSz="457200" fontAlgn="auto">
              <a:spcBef>
                <a:spcPts val="0"/>
              </a:spcBef>
              <a:spcAft>
                <a:spcPts val="0"/>
              </a:spcAft>
            </a:pPr>
            <a:endParaRPr lang="en-US" dirty="0">
              <a:solidFill>
                <a:srgbClr val="1CADE4">
                  <a:lumMod val="60000"/>
                  <a:lumOff val="40000"/>
                </a:srgbClr>
              </a:solidFill>
              <a:latin typeface="Arial"/>
              <a:cs typeface="+mn-cs"/>
            </a:endParaRPr>
          </a:p>
        </p:txBody>
      </p:sp>
      <p:sp>
        <p:nvSpPr>
          <p:cNvPr id="6" name="Номер слайда 5"/>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a:t>
            </a:fld>
            <a:endParaRPr lang="en-US" dirty="0">
              <a:solidFill>
                <a:srgbClr val="1CADE4">
                  <a:lumMod val="60000"/>
                  <a:lumOff val="40000"/>
                </a:srgbClr>
              </a:solidFill>
              <a:latin typeface="Arial"/>
              <a:cs typeface="+mn-cs"/>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p>
            <a:pPr defTabSz="457200" fontAlgn="auto">
              <a:spcBef>
                <a:spcPts val="0"/>
              </a:spcBef>
              <a:spcAft>
                <a:spcPts val="0"/>
              </a:spcAft>
            </a:pPr>
            <a:fld id="{09ECC639-1713-41FB-B22B-7DEB3D39B155}" type="datetime1">
              <a:rPr lang="en-US" smtClean="0">
                <a:solidFill>
                  <a:srgbClr val="1CADE4">
                    <a:lumMod val="60000"/>
                    <a:lumOff val="40000"/>
                  </a:srgbClr>
                </a:solidFill>
                <a:latin typeface="Arial"/>
                <a:cs typeface="+mn-cs"/>
              </a:rPr>
              <a:pPr defTabSz="457200" fontAlgn="auto">
                <a:spcBef>
                  <a:spcPts val="0"/>
                </a:spcBef>
                <a:spcAft>
                  <a:spcPts val="0"/>
                </a:spcAft>
              </a:pPr>
              <a:t>10/27/2020</a:t>
            </a:fld>
            <a:endParaRPr lang="en-US" dirty="0">
              <a:solidFill>
                <a:srgbClr val="1CADE4">
                  <a:lumMod val="60000"/>
                  <a:lumOff val="40000"/>
                </a:srgbClr>
              </a:solidFill>
              <a:latin typeface="Arial"/>
              <a:cs typeface="+mn-cs"/>
            </a:endParaRPr>
          </a:p>
        </p:txBody>
      </p:sp>
      <p:sp>
        <p:nvSpPr>
          <p:cNvPr id="5" name="Нижний колонтитул 4"/>
          <p:cNvSpPr>
            <a:spLocks noGrp="1"/>
          </p:cNvSpPr>
          <p:nvPr>
            <p:ph type="ftr" sz="quarter" idx="11"/>
          </p:nvPr>
        </p:nvSpPr>
        <p:spPr>
          <a:xfrm>
            <a:off x="457200" y="6556248"/>
            <a:ext cx="3657600" cy="228600"/>
          </a:xfrm>
        </p:spPr>
        <p:txBody>
          <a:bodyPr/>
          <a:lstStyle/>
          <a:p>
            <a:pPr defTabSz="457200" fontAlgn="auto">
              <a:spcBef>
                <a:spcPts val="0"/>
              </a:spcBef>
              <a:spcAft>
                <a:spcPts val="0"/>
              </a:spcAft>
            </a:pPr>
            <a:endParaRPr lang="en-US" dirty="0">
              <a:solidFill>
                <a:srgbClr val="1CADE4">
                  <a:lumMod val="60000"/>
                  <a:lumOff val="40000"/>
                </a:srgbClr>
              </a:solidFill>
              <a:latin typeface="Arial"/>
              <a:cs typeface="+mn-cs"/>
            </a:endParaRPr>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a:t>
            </a:fld>
            <a:endParaRPr lang="en-US" dirty="0">
              <a:solidFill>
                <a:srgbClr val="1CADE4">
                  <a:lumMod val="60000"/>
                  <a:lumOff val="40000"/>
                </a:srgbClr>
              </a:solidFill>
              <a:latin typeface="Arial"/>
              <a:cs typeface="+mn-cs"/>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defTabSz="457200" fontAlgn="auto">
              <a:spcBef>
                <a:spcPts val="0"/>
              </a:spcBef>
              <a:spcAft>
                <a:spcPts val="0"/>
              </a:spcAft>
            </a:pPr>
            <a:fld id="{09ECC639-1713-41FB-B22B-7DEB3D39B155}" type="datetime1">
              <a:rPr lang="en-US" smtClean="0">
                <a:solidFill>
                  <a:srgbClr val="1CADE4">
                    <a:lumMod val="60000"/>
                    <a:lumOff val="40000"/>
                  </a:srgbClr>
                </a:solidFill>
                <a:latin typeface="Arial"/>
                <a:cs typeface="+mn-cs"/>
              </a:rPr>
              <a:pPr defTabSz="457200" fontAlgn="auto">
                <a:spcBef>
                  <a:spcPts val="0"/>
                </a:spcBef>
                <a:spcAft>
                  <a:spcPts val="0"/>
                </a:spcAft>
              </a:pPr>
              <a:t>10/27/2020</a:t>
            </a:fld>
            <a:endParaRPr lang="en-US" dirty="0">
              <a:solidFill>
                <a:srgbClr val="1CADE4">
                  <a:lumMod val="60000"/>
                  <a:lumOff val="40000"/>
                </a:srgbClr>
              </a:solidFill>
              <a:latin typeface="Arial"/>
              <a:cs typeface="+mn-cs"/>
            </a:endParaRPr>
          </a:p>
        </p:txBody>
      </p:sp>
      <p:sp>
        <p:nvSpPr>
          <p:cNvPr id="5" name="Нижний колонтитул 4"/>
          <p:cNvSpPr>
            <a:spLocks noGrp="1"/>
          </p:cNvSpPr>
          <p:nvPr>
            <p:ph type="ftr" sz="quarter" idx="11"/>
          </p:nvPr>
        </p:nvSpPr>
        <p:spPr/>
        <p:txBody>
          <a:bodyPr/>
          <a:lstStyle/>
          <a:p>
            <a:pPr defTabSz="457200" fontAlgn="auto">
              <a:spcBef>
                <a:spcPts val="0"/>
              </a:spcBef>
              <a:spcAft>
                <a:spcPts val="0"/>
              </a:spcAft>
            </a:pPr>
            <a:endParaRPr lang="en-US" dirty="0">
              <a:solidFill>
                <a:srgbClr val="1CADE4">
                  <a:lumMod val="60000"/>
                  <a:lumOff val="40000"/>
                </a:srgbClr>
              </a:solidFill>
              <a:latin typeface="Arial"/>
              <a:cs typeface="+mn-cs"/>
            </a:endParaRPr>
          </a:p>
        </p:txBody>
      </p:sp>
      <p:sp>
        <p:nvSpPr>
          <p:cNvPr id="6" name="Номер слайда 5"/>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a:t>
            </a:fld>
            <a:endParaRPr lang="en-US" dirty="0">
              <a:solidFill>
                <a:srgbClr val="1CADE4">
                  <a:lumMod val="60000"/>
                  <a:lumOff val="40000"/>
                </a:srgbClr>
              </a:solidFill>
              <a:latin typeface="Arial"/>
              <a:cs typeface="+mn-cs"/>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defTabSz="457200" fontAlgn="auto">
              <a:spcBef>
                <a:spcPts val="0"/>
              </a:spcBef>
              <a:spcAft>
                <a:spcPts val="0"/>
              </a:spcAft>
            </a:pPr>
            <a:fld id="{09ECC639-1713-41FB-B22B-7DEB3D39B155}" type="datetime1">
              <a:rPr lang="en-US" smtClean="0">
                <a:solidFill>
                  <a:srgbClr val="1CADE4">
                    <a:lumMod val="60000"/>
                    <a:lumOff val="40000"/>
                  </a:srgbClr>
                </a:solidFill>
                <a:latin typeface="Arial"/>
                <a:cs typeface="+mn-cs"/>
              </a:rPr>
              <a:pPr defTabSz="457200" fontAlgn="auto">
                <a:spcBef>
                  <a:spcPts val="0"/>
                </a:spcBef>
                <a:spcAft>
                  <a:spcPts val="0"/>
                </a:spcAft>
              </a:pPr>
              <a:t>10/27/2020</a:t>
            </a:fld>
            <a:endParaRPr lang="en-US" dirty="0">
              <a:solidFill>
                <a:srgbClr val="1CADE4">
                  <a:lumMod val="60000"/>
                  <a:lumOff val="40000"/>
                </a:srgbClr>
              </a:solidFill>
              <a:latin typeface="Arial"/>
              <a:cs typeface="+mn-cs"/>
            </a:endParaRPr>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defTabSz="457200" fontAlgn="auto">
              <a:spcBef>
                <a:spcPts val="0"/>
              </a:spcBef>
              <a:spcAft>
                <a:spcPts val="0"/>
              </a:spcAft>
            </a:pPr>
            <a:endParaRPr lang="en-US" dirty="0">
              <a:solidFill>
                <a:srgbClr val="1CADE4">
                  <a:lumMod val="60000"/>
                  <a:lumOff val="40000"/>
                </a:srgbClr>
              </a:solidFill>
              <a:latin typeface="Arial"/>
              <a:cs typeface="+mn-cs"/>
            </a:endParaRPr>
          </a:p>
        </p:txBody>
      </p:sp>
      <p:sp>
        <p:nvSpPr>
          <p:cNvPr id="6" name="Номер слайда 5"/>
          <p:cNvSpPr>
            <a:spLocks noGrp="1"/>
          </p:cNvSpPr>
          <p:nvPr>
            <p:ph type="sldNum" sz="quarter" idx="12"/>
          </p:nvPr>
        </p:nvSpPr>
        <p:spPr>
          <a:xfrm>
            <a:off x="6733952" y="6555112"/>
            <a:ext cx="588336" cy="228600"/>
          </a:xfrm>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a:t>
            </a:fld>
            <a:endParaRPr lang="en-US" dirty="0">
              <a:solidFill>
                <a:srgbClr val="1CADE4">
                  <a:lumMod val="60000"/>
                  <a:lumOff val="40000"/>
                </a:srgbClr>
              </a:solidFill>
              <a:latin typeface="Arial"/>
              <a:cs typeface="+mn-cs"/>
            </a:endParaRPr>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pPr defTabSz="457200" fontAlgn="auto">
              <a:spcBef>
                <a:spcPts val="0"/>
              </a:spcBef>
              <a:spcAft>
                <a:spcPts val="0"/>
              </a:spcAft>
            </a:pPr>
            <a:fld id="{09ECC639-1713-41FB-B22B-7DEB3D39B155}" type="datetime1">
              <a:rPr lang="en-US" smtClean="0">
                <a:solidFill>
                  <a:srgbClr val="1CADE4">
                    <a:lumMod val="60000"/>
                    <a:lumOff val="40000"/>
                  </a:srgbClr>
                </a:solidFill>
                <a:latin typeface="Arial"/>
                <a:cs typeface="+mn-cs"/>
              </a:rPr>
              <a:pPr defTabSz="457200" fontAlgn="auto">
                <a:spcBef>
                  <a:spcPts val="0"/>
                </a:spcBef>
                <a:spcAft>
                  <a:spcPts val="0"/>
                </a:spcAft>
              </a:pPr>
              <a:t>10/27/2020</a:t>
            </a:fld>
            <a:endParaRPr lang="en-US" dirty="0">
              <a:solidFill>
                <a:srgbClr val="1CADE4">
                  <a:lumMod val="60000"/>
                  <a:lumOff val="40000"/>
                </a:srgbClr>
              </a:solidFill>
              <a:latin typeface="Arial"/>
              <a:cs typeface="+mn-cs"/>
            </a:endParaRPr>
          </a:p>
        </p:txBody>
      </p:sp>
      <p:sp>
        <p:nvSpPr>
          <p:cNvPr id="6" name="Нижний колонтитул 5"/>
          <p:cNvSpPr>
            <a:spLocks noGrp="1"/>
          </p:cNvSpPr>
          <p:nvPr>
            <p:ph type="ftr" sz="quarter" idx="11"/>
          </p:nvPr>
        </p:nvSpPr>
        <p:spPr/>
        <p:txBody>
          <a:bodyPr/>
          <a:lstStyle/>
          <a:p>
            <a:pPr defTabSz="457200" fontAlgn="auto">
              <a:spcBef>
                <a:spcPts val="0"/>
              </a:spcBef>
              <a:spcAft>
                <a:spcPts val="0"/>
              </a:spcAft>
            </a:pPr>
            <a:endParaRPr lang="en-US" dirty="0">
              <a:solidFill>
                <a:srgbClr val="1CADE4">
                  <a:lumMod val="60000"/>
                  <a:lumOff val="40000"/>
                </a:srgbClr>
              </a:solidFill>
              <a:latin typeface="Arial"/>
              <a:cs typeface="+mn-cs"/>
            </a:endParaRPr>
          </a:p>
        </p:txBody>
      </p:sp>
      <p:sp>
        <p:nvSpPr>
          <p:cNvPr id="7" name="Номер слайда 6"/>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a:t>
            </a:fld>
            <a:endParaRPr lang="en-US" dirty="0">
              <a:solidFill>
                <a:srgbClr val="1CADE4">
                  <a:lumMod val="60000"/>
                  <a:lumOff val="40000"/>
                </a:srgbClr>
              </a:solidFill>
              <a:latin typeface="Arial"/>
              <a:cs typeface="+mn-cs"/>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pPr defTabSz="457200" fontAlgn="auto">
              <a:spcBef>
                <a:spcPts val="0"/>
              </a:spcBef>
              <a:spcAft>
                <a:spcPts val="0"/>
              </a:spcAft>
            </a:pPr>
            <a:fld id="{09ECC639-1713-41FB-B22B-7DEB3D39B155}" type="datetime1">
              <a:rPr lang="en-US" smtClean="0">
                <a:solidFill>
                  <a:srgbClr val="1CADE4">
                    <a:lumMod val="60000"/>
                    <a:lumOff val="40000"/>
                  </a:srgbClr>
                </a:solidFill>
                <a:latin typeface="Arial"/>
                <a:cs typeface="+mn-cs"/>
              </a:rPr>
              <a:pPr defTabSz="457200" fontAlgn="auto">
                <a:spcBef>
                  <a:spcPts val="0"/>
                </a:spcBef>
                <a:spcAft>
                  <a:spcPts val="0"/>
                </a:spcAft>
              </a:pPr>
              <a:t>10/27/2020</a:t>
            </a:fld>
            <a:endParaRPr lang="en-US" dirty="0">
              <a:solidFill>
                <a:srgbClr val="1CADE4">
                  <a:lumMod val="60000"/>
                  <a:lumOff val="40000"/>
                </a:srgbClr>
              </a:solidFill>
              <a:latin typeface="Arial"/>
              <a:cs typeface="+mn-cs"/>
            </a:endParaRPr>
          </a:p>
        </p:txBody>
      </p:sp>
      <p:sp>
        <p:nvSpPr>
          <p:cNvPr id="8" name="Нижний колонтитул 7"/>
          <p:cNvSpPr>
            <a:spLocks noGrp="1"/>
          </p:cNvSpPr>
          <p:nvPr>
            <p:ph type="ftr" sz="quarter" idx="11"/>
          </p:nvPr>
        </p:nvSpPr>
        <p:spPr/>
        <p:txBody>
          <a:bodyPr/>
          <a:lstStyle/>
          <a:p>
            <a:pPr defTabSz="457200" fontAlgn="auto">
              <a:spcBef>
                <a:spcPts val="0"/>
              </a:spcBef>
              <a:spcAft>
                <a:spcPts val="0"/>
              </a:spcAft>
            </a:pPr>
            <a:endParaRPr lang="en-US" dirty="0">
              <a:solidFill>
                <a:srgbClr val="1CADE4">
                  <a:lumMod val="60000"/>
                  <a:lumOff val="40000"/>
                </a:srgbClr>
              </a:solidFill>
              <a:latin typeface="Arial"/>
              <a:cs typeface="+mn-cs"/>
            </a:endParaRPr>
          </a:p>
        </p:txBody>
      </p:sp>
      <p:sp>
        <p:nvSpPr>
          <p:cNvPr id="9" name="Номер слайда 8"/>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a:t>
            </a:fld>
            <a:endParaRPr lang="en-US" dirty="0">
              <a:solidFill>
                <a:srgbClr val="1CADE4">
                  <a:lumMod val="60000"/>
                  <a:lumOff val="40000"/>
                </a:srgbClr>
              </a:solidFill>
              <a:latin typeface="Arial"/>
              <a:cs typeface="+mn-cs"/>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pPr defTabSz="457200" fontAlgn="auto">
              <a:spcBef>
                <a:spcPts val="0"/>
              </a:spcBef>
              <a:spcAft>
                <a:spcPts val="0"/>
              </a:spcAft>
            </a:pPr>
            <a:fld id="{09ECC639-1713-41FB-B22B-7DEB3D39B155}" type="datetime1">
              <a:rPr lang="en-US" smtClean="0">
                <a:solidFill>
                  <a:srgbClr val="1CADE4">
                    <a:lumMod val="60000"/>
                    <a:lumOff val="40000"/>
                  </a:srgbClr>
                </a:solidFill>
                <a:latin typeface="Arial"/>
                <a:cs typeface="+mn-cs"/>
              </a:rPr>
              <a:pPr defTabSz="457200" fontAlgn="auto">
                <a:spcBef>
                  <a:spcPts val="0"/>
                </a:spcBef>
                <a:spcAft>
                  <a:spcPts val="0"/>
                </a:spcAft>
              </a:pPr>
              <a:t>10/27/2020</a:t>
            </a:fld>
            <a:endParaRPr lang="en-US" dirty="0">
              <a:solidFill>
                <a:srgbClr val="1CADE4">
                  <a:lumMod val="60000"/>
                  <a:lumOff val="40000"/>
                </a:srgbClr>
              </a:solidFill>
              <a:latin typeface="Arial"/>
              <a:cs typeface="+mn-cs"/>
            </a:endParaRPr>
          </a:p>
        </p:txBody>
      </p:sp>
      <p:sp>
        <p:nvSpPr>
          <p:cNvPr id="4" name="Нижний колонтитул 3"/>
          <p:cNvSpPr>
            <a:spLocks noGrp="1"/>
          </p:cNvSpPr>
          <p:nvPr>
            <p:ph type="ftr" sz="quarter" idx="11"/>
          </p:nvPr>
        </p:nvSpPr>
        <p:spPr/>
        <p:txBody>
          <a:bodyPr/>
          <a:lstStyle/>
          <a:p>
            <a:pPr defTabSz="457200" fontAlgn="auto">
              <a:spcBef>
                <a:spcPts val="0"/>
              </a:spcBef>
              <a:spcAft>
                <a:spcPts val="0"/>
              </a:spcAft>
            </a:pPr>
            <a:endParaRPr lang="en-US" dirty="0">
              <a:solidFill>
                <a:srgbClr val="1CADE4">
                  <a:lumMod val="60000"/>
                  <a:lumOff val="40000"/>
                </a:srgbClr>
              </a:solidFill>
              <a:latin typeface="Arial"/>
              <a:cs typeface="+mn-cs"/>
            </a:endParaRPr>
          </a:p>
        </p:txBody>
      </p:sp>
      <p:sp>
        <p:nvSpPr>
          <p:cNvPr id="5" name="Номер слайда 4"/>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a:t>
            </a:fld>
            <a:endParaRPr lang="en-US" dirty="0">
              <a:solidFill>
                <a:srgbClr val="1CADE4">
                  <a:lumMod val="60000"/>
                  <a:lumOff val="40000"/>
                </a:srgbClr>
              </a:solidFill>
              <a:latin typeface="Arial"/>
              <a:cs typeface="+mn-cs"/>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pPr defTabSz="457200" fontAlgn="auto">
              <a:spcBef>
                <a:spcPts val="0"/>
              </a:spcBef>
              <a:spcAft>
                <a:spcPts val="0"/>
              </a:spcAft>
            </a:pPr>
            <a:fld id="{09ECC639-1713-41FB-B22B-7DEB3D39B155}" type="datetime1">
              <a:rPr lang="en-US" smtClean="0">
                <a:solidFill>
                  <a:srgbClr val="1CADE4">
                    <a:lumMod val="60000"/>
                    <a:lumOff val="40000"/>
                  </a:srgbClr>
                </a:solidFill>
                <a:latin typeface="Arial"/>
                <a:cs typeface="+mn-cs"/>
              </a:rPr>
              <a:pPr defTabSz="457200" fontAlgn="auto">
                <a:spcBef>
                  <a:spcPts val="0"/>
                </a:spcBef>
                <a:spcAft>
                  <a:spcPts val="0"/>
                </a:spcAft>
              </a:pPr>
              <a:t>10/27/2020</a:t>
            </a:fld>
            <a:endParaRPr lang="en-US" dirty="0">
              <a:solidFill>
                <a:srgbClr val="1CADE4">
                  <a:lumMod val="60000"/>
                  <a:lumOff val="40000"/>
                </a:srgbClr>
              </a:solidFill>
              <a:latin typeface="Arial"/>
              <a:cs typeface="+mn-cs"/>
            </a:endParaRPr>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pPr defTabSz="457200" fontAlgn="auto">
              <a:spcBef>
                <a:spcPts val="0"/>
              </a:spcBef>
              <a:spcAft>
                <a:spcPts val="0"/>
              </a:spcAft>
            </a:pPr>
            <a:endParaRPr lang="en-US" dirty="0">
              <a:solidFill>
                <a:srgbClr val="1CADE4">
                  <a:lumMod val="60000"/>
                  <a:lumOff val="40000"/>
                </a:srgbClr>
              </a:solidFill>
              <a:latin typeface="Arial"/>
              <a:cs typeface="+mn-cs"/>
            </a:endParaRPr>
          </a:p>
        </p:txBody>
      </p:sp>
      <p:sp>
        <p:nvSpPr>
          <p:cNvPr id="4" name="Номер слайда 3"/>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a:t>
            </a:fld>
            <a:endParaRPr lang="en-US" dirty="0">
              <a:solidFill>
                <a:srgbClr val="1CADE4">
                  <a:lumMod val="60000"/>
                  <a:lumOff val="40000"/>
                </a:srgbClr>
              </a:solidFill>
              <a:latin typeface="Arial"/>
              <a:cs typeface="+mn-cs"/>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pPr defTabSz="457200" fontAlgn="auto">
              <a:spcBef>
                <a:spcPts val="0"/>
              </a:spcBef>
              <a:spcAft>
                <a:spcPts val="0"/>
              </a:spcAft>
            </a:pPr>
            <a:fld id="{09ECC639-1713-41FB-B22B-7DEB3D39B155}" type="datetime1">
              <a:rPr lang="en-US" smtClean="0">
                <a:solidFill>
                  <a:srgbClr val="1CADE4">
                    <a:lumMod val="60000"/>
                    <a:lumOff val="40000"/>
                  </a:srgbClr>
                </a:solidFill>
                <a:latin typeface="Arial"/>
                <a:cs typeface="+mn-cs"/>
              </a:rPr>
              <a:pPr defTabSz="457200" fontAlgn="auto">
                <a:spcBef>
                  <a:spcPts val="0"/>
                </a:spcBef>
                <a:spcAft>
                  <a:spcPts val="0"/>
                </a:spcAft>
              </a:pPr>
              <a:t>10/27/2020</a:t>
            </a:fld>
            <a:endParaRPr lang="en-US" dirty="0">
              <a:solidFill>
                <a:srgbClr val="1CADE4">
                  <a:lumMod val="60000"/>
                  <a:lumOff val="40000"/>
                </a:srgbClr>
              </a:solidFill>
              <a:latin typeface="Arial"/>
              <a:cs typeface="+mn-cs"/>
            </a:endParaRPr>
          </a:p>
        </p:txBody>
      </p:sp>
      <p:sp>
        <p:nvSpPr>
          <p:cNvPr id="6" name="Нижний колонтитул 5"/>
          <p:cNvSpPr>
            <a:spLocks noGrp="1"/>
          </p:cNvSpPr>
          <p:nvPr>
            <p:ph type="ftr" sz="quarter" idx="11"/>
          </p:nvPr>
        </p:nvSpPr>
        <p:spPr/>
        <p:txBody>
          <a:bodyPr/>
          <a:lstStyle/>
          <a:p>
            <a:pPr defTabSz="457200" fontAlgn="auto">
              <a:spcBef>
                <a:spcPts val="0"/>
              </a:spcBef>
              <a:spcAft>
                <a:spcPts val="0"/>
              </a:spcAft>
            </a:pPr>
            <a:endParaRPr lang="en-US" dirty="0">
              <a:solidFill>
                <a:srgbClr val="1CADE4">
                  <a:lumMod val="60000"/>
                  <a:lumOff val="40000"/>
                </a:srgbClr>
              </a:solidFill>
              <a:latin typeface="Arial"/>
              <a:cs typeface="+mn-cs"/>
            </a:endParaRPr>
          </a:p>
        </p:txBody>
      </p:sp>
      <p:sp>
        <p:nvSpPr>
          <p:cNvPr id="7" name="Номер слайда 6"/>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a:t>
            </a:fld>
            <a:endParaRPr lang="en-US" dirty="0">
              <a:solidFill>
                <a:srgbClr val="1CADE4">
                  <a:lumMod val="60000"/>
                  <a:lumOff val="40000"/>
                </a:srgbClr>
              </a:solidFill>
              <a:latin typeface="Arial"/>
              <a:cs typeface="+mn-cs"/>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a:t>Образец текста</a:t>
            </a:r>
          </a:p>
        </p:txBody>
      </p:sp>
      <p:sp>
        <p:nvSpPr>
          <p:cNvPr id="5" name="Дата 4"/>
          <p:cNvSpPr>
            <a:spLocks noGrp="1"/>
          </p:cNvSpPr>
          <p:nvPr>
            <p:ph type="dt" sz="half" idx="10"/>
          </p:nvPr>
        </p:nvSpPr>
        <p:spPr/>
        <p:txBody>
          <a:bodyPr/>
          <a:lstStyle/>
          <a:p>
            <a:pPr defTabSz="457200" fontAlgn="auto">
              <a:spcBef>
                <a:spcPts val="0"/>
              </a:spcBef>
              <a:spcAft>
                <a:spcPts val="0"/>
              </a:spcAft>
            </a:pPr>
            <a:fld id="{09ECC639-1713-41FB-B22B-7DEB3D39B155}" type="datetime1">
              <a:rPr lang="en-US" smtClean="0">
                <a:solidFill>
                  <a:srgbClr val="1CADE4">
                    <a:lumMod val="60000"/>
                    <a:lumOff val="40000"/>
                  </a:srgbClr>
                </a:solidFill>
                <a:latin typeface="Arial"/>
                <a:cs typeface="+mn-cs"/>
              </a:rPr>
              <a:pPr defTabSz="457200" fontAlgn="auto">
                <a:spcBef>
                  <a:spcPts val="0"/>
                </a:spcBef>
                <a:spcAft>
                  <a:spcPts val="0"/>
                </a:spcAft>
              </a:pPr>
              <a:t>10/27/2020</a:t>
            </a:fld>
            <a:endParaRPr lang="en-US" dirty="0">
              <a:solidFill>
                <a:srgbClr val="1CADE4">
                  <a:lumMod val="60000"/>
                  <a:lumOff val="40000"/>
                </a:srgbClr>
              </a:solidFill>
              <a:latin typeface="Arial"/>
              <a:cs typeface="+mn-cs"/>
            </a:endParaRPr>
          </a:p>
        </p:txBody>
      </p:sp>
      <p:sp>
        <p:nvSpPr>
          <p:cNvPr id="6" name="Нижний колонтитул 5"/>
          <p:cNvSpPr>
            <a:spLocks noGrp="1"/>
          </p:cNvSpPr>
          <p:nvPr>
            <p:ph type="ftr" sz="quarter" idx="11"/>
          </p:nvPr>
        </p:nvSpPr>
        <p:spPr/>
        <p:txBody>
          <a:bodyPr/>
          <a:lstStyle/>
          <a:p>
            <a:pPr defTabSz="457200" fontAlgn="auto">
              <a:spcBef>
                <a:spcPts val="0"/>
              </a:spcBef>
              <a:spcAft>
                <a:spcPts val="0"/>
              </a:spcAft>
            </a:pPr>
            <a:endParaRPr lang="en-US" dirty="0">
              <a:solidFill>
                <a:srgbClr val="1CADE4">
                  <a:lumMod val="60000"/>
                  <a:lumOff val="40000"/>
                </a:srgbClr>
              </a:solidFill>
              <a:latin typeface="Arial"/>
              <a:cs typeface="+mn-cs"/>
            </a:endParaRPr>
          </a:p>
        </p:txBody>
      </p:sp>
      <p:sp>
        <p:nvSpPr>
          <p:cNvPr id="7" name="Номер слайда 6"/>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a:t>
            </a:fld>
            <a:endParaRPr lang="en-US" dirty="0">
              <a:solidFill>
                <a:srgbClr val="1CADE4">
                  <a:lumMod val="60000"/>
                  <a:lumOff val="40000"/>
                </a:srgbClr>
              </a:solidFill>
              <a:latin typeface="Arial"/>
              <a:cs typeface="+mn-cs"/>
            </a:endParaRPr>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dirty="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ru-RU"/>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defTabSz="457200" fontAlgn="auto">
              <a:spcBef>
                <a:spcPts val="0"/>
              </a:spcBef>
              <a:spcAft>
                <a:spcPts val="0"/>
              </a:spcAft>
            </a:pPr>
            <a:fld id="{09ECC639-1713-41FB-B22B-7DEB3D39B155}" type="datetime1">
              <a:rPr lang="en-US" smtClean="0">
                <a:solidFill>
                  <a:srgbClr val="1CADE4">
                    <a:lumMod val="60000"/>
                    <a:lumOff val="40000"/>
                  </a:srgbClr>
                </a:solidFill>
                <a:latin typeface="Arial"/>
                <a:cs typeface="+mn-cs"/>
              </a:rPr>
              <a:pPr defTabSz="457200" fontAlgn="auto">
                <a:spcBef>
                  <a:spcPts val="0"/>
                </a:spcBef>
                <a:spcAft>
                  <a:spcPts val="0"/>
                </a:spcAft>
              </a:pPr>
              <a:t>10/27/2020</a:t>
            </a:fld>
            <a:endParaRPr lang="en-US" dirty="0">
              <a:solidFill>
                <a:srgbClr val="1CADE4">
                  <a:lumMod val="60000"/>
                  <a:lumOff val="40000"/>
                </a:srgbClr>
              </a:solidFill>
              <a:latin typeface="Arial"/>
              <a:cs typeface="+mn-cs"/>
            </a:endParaRPr>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defTabSz="457200" fontAlgn="auto">
              <a:spcBef>
                <a:spcPts val="0"/>
              </a:spcBef>
              <a:spcAft>
                <a:spcPts val="0"/>
              </a:spcAft>
            </a:pPr>
            <a:endParaRPr lang="en-US" dirty="0">
              <a:solidFill>
                <a:srgbClr val="1CADE4">
                  <a:lumMod val="60000"/>
                  <a:lumOff val="40000"/>
                </a:srgbClr>
              </a:solidFill>
              <a:latin typeface="Arial"/>
              <a:cs typeface="+mn-cs"/>
            </a:endParaRPr>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a:t>
            </a:fld>
            <a:endParaRPr lang="en-US" dirty="0">
              <a:solidFill>
                <a:srgbClr val="1CADE4">
                  <a:lumMod val="60000"/>
                  <a:lumOff val="40000"/>
                </a:srgbClr>
              </a:solidFill>
              <a:latin typeface="Arial"/>
              <a:cs typeface="+mn-cs"/>
            </a:endParaRP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75456"/>
            <a:ext cx="107383" cy="72008"/>
          </a:xfrm>
        </p:spPr>
        <p:txBody>
          <a:bodyPr>
            <a:normAutofit fontScale="90000"/>
          </a:bodyPr>
          <a:lstStyle/>
          <a:p>
            <a:endParaRPr lang="ru-RU" sz="1800" dirty="0"/>
          </a:p>
        </p:txBody>
      </p:sp>
      <p:sp>
        <p:nvSpPr>
          <p:cNvPr id="3" name="Содержимое 2"/>
          <p:cNvSpPr>
            <a:spLocks noGrp="1"/>
          </p:cNvSpPr>
          <p:nvPr>
            <p:ph idx="1"/>
          </p:nvPr>
        </p:nvSpPr>
        <p:spPr>
          <a:xfrm>
            <a:off x="457200" y="692696"/>
            <a:ext cx="7239000" cy="432048"/>
          </a:xfrm>
        </p:spPr>
        <p:txBody>
          <a:bodyPr>
            <a:normAutofit fontScale="25000" lnSpcReduction="20000"/>
          </a:bodyPr>
          <a:lstStyle/>
          <a:p>
            <a:pPr marL="0" indent="0">
              <a:buNone/>
            </a:pPr>
            <a:endParaRPr lang="ru-RU" sz="2800" b="1" dirty="0">
              <a:latin typeface="Times New Roman" pitchFamily="18" charset="0"/>
              <a:cs typeface="Times New Roman" pitchFamily="18" charset="0"/>
            </a:endParaRPr>
          </a:p>
          <a:p>
            <a:pPr marL="0" indent="0">
              <a:buNone/>
            </a:pPr>
            <a:endParaRPr lang="ru-RU" sz="2800" b="1" dirty="0">
              <a:latin typeface="Times New Roman" pitchFamily="18" charset="0"/>
              <a:cs typeface="Times New Roman" pitchFamily="18" charset="0"/>
            </a:endParaRPr>
          </a:p>
          <a:p>
            <a:pPr marL="0" indent="0">
              <a:buNone/>
            </a:pPr>
            <a:endParaRPr lang="ru-RU" sz="2800" b="1" dirty="0">
              <a:latin typeface="Times New Roman" pitchFamily="18" charset="0"/>
              <a:cs typeface="Times New Roman" pitchFamily="18" charset="0"/>
            </a:endParaRPr>
          </a:p>
          <a:p>
            <a:pPr marL="0" indent="0">
              <a:buNone/>
            </a:pPr>
            <a:endParaRPr lang="ru-RU" sz="2800" b="1" dirty="0">
              <a:latin typeface="Times New Roman" pitchFamily="18" charset="0"/>
              <a:cs typeface="Times New Roman" pitchFamily="18" charset="0"/>
            </a:endParaRPr>
          </a:p>
          <a:p>
            <a:pPr marL="0" indent="0">
              <a:buNone/>
            </a:pPr>
            <a:r>
              <a:rPr lang="ru-RU" sz="2800" b="1" dirty="0">
                <a:latin typeface="Times New Roman" pitchFamily="18" charset="0"/>
                <a:cs typeface="Times New Roman" pitchFamily="18" charset="0"/>
              </a:rPr>
              <a:t>                </a:t>
            </a:r>
          </a:p>
          <a:p>
            <a:pPr marL="0" indent="0" algn="just">
              <a:buNone/>
            </a:pPr>
            <a:r>
              <a:rPr lang="ru-RU" sz="14400" b="1" dirty="0">
                <a:latin typeface="Times New Roman" pitchFamily="18" charset="0"/>
                <a:cs typeface="Times New Roman" pitchFamily="18" charset="0"/>
              </a:rPr>
              <a:t>              </a:t>
            </a:r>
            <a:r>
              <a:rPr lang="ru-RU" sz="14400" b="1" dirty="0" err="1">
                <a:latin typeface="Times New Roman" pitchFamily="18" charset="0"/>
                <a:cs typeface="Times New Roman" pitchFamily="18" charset="0"/>
              </a:rPr>
              <a:t>Ш.Қанайұлының</a:t>
            </a:r>
            <a:endParaRPr lang="ru-RU" sz="14400" b="1" dirty="0">
              <a:latin typeface="Times New Roman" pitchFamily="18" charset="0"/>
              <a:cs typeface="Times New Roman" pitchFamily="18" charset="0"/>
            </a:endParaRPr>
          </a:p>
          <a:p>
            <a:pPr marL="0" indent="0" algn="just">
              <a:buNone/>
            </a:pPr>
            <a:r>
              <a:rPr lang="ru-RU" sz="14400" b="1" dirty="0">
                <a:latin typeface="Times New Roman" pitchFamily="18" charset="0"/>
                <a:cs typeface="Times New Roman" pitchFamily="18" charset="0"/>
              </a:rPr>
              <a:t>           «Зар </a:t>
            </a:r>
            <a:r>
              <a:rPr lang="ru-RU" sz="14400" b="1" dirty="0" err="1">
                <a:latin typeface="Times New Roman" pitchFamily="18" charset="0"/>
                <a:cs typeface="Times New Roman" pitchFamily="18" charset="0"/>
              </a:rPr>
              <a:t>заман»толғауы</a:t>
            </a:r>
            <a:endParaRPr lang="ru-RU" sz="14400" dirty="0">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1</a:t>
            </a:fld>
            <a:endParaRPr lang="en-US" dirty="0">
              <a:solidFill>
                <a:srgbClr val="1CADE4">
                  <a:lumMod val="60000"/>
                  <a:lumOff val="40000"/>
                </a:srgbClr>
              </a:solidFill>
              <a:latin typeface="Arial"/>
              <a:cs typeface="+mn-cs"/>
            </a:endParaRPr>
          </a:p>
        </p:txBody>
      </p:sp>
      <p:pic>
        <p:nvPicPr>
          <p:cNvPr id="5" name="Picture 2" descr="C:\Users\khulmagambetova_a.ce\Desktop\картинки\livros-300x2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2780928"/>
            <a:ext cx="3384376" cy="400392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3EDE27E5-017F-47BD-AB0B-E8271AC116CC}"/>
              </a:ext>
            </a:extLst>
          </p:cNvPr>
          <p:cNvPicPr>
            <a:picLocks noChangeAspect="1"/>
          </p:cNvPicPr>
          <p:nvPr/>
        </p:nvPicPr>
        <p:blipFill>
          <a:blip r:embed="rId3" cstate="print"/>
          <a:stretch>
            <a:fillRect/>
          </a:stretch>
        </p:blipFill>
        <p:spPr>
          <a:xfrm>
            <a:off x="6372200" y="260649"/>
            <a:ext cx="1584176" cy="18505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wheel spokes="8"/>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652532-8FB9-4EC1-89E5-B7E6ADBF17D9}"/>
              </a:ext>
            </a:extLst>
          </p:cNvPr>
          <p:cNvSpPr>
            <a:spLocks noGrp="1"/>
          </p:cNvSpPr>
          <p:nvPr>
            <p:ph type="title"/>
          </p:nvPr>
        </p:nvSpPr>
        <p:spPr>
          <a:xfrm>
            <a:off x="457200" y="320040"/>
            <a:ext cx="7239000" cy="948720"/>
          </a:xfrm>
        </p:spPr>
        <p:txBody>
          <a:bodyPr>
            <a:normAutofit/>
          </a:bodyPr>
          <a:lstStyle/>
          <a:p>
            <a:endParaRPr lang="ru-RU" sz="1800" dirty="0"/>
          </a:p>
        </p:txBody>
      </p:sp>
      <p:sp>
        <p:nvSpPr>
          <p:cNvPr id="3" name="Объект 2">
            <a:extLst>
              <a:ext uri="{FF2B5EF4-FFF2-40B4-BE49-F238E27FC236}">
                <a16:creationId xmlns:a16="http://schemas.microsoft.com/office/drawing/2014/main" id="{1D73A066-E729-4018-AB2A-1AAF57052BC6}"/>
              </a:ext>
            </a:extLst>
          </p:cNvPr>
          <p:cNvSpPr>
            <a:spLocks noGrp="1"/>
          </p:cNvSpPr>
          <p:nvPr>
            <p:ph idx="1"/>
          </p:nvPr>
        </p:nvSpPr>
        <p:spPr>
          <a:xfrm>
            <a:off x="179512" y="1588800"/>
            <a:ext cx="7920880" cy="4866936"/>
          </a:xfrm>
        </p:spPr>
        <p:txBody>
          <a:bodyPr>
            <a:normAutofit fontScale="92500"/>
          </a:bodyPr>
          <a:lstStyle/>
          <a:p>
            <a:pPr marL="0" indent="0">
              <a:buNone/>
            </a:pPr>
            <a:r>
              <a:rPr lang="kk-KZ" dirty="0"/>
              <a:t>  </a:t>
            </a:r>
            <a:r>
              <a:rPr lang="kk-KZ" sz="2000" b="1" dirty="0">
                <a:latin typeface="Times New Roman" panose="02020603050405020304" pitchFamily="18" charset="0"/>
                <a:cs typeface="Times New Roman" panose="02020603050405020304" pitchFamily="18" charset="0"/>
              </a:rPr>
              <a:t>«Ресей халқының қазақ даласына қоныстануының пайдасы мен зияны» </a:t>
            </a:r>
          </a:p>
          <a:p>
            <a:pPr marL="0" indent="0">
              <a:buNone/>
            </a:pPr>
            <a:endParaRPr lang="kk-KZ" sz="2000" b="1" dirty="0">
              <a:latin typeface="Times New Roman" panose="02020603050405020304" pitchFamily="18" charset="0"/>
              <a:cs typeface="Times New Roman" panose="02020603050405020304" pitchFamily="18" charset="0"/>
            </a:endParaRPr>
          </a:p>
          <a:p>
            <a:pPr marL="0" indent="0">
              <a:buNone/>
            </a:pPr>
            <a:r>
              <a:rPr lang="kk-KZ" sz="2000" b="1" dirty="0">
                <a:latin typeface="Times New Roman" panose="02020603050405020304" pitchFamily="18" charset="0"/>
                <a:cs typeface="Times New Roman" panose="02020603050405020304" pitchFamily="18" charset="0"/>
              </a:rPr>
              <a:t>  «Бүгінгі және болашақтағы Қазақстанның келбеті»</a:t>
            </a:r>
          </a:p>
          <a:p>
            <a:endParaRPr lang="kk-KZ" sz="1400" b="1" dirty="0"/>
          </a:p>
          <a:p>
            <a:endParaRPr lang="kk-KZ" sz="1400" b="1" dirty="0"/>
          </a:p>
          <a:p>
            <a:pPr marL="0" indent="0">
              <a:buNone/>
            </a:pPr>
            <a:r>
              <a:rPr lang="kk-KZ" sz="1400" b="1" dirty="0"/>
              <a:t>------------------------------------------------------------------------------------------------------------------------------------------------------------------------------------------------------------------------------------------------------------------------------------------------------------------------------------------------------------------------------------------------------------------------------------------------------------------------------------------------------------------------------------------------------------------------------------------------------------------------------------------------------------------------------------------------------------------------------------------------------------------------------------------------------------------------------------------------------------------------------------------------------------------------------------------------------------------------------------------------------------------------------------------------------------------------------------------------------------------------------------------------------------------------------------------------------------------------------------------------------------------------------------------------------------------------------------------------------------------------------------------------------------------------------------------------------------------------------------------------------------------------------------------------------------------------------------------------------------------------------------------------------------------------------------------------------------------------------</a:t>
            </a:r>
            <a:endParaRPr lang="ru-RU" sz="1400" b="1" dirty="0"/>
          </a:p>
        </p:txBody>
      </p:sp>
      <p:sp>
        <p:nvSpPr>
          <p:cNvPr id="4" name="Номер слайда 3">
            <a:extLst>
              <a:ext uri="{FF2B5EF4-FFF2-40B4-BE49-F238E27FC236}">
                <a16:creationId xmlns:a16="http://schemas.microsoft.com/office/drawing/2014/main" id="{EE216EE9-22FA-4868-998F-5D7A77E7C76C}"/>
              </a:ext>
            </a:extLst>
          </p:cNvPr>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10</a:t>
            </a:fld>
            <a:endParaRPr lang="en-US" dirty="0">
              <a:solidFill>
                <a:srgbClr val="1CADE4">
                  <a:lumMod val="60000"/>
                  <a:lumOff val="40000"/>
                </a:srgbClr>
              </a:solidFill>
              <a:latin typeface="Arial"/>
              <a:cs typeface="+mn-cs"/>
            </a:endParaRPr>
          </a:p>
        </p:txBody>
      </p:sp>
      <p:graphicFrame>
        <p:nvGraphicFramePr>
          <p:cNvPr id="5" name="Таблица 5">
            <a:extLst>
              <a:ext uri="{FF2B5EF4-FFF2-40B4-BE49-F238E27FC236}">
                <a16:creationId xmlns:a16="http://schemas.microsoft.com/office/drawing/2014/main" id="{E0263750-C692-4136-BCAB-2E8F58793EDC}"/>
              </a:ext>
            </a:extLst>
          </p:cNvPr>
          <p:cNvGraphicFramePr>
            <a:graphicFrameLocks noGrp="1"/>
          </p:cNvGraphicFramePr>
          <p:nvPr>
            <p:extLst>
              <p:ext uri="{D42A27DB-BD31-4B8C-83A1-F6EECF244321}">
                <p14:modId xmlns:p14="http://schemas.microsoft.com/office/powerpoint/2010/main" val="3802669411"/>
              </p:ext>
            </p:extLst>
          </p:nvPr>
        </p:nvGraphicFramePr>
        <p:xfrm>
          <a:off x="0" y="0"/>
          <a:ext cx="8172400" cy="1340768"/>
        </p:xfrm>
        <a:graphic>
          <a:graphicData uri="http://schemas.openxmlformats.org/drawingml/2006/table">
            <a:tbl>
              <a:tblPr firstRow="1" bandRow="1">
                <a:tableStyleId>{5C22544A-7EE6-4342-B048-85BDC9FD1C3A}</a:tableStyleId>
              </a:tblPr>
              <a:tblGrid>
                <a:gridCol w="8172400">
                  <a:extLst>
                    <a:ext uri="{9D8B030D-6E8A-4147-A177-3AD203B41FA5}">
                      <a16:colId xmlns:a16="http://schemas.microsoft.com/office/drawing/2014/main" val="2605418510"/>
                    </a:ext>
                  </a:extLst>
                </a:gridCol>
              </a:tblGrid>
              <a:tr h="1340768">
                <a:tc>
                  <a:txBody>
                    <a:bodyPr/>
                    <a:lstStyle/>
                    <a:p>
                      <a:r>
                        <a:rPr lang="kk-KZ" dirty="0"/>
                        <a:t>          </a:t>
                      </a:r>
                      <a:r>
                        <a:rPr lang="kk-KZ" sz="1800" dirty="0">
                          <a:solidFill>
                            <a:schemeClr val="tx1"/>
                          </a:solidFill>
                          <a:latin typeface="Times New Roman" panose="02020603050405020304" pitchFamily="18" charset="0"/>
                          <a:cs typeface="Times New Roman" panose="02020603050405020304" pitchFamily="18" charset="0"/>
                        </a:rPr>
                        <a:t>Төменде  берілген  тақырыптар  бойынша ойлан.Тақырыптардың біреуін таңдап, «ПОПС» формуласы  бойынша жаз.</a:t>
                      </a:r>
                      <a:endParaRPr lang="ru-RU" dirty="0"/>
                    </a:p>
                  </a:txBody>
                  <a:tcPr/>
                </a:tc>
                <a:extLst>
                  <a:ext uri="{0D108BD9-81ED-4DB2-BD59-A6C34878D82A}">
                    <a16:rowId xmlns:a16="http://schemas.microsoft.com/office/drawing/2014/main" val="3454184691"/>
                  </a:ext>
                </a:extLst>
              </a:tr>
            </a:tbl>
          </a:graphicData>
        </a:graphic>
      </p:graphicFrame>
    </p:spTree>
    <p:extLst>
      <p:ext uri="{BB962C8B-B14F-4D97-AF65-F5344CB8AC3E}">
        <p14:creationId xmlns:p14="http://schemas.microsoft.com/office/powerpoint/2010/main" val="964565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A31056-3AC3-4B93-993D-22F11CFDBB6B}"/>
              </a:ext>
            </a:extLst>
          </p:cNvPr>
          <p:cNvSpPr>
            <a:spLocks noGrp="1"/>
          </p:cNvSpPr>
          <p:nvPr>
            <p:ph type="title"/>
          </p:nvPr>
        </p:nvSpPr>
        <p:spPr>
          <a:xfrm>
            <a:off x="457200" y="320040"/>
            <a:ext cx="7239000" cy="732696"/>
          </a:xfrm>
        </p:spPr>
        <p:txBody>
          <a:bodyPr/>
          <a:lstStyle/>
          <a:p>
            <a:r>
              <a:rPr lang="kk-KZ" dirty="0"/>
              <a:t>  Дескриптор:</a:t>
            </a:r>
            <a:endParaRPr lang="ru-RU" dirty="0"/>
          </a:p>
        </p:txBody>
      </p:sp>
      <p:sp>
        <p:nvSpPr>
          <p:cNvPr id="3" name="Объект 2">
            <a:extLst>
              <a:ext uri="{FF2B5EF4-FFF2-40B4-BE49-F238E27FC236}">
                <a16:creationId xmlns:a16="http://schemas.microsoft.com/office/drawing/2014/main" id="{09C80629-8D8F-408E-A58B-4ACB5BC8E5FC}"/>
              </a:ext>
            </a:extLst>
          </p:cNvPr>
          <p:cNvSpPr>
            <a:spLocks noGrp="1"/>
          </p:cNvSpPr>
          <p:nvPr>
            <p:ph idx="1"/>
          </p:nvPr>
        </p:nvSpPr>
        <p:spPr/>
        <p:txBody>
          <a:bodyPr/>
          <a:lstStyle/>
          <a:p>
            <a:r>
              <a:rPr lang="kk-KZ" dirty="0">
                <a:latin typeface="Times New Roman" panose="02020603050405020304" pitchFamily="18" charset="0"/>
                <a:cs typeface="Times New Roman" panose="02020603050405020304" pitchFamily="18" charset="0"/>
              </a:rPr>
              <a:t>Тақырыпқа қатысты өзіндік көзқарасын білдіреді.</a:t>
            </a:r>
          </a:p>
          <a:p>
            <a:endParaRPr lang="kk-KZ" dirty="0">
              <a:latin typeface="Times New Roman" panose="02020603050405020304" pitchFamily="18" charset="0"/>
              <a:cs typeface="Times New Roman" panose="02020603050405020304" pitchFamily="18" charset="0"/>
            </a:endParaRPr>
          </a:p>
          <a:p>
            <a:r>
              <a:rPr lang="kk-KZ" dirty="0">
                <a:latin typeface="Times New Roman" panose="02020603050405020304" pitchFamily="18" charset="0"/>
                <a:cs typeface="Times New Roman" panose="02020603050405020304" pitchFamily="18" charset="0"/>
              </a:rPr>
              <a:t>Тақырыптан ауытқымай, ашып жазады.</a:t>
            </a:r>
          </a:p>
          <a:p>
            <a:endParaRPr lang="kk-KZ" dirty="0">
              <a:latin typeface="Times New Roman" panose="02020603050405020304" pitchFamily="18" charset="0"/>
              <a:cs typeface="Times New Roman" panose="02020603050405020304" pitchFamily="18" charset="0"/>
            </a:endParaRPr>
          </a:p>
          <a:p>
            <a:endParaRPr lang="kk-KZ" dirty="0">
              <a:latin typeface="Times New Roman" panose="02020603050405020304" pitchFamily="18" charset="0"/>
              <a:cs typeface="Times New Roman" panose="02020603050405020304" pitchFamily="18" charset="0"/>
            </a:endParaRPr>
          </a:p>
          <a:p>
            <a:r>
              <a:rPr lang="kk-KZ" dirty="0">
                <a:latin typeface="Times New Roman" panose="02020603050405020304" pitchFamily="18" charset="0"/>
                <a:cs typeface="Times New Roman" panose="02020603050405020304" pitchFamily="18" charset="0"/>
              </a:rPr>
              <a:t>Сөйлемдердің лексикалық құрылымы сақталады.</a:t>
            </a:r>
          </a:p>
          <a:p>
            <a:endParaRPr lang="kk-KZ" dirty="0"/>
          </a:p>
          <a:p>
            <a:endParaRPr lang="ru-RU" dirty="0"/>
          </a:p>
        </p:txBody>
      </p:sp>
      <p:sp>
        <p:nvSpPr>
          <p:cNvPr id="4" name="Номер слайда 3">
            <a:extLst>
              <a:ext uri="{FF2B5EF4-FFF2-40B4-BE49-F238E27FC236}">
                <a16:creationId xmlns:a16="http://schemas.microsoft.com/office/drawing/2014/main" id="{D5684670-DF5E-4220-9498-66F90F05A52B}"/>
              </a:ext>
            </a:extLst>
          </p:cNvPr>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11</a:t>
            </a:fld>
            <a:endParaRPr lang="en-US" dirty="0">
              <a:solidFill>
                <a:srgbClr val="1CADE4">
                  <a:lumMod val="60000"/>
                  <a:lumOff val="40000"/>
                </a:srgbClr>
              </a:solidFill>
              <a:latin typeface="Arial"/>
              <a:cs typeface="+mn-cs"/>
            </a:endParaRPr>
          </a:p>
        </p:txBody>
      </p:sp>
    </p:spTree>
    <p:extLst>
      <p:ext uri="{BB962C8B-B14F-4D97-AF65-F5344CB8AC3E}">
        <p14:creationId xmlns:p14="http://schemas.microsoft.com/office/powerpoint/2010/main" val="2517417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12</a:t>
            </a:fld>
            <a:endParaRPr lang="en-US" dirty="0">
              <a:solidFill>
                <a:srgbClr val="1CADE4">
                  <a:lumMod val="60000"/>
                  <a:lumOff val="40000"/>
                </a:srgbClr>
              </a:solidFill>
              <a:latin typeface="Arial"/>
              <a:cs typeface="+mn-cs"/>
            </a:endParaRPr>
          </a:p>
        </p:txBody>
      </p:sp>
      <p:sp>
        <p:nvSpPr>
          <p:cNvPr id="6" name="Содержимое 4"/>
          <p:cNvSpPr>
            <a:spLocks noGrp="1"/>
          </p:cNvSpPr>
          <p:nvPr>
            <p:ph type="title"/>
          </p:nvPr>
        </p:nvSpPr>
        <p:spPr>
          <a:xfrm>
            <a:off x="0" y="0"/>
            <a:ext cx="8172400" cy="1463040"/>
          </a:xfrm>
          <a:prstGeom prst="ellipseRibbon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sz="2200" b="1" i="1" dirty="0">
                <a:solidFill>
                  <a:srgbClr val="002060"/>
                </a:solidFill>
                <a:latin typeface="Times New Roman" panose="02020603050405020304" pitchFamily="18" charset="0"/>
                <a:cs typeface="Times New Roman" panose="02020603050405020304" pitchFamily="18" charset="0"/>
              </a:rPr>
              <a:t>Бағалы  дерек</a:t>
            </a:r>
            <a:endParaRPr lang="ru-RU" sz="2200" b="1" i="1" dirty="0">
              <a:solidFill>
                <a:srgbClr val="002060"/>
              </a:solidFill>
              <a:latin typeface="Times New Roman" panose="02020603050405020304" pitchFamily="18" charset="0"/>
              <a:cs typeface="Times New Roman" panose="02020603050405020304" pitchFamily="18" charset="0"/>
            </a:endParaRPr>
          </a:p>
        </p:txBody>
      </p:sp>
      <p:graphicFrame>
        <p:nvGraphicFramePr>
          <p:cNvPr id="8" name="Содержимое 7"/>
          <p:cNvGraphicFramePr>
            <a:graphicFrameLocks noGrp="1"/>
          </p:cNvGraphicFramePr>
          <p:nvPr>
            <p:ph idx="1"/>
            <p:extLst>
              <p:ext uri="{D42A27DB-BD31-4B8C-83A1-F6EECF244321}">
                <p14:modId xmlns:p14="http://schemas.microsoft.com/office/powerpoint/2010/main" val="163594145"/>
              </p:ext>
            </p:extLst>
          </p:nvPr>
        </p:nvGraphicFramePr>
        <p:xfrm>
          <a:off x="0" y="1412776"/>
          <a:ext cx="8100392" cy="5445224"/>
        </p:xfrm>
        <a:graphic>
          <a:graphicData uri="http://schemas.openxmlformats.org/drawingml/2006/table">
            <a:tbl>
              <a:tblPr firstRow="1" bandRow="1">
                <a:tableStyleId>{5C22544A-7EE6-4342-B048-85BDC9FD1C3A}</a:tableStyleId>
              </a:tblPr>
              <a:tblGrid>
                <a:gridCol w="8100392">
                  <a:extLst>
                    <a:ext uri="{9D8B030D-6E8A-4147-A177-3AD203B41FA5}">
                      <a16:colId xmlns:a16="http://schemas.microsoft.com/office/drawing/2014/main" val="20000"/>
                    </a:ext>
                  </a:extLst>
                </a:gridCol>
              </a:tblGrid>
              <a:tr h="5445224">
                <a:tc>
                  <a:txBody>
                    <a:bodyPr/>
                    <a:lstStyle/>
                    <a:p>
                      <a:pPr algn="just"/>
                      <a:r>
                        <a:rPr lang="kk-KZ" dirty="0"/>
                        <a:t>     </a:t>
                      </a:r>
                    </a:p>
                    <a:p>
                      <a:pPr algn="just"/>
                      <a:r>
                        <a:rPr lang="kk-KZ" sz="3600" dirty="0">
                          <a:solidFill>
                            <a:schemeClr val="tx1"/>
                          </a:solidFill>
                          <a:latin typeface="Times New Roman" pitchFamily="18" charset="0"/>
                          <a:cs typeface="Times New Roman" pitchFamily="18" charset="0"/>
                        </a:rPr>
                        <a:t>        Зар заман-қазақ әдебиетіндегі кезең атауы. Аталған кезең Ресей империясының отарлау саясаты салдарынан Қазақ хандығындағы бұрынғы ел басқару жүйесінің жойылып, халықтың саяси экономикалық және рухани езгіге ұшыраған тарихи уақытын сипаттайды. </a:t>
                      </a:r>
                      <a:endParaRPr lang="kk-KZ" sz="3600" b="1"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bl>
          </a:graphicData>
        </a:graphic>
      </p:graphicFrame>
    </p:spTree>
  </p:cSld>
  <p:clrMapOvr>
    <a:masterClrMapping/>
  </p:clrMapOvr>
  <p:transition>
    <p:wheel spokes="8"/>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172400" cy="908720"/>
          </a:xfrm>
        </p:spPr>
        <p:txBody>
          <a:bodyPr>
            <a:normAutofit/>
          </a:bodyPr>
          <a:lstStyle/>
          <a:p>
            <a:r>
              <a:rPr lang="kk-KZ" sz="4000" dirty="0">
                <a:solidFill>
                  <a:schemeClr val="tx1"/>
                </a:solidFill>
                <a:latin typeface="Times New Roman" pitchFamily="18" charset="0"/>
                <a:cs typeface="Times New Roman" pitchFamily="18" charset="0"/>
              </a:rPr>
              <a:t>                   </a:t>
            </a:r>
            <a:endParaRPr lang="ru-RU" sz="1800" dirty="0"/>
          </a:p>
        </p:txBody>
      </p:sp>
      <p:sp>
        <p:nvSpPr>
          <p:cNvPr id="4" name="Номер слайда 3"/>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13</a:t>
            </a:fld>
            <a:endParaRPr lang="en-US" dirty="0">
              <a:solidFill>
                <a:srgbClr val="1CADE4">
                  <a:lumMod val="60000"/>
                  <a:lumOff val="40000"/>
                </a:srgbClr>
              </a:solidFill>
              <a:latin typeface="Arial"/>
              <a:cs typeface="+mn-cs"/>
            </a:endParaRPr>
          </a:p>
        </p:txBody>
      </p:sp>
      <p:sp>
        <p:nvSpPr>
          <p:cNvPr id="5" name="Содержимое 4"/>
          <p:cNvSpPr>
            <a:spLocks noGrp="1"/>
          </p:cNvSpPr>
          <p:nvPr>
            <p:ph idx="1"/>
          </p:nvPr>
        </p:nvSpPr>
        <p:spPr>
          <a:xfrm>
            <a:off x="0" y="73152"/>
            <a:ext cx="8172400" cy="6193536"/>
          </a:xfrm>
          <a:prstGeom prst="vertic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eaLnBrk="0" hangingPunct="0">
              <a:buNone/>
              <a:defRPr/>
            </a:pPr>
            <a:r>
              <a:rPr lang="kk-KZ" b="1" dirty="0">
                <a:solidFill>
                  <a:schemeClr val="tx1"/>
                </a:solidFill>
                <a:latin typeface="Times New Roman" pitchFamily="18" charset="0"/>
                <a:cs typeface="Times New Roman" pitchFamily="18" charset="0"/>
              </a:rPr>
              <a:t>           «Зар заман» деген- </a:t>
            </a:r>
            <a:r>
              <a:rPr lang="en-US" dirty="0">
                <a:solidFill>
                  <a:schemeClr val="tx1"/>
                </a:solidFill>
                <a:latin typeface="Times New Roman" pitchFamily="18" charset="0"/>
                <a:cs typeface="Times New Roman" pitchFamily="18" charset="0"/>
              </a:rPr>
              <a:t>XIX </a:t>
            </a:r>
            <a:r>
              <a:rPr lang="kk-KZ" dirty="0">
                <a:solidFill>
                  <a:schemeClr val="tx1"/>
                </a:solidFill>
                <a:latin typeface="Times New Roman" pitchFamily="18" charset="0"/>
                <a:cs typeface="Times New Roman" pitchFamily="18" charset="0"/>
              </a:rPr>
              <a:t>ғасырда өмір сүрген Шортанбай Қанайұлының заман халін айтқан өлеңінің аты.Шортанбайдың өлеңі  ілгері-соңғы ақындардың барлық күй, сарынын бір арнаға тұтастырғандай жиынды өлең болғандықтан, бүкіл бір дәуірде  бір сарынмен өлең айтқан ақындардың барлығына </a:t>
            </a:r>
            <a:r>
              <a:rPr lang="kk-KZ" b="1" i="1" u="sng" dirty="0">
                <a:solidFill>
                  <a:schemeClr val="tx1"/>
                </a:solidFill>
                <a:latin typeface="Times New Roman" pitchFamily="18" charset="0"/>
                <a:cs typeface="Times New Roman" pitchFamily="18" charset="0"/>
              </a:rPr>
              <a:t>«зар заман» </a:t>
            </a:r>
            <a:r>
              <a:rPr lang="kk-KZ" dirty="0">
                <a:solidFill>
                  <a:schemeClr val="tx1"/>
                </a:solidFill>
                <a:latin typeface="Times New Roman" pitchFamily="18" charset="0"/>
                <a:cs typeface="Times New Roman" pitchFamily="18" charset="0"/>
              </a:rPr>
              <a:t>ақындары деген ат қойдық.</a:t>
            </a:r>
          </a:p>
          <a:p>
            <a:pPr algn="ctr" eaLnBrk="0" hangingPunct="0">
              <a:buNone/>
              <a:defRPr/>
            </a:pPr>
            <a:r>
              <a:rPr lang="kk-KZ" b="1" dirty="0">
                <a:solidFill>
                  <a:schemeClr val="tx1"/>
                </a:solidFill>
                <a:latin typeface="Times New Roman" pitchFamily="18" charset="0"/>
                <a:cs typeface="Times New Roman" pitchFamily="18" charset="0"/>
              </a:rPr>
              <a:t>                                        М.О.Әуезов</a:t>
            </a:r>
          </a:p>
        </p:txBody>
      </p:sp>
      <p:graphicFrame>
        <p:nvGraphicFramePr>
          <p:cNvPr id="7" name="Таблица 6"/>
          <p:cNvGraphicFramePr>
            <a:graphicFrameLocks noGrp="1"/>
          </p:cNvGraphicFramePr>
          <p:nvPr>
            <p:extLst>
              <p:ext uri="{D42A27DB-BD31-4B8C-83A1-F6EECF244321}">
                <p14:modId xmlns:p14="http://schemas.microsoft.com/office/powerpoint/2010/main" val="1532131952"/>
              </p:ext>
            </p:extLst>
          </p:nvPr>
        </p:nvGraphicFramePr>
        <p:xfrm>
          <a:off x="0" y="6339840"/>
          <a:ext cx="8172400" cy="518160"/>
        </p:xfrm>
        <a:graphic>
          <a:graphicData uri="http://schemas.openxmlformats.org/drawingml/2006/table">
            <a:tbl>
              <a:tblPr firstRow="1" bandRow="1">
                <a:tableStyleId>{5C22544A-7EE6-4342-B048-85BDC9FD1C3A}</a:tableStyleId>
              </a:tblPr>
              <a:tblGrid>
                <a:gridCol w="8172400">
                  <a:extLst>
                    <a:ext uri="{9D8B030D-6E8A-4147-A177-3AD203B41FA5}">
                      <a16:colId xmlns:a16="http://schemas.microsoft.com/office/drawing/2014/main" val="20000"/>
                    </a:ext>
                  </a:extLst>
                </a:gridCol>
              </a:tblGrid>
              <a:tr h="404664">
                <a:tc>
                  <a:txBody>
                    <a:bodyPr/>
                    <a:lstStyle/>
                    <a:p>
                      <a:r>
                        <a:rPr lang="kk-KZ" dirty="0"/>
                        <a:t>         </a:t>
                      </a:r>
                      <a:endParaRPr lang="ru-RU" sz="280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bl>
          </a:graphicData>
        </a:graphic>
      </p:graphicFrame>
    </p:spTree>
  </p:cSld>
  <p:clrMapOvr>
    <a:masterClrMapping/>
  </p:clrMapOvr>
  <p:transition>
    <p:wheel spokes="8"/>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ED7537-8ADB-4CDF-864C-3E09302B81CD}"/>
              </a:ext>
            </a:extLst>
          </p:cNvPr>
          <p:cNvSpPr>
            <a:spLocks noGrp="1"/>
          </p:cNvSpPr>
          <p:nvPr>
            <p:ph type="title"/>
          </p:nvPr>
        </p:nvSpPr>
        <p:spPr>
          <a:xfrm>
            <a:off x="457200" y="320040"/>
            <a:ext cx="7239000" cy="804704"/>
          </a:xfrm>
        </p:spPr>
        <p:txBody>
          <a:bodyPr/>
          <a:lstStyle/>
          <a:p>
            <a:r>
              <a:rPr lang="kk-KZ" dirty="0"/>
              <a:t>       </a:t>
            </a:r>
            <a:r>
              <a:rPr lang="kk-KZ" dirty="0">
                <a:latin typeface="Times New Roman" panose="02020603050405020304" pitchFamily="18" charset="0"/>
                <a:cs typeface="Times New Roman" panose="02020603050405020304" pitchFamily="18" charset="0"/>
              </a:rPr>
              <a:t>Оқу   тапсырмасы</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33C6DA07-4F29-4033-B463-38DCB09C42AE}"/>
              </a:ext>
            </a:extLst>
          </p:cNvPr>
          <p:cNvSpPr>
            <a:spLocks noGrp="1"/>
          </p:cNvSpPr>
          <p:nvPr>
            <p:ph idx="1"/>
          </p:nvPr>
        </p:nvSpPr>
        <p:spPr/>
        <p:txBody>
          <a:bodyPr/>
          <a:lstStyle/>
          <a:p>
            <a:pPr algn="ctr"/>
            <a:r>
              <a:rPr lang="kk-KZ" dirty="0"/>
              <a:t> </a:t>
            </a:r>
            <a:r>
              <a:rPr lang="kk-KZ" i="1" dirty="0">
                <a:latin typeface="Times New Roman" panose="02020603050405020304" pitchFamily="18" charset="0"/>
                <a:cs typeface="Times New Roman" panose="02020603050405020304" pitchFamily="18" charset="0"/>
              </a:rPr>
              <a:t>«Зар заман» өлеңін мәнерлеп оқыңыздар.</a:t>
            </a:r>
          </a:p>
          <a:p>
            <a:pPr marL="0" indent="0" algn="ctr">
              <a:buNone/>
            </a:pPr>
            <a:r>
              <a:rPr lang="kk-KZ" i="1" dirty="0">
                <a:latin typeface="Times New Roman" panose="02020603050405020304" pitchFamily="18" charset="0"/>
                <a:cs typeface="Times New Roman" panose="02020603050405020304" pitchFamily="18" charset="0"/>
              </a:rPr>
              <a:t>Қалауларыңыз бойынша үзінді жаттап алыңыздар.</a:t>
            </a:r>
            <a:endParaRPr lang="ru-RU" i="1" dirty="0">
              <a:latin typeface="Times New Roman" panose="02020603050405020304" pitchFamily="18" charset="0"/>
              <a:cs typeface="Times New Roman" panose="02020603050405020304" pitchFamily="18" charset="0"/>
            </a:endParaRPr>
          </a:p>
        </p:txBody>
      </p:sp>
      <p:sp>
        <p:nvSpPr>
          <p:cNvPr id="4" name="Номер слайда 3">
            <a:extLst>
              <a:ext uri="{FF2B5EF4-FFF2-40B4-BE49-F238E27FC236}">
                <a16:creationId xmlns:a16="http://schemas.microsoft.com/office/drawing/2014/main" id="{17AB94A4-92C1-4117-AE94-D8367CF72A18}"/>
              </a:ext>
            </a:extLst>
          </p:cNvPr>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14</a:t>
            </a:fld>
            <a:endParaRPr lang="en-US" dirty="0">
              <a:solidFill>
                <a:srgbClr val="1CADE4">
                  <a:lumMod val="60000"/>
                  <a:lumOff val="40000"/>
                </a:srgbClr>
              </a:solidFill>
              <a:latin typeface="Arial"/>
              <a:cs typeface="+mn-cs"/>
            </a:endParaRPr>
          </a:p>
        </p:txBody>
      </p:sp>
    </p:spTree>
    <p:extLst>
      <p:ext uri="{BB962C8B-B14F-4D97-AF65-F5344CB8AC3E}">
        <p14:creationId xmlns:p14="http://schemas.microsoft.com/office/powerpoint/2010/main" val="2604407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732696"/>
          </a:xfrm>
        </p:spPr>
        <p:txBody>
          <a:bodyPr/>
          <a:lstStyle/>
          <a:p>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654478488"/>
              </p:ext>
            </p:extLst>
          </p:nvPr>
        </p:nvGraphicFramePr>
        <p:xfrm>
          <a:off x="0" y="0"/>
          <a:ext cx="8172400" cy="6858001"/>
        </p:xfrm>
        <a:graphic>
          <a:graphicData uri="http://schemas.openxmlformats.org/drawingml/2006/table">
            <a:tbl>
              <a:tblPr firstRow="1" bandRow="1">
                <a:tableStyleId>{5C22544A-7EE6-4342-B048-85BDC9FD1C3A}</a:tableStyleId>
              </a:tblPr>
              <a:tblGrid>
                <a:gridCol w="4031731">
                  <a:extLst>
                    <a:ext uri="{9D8B030D-6E8A-4147-A177-3AD203B41FA5}">
                      <a16:colId xmlns:a16="http://schemas.microsoft.com/office/drawing/2014/main" val="20000"/>
                    </a:ext>
                  </a:extLst>
                </a:gridCol>
                <a:gridCol w="4140669">
                  <a:extLst>
                    <a:ext uri="{9D8B030D-6E8A-4147-A177-3AD203B41FA5}">
                      <a16:colId xmlns:a16="http://schemas.microsoft.com/office/drawing/2014/main" val="20001"/>
                    </a:ext>
                  </a:extLst>
                </a:gridCol>
              </a:tblGrid>
              <a:tr h="1566951">
                <a:tc>
                  <a:txBody>
                    <a:bodyPr/>
                    <a:lstStyle/>
                    <a:p>
                      <a:r>
                        <a:rPr lang="kk-KZ" dirty="0">
                          <a:solidFill>
                            <a:schemeClr val="tx1"/>
                          </a:solidFill>
                        </a:rPr>
                        <a:t> </a:t>
                      </a:r>
                      <a:r>
                        <a:rPr lang="kk-KZ" dirty="0">
                          <a:solidFill>
                            <a:schemeClr val="tx1"/>
                          </a:solidFill>
                          <a:latin typeface="Times New Roman" pitchFamily="18" charset="0"/>
                          <a:cs typeface="Times New Roman" pitchFamily="18" charset="0"/>
                        </a:rPr>
                        <a:t>Сабақтың мақсаты:</a:t>
                      </a:r>
                      <a:endParaRPr lang="ru-RU" dirty="0">
                        <a:solidFill>
                          <a:schemeClr val="tx1"/>
                        </a:solidFill>
                        <a:latin typeface="Times New Roman" pitchFamily="18" charset="0"/>
                        <a:cs typeface="Times New Roman" pitchFamily="18" charset="0"/>
                      </a:endParaRPr>
                    </a:p>
                  </a:txBody>
                  <a:tcPr/>
                </a:tc>
                <a:tc>
                  <a:txBody>
                    <a:bodyPr/>
                    <a:lstStyle/>
                    <a:p>
                      <a:r>
                        <a:rPr lang="kk-KZ" dirty="0">
                          <a:solidFill>
                            <a:schemeClr val="tx1"/>
                          </a:solidFill>
                          <a:latin typeface="Times New Roman" pitchFamily="18" charset="0"/>
                          <a:cs typeface="Times New Roman" pitchFamily="18" charset="0"/>
                        </a:rPr>
                        <a:t>   Т/Ж Әдеби шығарма сюжетінің құрамдас бөлшектерін талдау</a:t>
                      </a:r>
                      <a:endParaRPr lang="ru-RU"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96866">
                <a:tc>
                  <a:txBody>
                    <a:bodyPr/>
                    <a:lstStyle/>
                    <a:p>
                      <a:r>
                        <a:rPr lang="kk-KZ" b="1" dirty="0">
                          <a:latin typeface="Times New Roman" pitchFamily="18" charset="0"/>
                          <a:cs typeface="Times New Roman" pitchFamily="18" charset="0"/>
                        </a:rPr>
                        <a:t>Сабақ соңында білім алушылар</a:t>
                      </a:r>
                      <a:endParaRPr lang="ru-RU" b="1" dirty="0">
                        <a:latin typeface="Times New Roman" pitchFamily="18" charset="0"/>
                        <a:cs typeface="Times New Roman" pitchFamily="18" charset="0"/>
                      </a:endParaRPr>
                    </a:p>
                  </a:txBody>
                  <a:tcPr/>
                </a:tc>
                <a:tc>
                  <a:txBody>
                    <a:bodyPr/>
                    <a:lstStyle/>
                    <a:p>
                      <a:r>
                        <a:rPr lang="kk-KZ" b="1" u="none" dirty="0">
                          <a:latin typeface="Times New Roman" panose="02020603050405020304" pitchFamily="18" charset="0"/>
                          <a:cs typeface="Times New Roman" panose="02020603050405020304" pitchFamily="18" charset="0"/>
                        </a:rPr>
                        <a:t>Шығарма жанрын анықтайды</a:t>
                      </a:r>
                    </a:p>
                    <a:p>
                      <a:r>
                        <a:rPr lang="kk-KZ" b="1" u="none" dirty="0">
                          <a:latin typeface="Times New Roman" panose="02020603050405020304" pitchFamily="18" charset="0"/>
                          <a:cs typeface="Times New Roman" panose="02020603050405020304" pitchFamily="18" charset="0"/>
                        </a:rPr>
                        <a:t>Идеясы арқылы түсіндіреді</a:t>
                      </a:r>
                      <a:endParaRPr lang="ru-RU" b="1" u="none"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000226">
                <a:tc>
                  <a:txBody>
                    <a:bodyPr/>
                    <a:lstStyle/>
                    <a:p>
                      <a:r>
                        <a:rPr lang="kk-KZ" b="1" dirty="0">
                          <a:latin typeface="Times New Roman" pitchFamily="18" charset="0"/>
                          <a:cs typeface="Times New Roman" pitchFamily="18" charset="0"/>
                        </a:rPr>
                        <a:t>Тірек сөздер</a:t>
                      </a:r>
                      <a:endParaRPr lang="ru-RU" b="1" dirty="0">
                        <a:latin typeface="Times New Roman" pitchFamily="18" charset="0"/>
                        <a:cs typeface="Times New Roman" pitchFamily="18" charset="0"/>
                      </a:endParaRPr>
                    </a:p>
                  </a:txBody>
                  <a:tcPr/>
                </a:tc>
                <a:tc>
                  <a:txBody>
                    <a:bodyPr/>
                    <a:lstStyle/>
                    <a:p>
                      <a:r>
                        <a:rPr lang="ru-RU" dirty="0" err="1">
                          <a:latin typeface="Times New Roman" pitchFamily="18" charset="0"/>
                          <a:cs typeface="Times New Roman" pitchFamily="18" charset="0"/>
                        </a:rPr>
                        <a:t>замана</a:t>
                      </a:r>
                      <a:r>
                        <a:rPr lang="kk-KZ" dirty="0">
                          <a:latin typeface="Times New Roman" pitchFamily="18" charset="0"/>
                          <a:cs typeface="Times New Roman" pitchFamily="18" charset="0"/>
                        </a:rPr>
                        <a:t>қыр, асылық, кесапат</a:t>
                      </a:r>
                      <a:endParaRPr lang="ru-RU"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1000226">
                <a:tc>
                  <a:txBody>
                    <a:bodyPr/>
                    <a:lstStyle/>
                    <a:p>
                      <a:r>
                        <a:rPr lang="kk-KZ" b="1" dirty="0">
                          <a:latin typeface="Times New Roman" pitchFamily="18" charset="0"/>
                          <a:cs typeface="Times New Roman" pitchFamily="18" charset="0"/>
                        </a:rPr>
                        <a:t>Пәнаралық байланыс</a:t>
                      </a:r>
                      <a:endParaRPr lang="ru-RU" b="1" dirty="0">
                        <a:latin typeface="Times New Roman" pitchFamily="18" charset="0"/>
                        <a:cs typeface="Times New Roman" pitchFamily="18" charset="0"/>
                      </a:endParaRPr>
                    </a:p>
                  </a:txBody>
                  <a:tcPr/>
                </a:tc>
                <a:tc>
                  <a:txBody>
                    <a:bodyPr/>
                    <a:lstStyle/>
                    <a:p>
                      <a:r>
                        <a:rPr lang="kk-KZ" dirty="0">
                          <a:latin typeface="Times New Roman" pitchFamily="18" charset="0"/>
                          <a:cs typeface="Times New Roman" pitchFamily="18" charset="0"/>
                        </a:rPr>
                        <a:t>Әдебиет теориясы, </a:t>
                      </a:r>
                      <a:r>
                        <a:rPr lang="kk-KZ">
                          <a:latin typeface="Times New Roman" pitchFamily="18" charset="0"/>
                          <a:cs typeface="Times New Roman" pitchFamily="18" charset="0"/>
                        </a:rPr>
                        <a:t>қазақ</a:t>
                      </a:r>
                      <a:r>
                        <a:rPr lang="kk-KZ" baseline="0">
                          <a:latin typeface="Times New Roman" pitchFamily="18" charset="0"/>
                          <a:cs typeface="Times New Roman" pitchFamily="18" charset="0"/>
                        </a:rPr>
                        <a:t> тілі, тарих</a:t>
                      </a:r>
                      <a:endParaRPr lang="ru-RU"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096866">
                <a:tc>
                  <a:txBody>
                    <a:bodyPr/>
                    <a:lstStyle/>
                    <a:p>
                      <a:r>
                        <a:rPr lang="kk-KZ" b="1" dirty="0">
                          <a:latin typeface="Times New Roman" pitchFamily="18" charset="0"/>
                          <a:cs typeface="Times New Roman" pitchFamily="18" charset="0"/>
                        </a:rPr>
                        <a:t>Құндылықтарды дарыту</a:t>
                      </a:r>
                      <a:endParaRPr lang="ru-RU" b="1" dirty="0">
                        <a:latin typeface="Times New Roman" pitchFamily="18" charset="0"/>
                        <a:cs typeface="Times New Roman" pitchFamily="18" charset="0"/>
                      </a:endParaRPr>
                    </a:p>
                  </a:txBody>
                  <a:tcPr/>
                </a:tc>
                <a:tc>
                  <a:txBody>
                    <a:bodyPr/>
                    <a:lstStyle/>
                    <a:p>
                      <a:r>
                        <a:rPr lang="kk-KZ" dirty="0">
                          <a:latin typeface="Times New Roman" pitchFamily="18" charset="0"/>
                          <a:cs typeface="Times New Roman" pitchFamily="18" charset="0"/>
                        </a:rPr>
                        <a:t>Адамгершілік,</a:t>
                      </a:r>
                      <a:r>
                        <a:rPr lang="kk-KZ" baseline="0" dirty="0">
                          <a:latin typeface="Times New Roman" pitchFamily="18" charset="0"/>
                          <a:cs typeface="Times New Roman" pitchFamily="18" charset="0"/>
                        </a:rPr>
                        <a:t> сыйластық, құрмет</a:t>
                      </a:r>
                      <a:endParaRPr lang="ru-RU"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096866">
                <a:tc>
                  <a:txBody>
                    <a:bodyPr/>
                    <a:lstStyle/>
                    <a:p>
                      <a:r>
                        <a:rPr lang="kk-KZ" b="1" dirty="0">
                          <a:latin typeface="Times New Roman" pitchFamily="18" charset="0"/>
                          <a:cs typeface="Times New Roman" pitchFamily="18" charset="0"/>
                        </a:rPr>
                        <a:t>Тапсырманың негіздемесі:</a:t>
                      </a:r>
                      <a:endParaRPr lang="ru-RU" b="1" dirty="0">
                        <a:latin typeface="Times New Roman" pitchFamily="18" charset="0"/>
                        <a:cs typeface="Times New Roman" pitchFamily="18" charset="0"/>
                      </a:endParaRPr>
                    </a:p>
                  </a:txBody>
                  <a:tcPr/>
                </a:tc>
                <a:tc>
                  <a:txBody>
                    <a:bodyPr/>
                    <a:lstStyle/>
                    <a:p>
                      <a:r>
                        <a:rPr lang="kk-KZ" b="1" u="none" dirty="0">
                          <a:latin typeface="Times New Roman" panose="02020603050405020304" pitchFamily="18" charset="0"/>
                          <a:cs typeface="Times New Roman" panose="02020603050405020304" pitchFamily="18" charset="0"/>
                        </a:rPr>
                        <a:t>Әдеби шығарманың жанрын, идеясын түсінуге бағыттайды</a:t>
                      </a:r>
                      <a:endParaRPr lang="ru-RU"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bl>
          </a:graphicData>
        </a:graphic>
      </p:graphicFrame>
      <p:sp>
        <p:nvSpPr>
          <p:cNvPr id="4" name="Номер слайда 3"/>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2</a:t>
            </a:fld>
            <a:endParaRPr lang="en-US" dirty="0">
              <a:solidFill>
                <a:srgbClr val="1CADE4">
                  <a:lumMod val="60000"/>
                  <a:lumOff val="40000"/>
                </a:srgbClr>
              </a:solidFill>
              <a:latin typeface="Arial"/>
              <a:cs typeface="+mn-cs"/>
            </a:endParaRPr>
          </a:p>
        </p:txBody>
      </p:sp>
    </p:spTree>
  </p:cSld>
  <p:clrMapOvr>
    <a:masterClrMapping/>
  </p:clrMapOvr>
  <p:transition>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C70581-2404-414B-A0BA-8962CC3F948C}"/>
              </a:ext>
            </a:extLst>
          </p:cNvPr>
          <p:cNvSpPr>
            <a:spLocks noGrp="1"/>
          </p:cNvSpPr>
          <p:nvPr>
            <p:ph type="title"/>
          </p:nvPr>
        </p:nvSpPr>
        <p:spPr/>
        <p:txBody>
          <a:bodyPr/>
          <a:lstStyle/>
          <a:p>
            <a:endParaRPr lang="ru-RU"/>
          </a:p>
        </p:txBody>
      </p:sp>
      <p:graphicFrame>
        <p:nvGraphicFramePr>
          <p:cNvPr id="5" name="Таблица 5">
            <a:extLst>
              <a:ext uri="{FF2B5EF4-FFF2-40B4-BE49-F238E27FC236}">
                <a16:creationId xmlns:a16="http://schemas.microsoft.com/office/drawing/2014/main" id="{38A23766-9DBC-4C76-BB32-FE2DD0451AFC}"/>
              </a:ext>
            </a:extLst>
          </p:cNvPr>
          <p:cNvGraphicFramePr>
            <a:graphicFrameLocks noGrp="1"/>
          </p:cNvGraphicFramePr>
          <p:nvPr>
            <p:ph idx="1"/>
            <p:extLst>
              <p:ext uri="{D42A27DB-BD31-4B8C-83A1-F6EECF244321}">
                <p14:modId xmlns:p14="http://schemas.microsoft.com/office/powerpoint/2010/main" val="3362421460"/>
              </p:ext>
            </p:extLst>
          </p:nvPr>
        </p:nvGraphicFramePr>
        <p:xfrm>
          <a:off x="4427984" y="0"/>
          <a:ext cx="3816424" cy="6858000"/>
        </p:xfrm>
        <a:graphic>
          <a:graphicData uri="http://schemas.openxmlformats.org/drawingml/2006/table">
            <a:tbl>
              <a:tblPr firstRow="1" bandRow="1">
                <a:tableStyleId>{5C22544A-7EE6-4342-B048-85BDC9FD1C3A}</a:tableStyleId>
              </a:tblPr>
              <a:tblGrid>
                <a:gridCol w="3816424">
                  <a:extLst>
                    <a:ext uri="{9D8B030D-6E8A-4147-A177-3AD203B41FA5}">
                      <a16:colId xmlns:a16="http://schemas.microsoft.com/office/drawing/2014/main" val="4084043724"/>
                    </a:ext>
                  </a:extLst>
                </a:gridCol>
              </a:tblGrid>
              <a:tr h="3429000">
                <a:tc>
                  <a:txBody>
                    <a:bodyPr/>
                    <a:lstStyle/>
                    <a:p>
                      <a:pPr algn="ctr"/>
                      <a:r>
                        <a:rPr lang="kk-KZ" dirty="0">
                          <a:solidFill>
                            <a:schemeClr val="tx1"/>
                          </a:solidFill>
                          <a:latin typeface="Times New Roman" panose="02020603050405020304" pitchFamily="18" charset="0"/>
                          <a:cs typeface="Times New Roman" panose="02020603050405020304" pitchFamily="18" charset="0"/>
                        </a:rPr>
                        <a:t>   </a:t>
                      </a:r>
                    </a:p>
                    <a:p>
                      <a:pPr algn="ctr"/>
                      <a:endParaRPr lang="kk-KZ" sz="2800" dirty="0">
                        <a:solidFill>
                          <a:schemeClr val="tx1"/>
                        </a:solidFill>
                        <a:latin typeface="Times New Roman" panose="02020603050405020304" pitchFamily="18" charset="0"/>
                        <a:cs typeface="Times New Roman" panose="02020603050405020304" pitchFamily="18" charset="0"/>
                      </a:endParaRPr>
                    </a:p>
                    <a:p>
                      <a:pPr algn="ctr"/>
                      <a:endParaRPr lang="kk-KZ" sz="2800" dirty="0">
                        <a:solidFill>
                          <a:schemeClr val="tx1"/>
                        </a:solidFill>
                        <a:latin typeface="Times New Roman" panose="02020603050405020304" pitchFamily="18" charset="0"/>
                        <a:cs typeface="Times New Roman" panose="02020603050405020304" pitchFamily="18" charset="0"/>
                      </a:endParaRPr>
                    </a:p>
                    <a:p>
                      <a:pPr algn="ctr"/>
                      <a:r>
                        <a:rPr lang="kk-KZ" sz="2800" dirty="0">
                          <a:solidFill>
                            <a:schemeClr val="tx1"/>
                          </a:solidFill>
                          <a:latin typeface="Times New Roman" panose="02020603050405020304" pitchFamily="18" charset="0"/>
                          <a:cs typeface="Times New Roman" panose="02020603050405020304" pitchFamily="18" charset="0"/>
                        </a:rPr>
                        <a:t>Зар заман ақындары кімдер?</a:t>
                      </a:r>
                      <a:endParaRPr lang="ru-RU"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74055849"/>
                  </a:ext>
                </a:extLst>
              </a:tr>
              <a:tr h="3429000">
                <a:tc>
                  <a:txBody>
                    <a:bodyPr/>
                    <a:lstStyle/>
                    <a:p>
                      <a:pPr algn="ctr"/>
                      <a:r>
                        <a:rPr lang="kk-KZ" dirty="0">
                          <a:latin typeface="Times New Roman" panose="02020603050405020304" pitchFamily="18" charset="0"/>
                          <a:cs typeface="Times New Roman" panose="02020603050405020304" pitchFamily="18" charset="0"/>
                        </a:rPr>
                        <a:t>                               </a:t>
                      </a:r>
                    </a:p>
                    <a:p>
                      <a:pPr algn="ctr"/>
                      <a:endParaRPr lang="kk-KZ" sz="2800" b="1" dirty="0">
                        <a:solidFill>
                          <a:schemeClr val="tx1"/>
                        </a:solidFill>
                        <a:latin typeface="Times New Roman" panose="02020603050405020304" pitchFamily="18" charset="0"/>
                        <a:cs typeface="Times New Roman" panose="02020603050405020304" pitchFamily="18" charset="0"/>
                      </a:endParaRPr>
                    </a:p>
                    <a:p>
                      <a:pPr algn="ctr"/>
                      <a:endParaRPr lang="kk-KZ" sz="2800" b="1" dirty="0">
                        <a:solidFill>
                          <a:schemeClr val="tx1"/>
                        </a:solidFill>
                        <a:latin typeface="Times New Roman" panose="02020603050405020304" pitchFamily="18" charset="0"/>
                        <a:cs typeface="Times New Roman" panose="02020603050405020304" pitchFamily="18" charset="0"/>
                      </a:endParaRPr>
                    </a:p>
                    <a:p>
                      <a:pPr algn="ctr"/>
                      <a:r>
                        <a:rPr lang="kk-KZ" sz="2800" b="1" dirty="0">
                          <a:solidFill>
                            <a:schemeClr val="tx1"/>
                          </a:solidFill>
                          <a:latin typeface="Times New Roman" panose="02020603050405020304" pitchFamily="18" charset="0"/>
                          <a:cs typeface="Times New Roman" panose="02020603050405020304" pitchFamily="18" charset="0"/>
                        </a:rPr>
                        <a:t>Шортанбай  Қанайұлы кім?</a:t>
                      </a:r>
                      <a:endParaRPr lang="ru-RU" sz="28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14054291"/>
                  </a:ext>
                </a:extLst>
              </a:tr>
            </a:tbl>
          </a:graphicData>
        </a:graphic>
      </p:graphicFrame>
      <p:sp>
        <p:nvSpPr>
          <p:cNvPr id="4" name="Номер слайда 3">
            <a:extLst>
              <a:ext uri="{FF2B5EF4-FFF2-40B4-BE49-F238E27FC236}">
                <a16:creationId xmlns:a16="http://schemas.microsoft.com/office/drawing/2014/main" id="{B318ECC9-D3F0-48A6-8F9A-A1C870F702F3}"/>
              </a:ext>
            </a:extLst>
          </p:cNvPr>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3</a:t>
            </a:fld>
            <a:endParaRPr lang="en-US" dirty="0">
              <a:solidFill>
                <a:srgbClr val="1CADE4">
                  <a:lumMod val="60000"/>
                  <a:lumOff val="40000"/>
                </a:srgbClr>
              </a:solidFill>
              <a:latin typeface="Arial"/>
              <a:cs typeface="+mn-cs"/>
            </a:endParaRPr>
          </a:p>
        </p:txBody>
      </p:sp>
      <p:pic>
        <p:nvPicPr>
          <p:cNvPr id="6" name="Объект 4">
            <a:extLst>
              <a:ext uri="{FF2B5EF4-FFF2-40B4-BE49-F238E27FC236}">
                <a16:creationId xmlns:a16="http://schemas.microsoft.com/office/drawing/2014/main" id="{E6A6F211-5334-45D2-822F-4CAAEEBC897B}"/>
              </a:ext>
            </a:extLst>
          </p:cNvPr>
          <p:cNvPicPr>
            <a:picLocks noChangeAspect="1"/>
          </p:cNvPicPr>
          <p:nvPr/>
        </p:nvPicPr>
        <p:blipFill rotWithShape="1">
          <a:blip r:embed="rId2"/>
          <a:srcRect b="2580"/>
          <a:stretch/>
        </p:blipFill>
        <p:spPr>
          <a:xfrm>
            <a:off x="1" y="0"/>
            <a:ext cx="4427983" cy="6858000"/>
          </a:xfrm>
          <a:prstGeom prst="rect">
            <a:avLst/>
          </a:prstGeom>
        </p:spPr>
      </p:pic>
    </p:spTree>
    <p:extLst>
      <p:ext uri="{BB962C8B-B14F-4D97-AF65-F5344CB8AC3E}">
        <p14:creationId xmlns:p14="http://schemas.microsoft.com/office/powerpoint/2010/main" val="455913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470BED-1BB0-47C7-82D2-070A12A5765A}"/>
              </a:ext>
            </a:extLst>
          </p:cNvPr>
          <p:cNvSpPr>
            <a:spLocks noGrp="1"/>
          </p:cNvSpPr>
          <p:nvPr>
            <p:ph type="title"/>
          </p:nvPr>
        </p:nvSpPr>
        <p:spPr/>
        <p:txBody>
          <a:bodyPr/>
          <a:lstStyle/>
          <a:p>
            <a:endParaRPr lang="ru-RU"/>
          </a:p>
        </p:txBody>
      </p:sp>
      <p:pic>
        <p:nvPicPr>
          <p:cNvPr id="5" name="VIDEO-2020-10-27-13-14-06">
            <a:hlinkClick r:id="" action="ppaction://media"/>
            <a:extLst>
              <a:ext uri="{FF2B5EF4-FFF2-40B4-BE49-F238E27FC236}">
                <a16:creationId xmlns:a16="http://schemas.microsoft.com/office/drawing/2014/main" id="{A75F7878-AAA0-4C98-9A89-0A37DE4893D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8244408" cy="6203950"/>
          </a:xfrm>
        </p:spPr>
      </p:pic>
      <p:sp>
        <p:nvSpPr>
          <p:cNvPr id="4" name="Номер слайда 3">
            <a:extLst>
              <a:ext uri="{FF2B5EF4-FFF2-40B4-BE49-F238E27FC236}">
                <a16:creationId xmlns:a16="http://schemas.microsoft.com/office/drawing/2014/main" id="{576083E2-4EA7-4E03-847C-2ADC0D09FD85}"/>
              </a:ext>
            </a:extLst>
          </p:cNvPr>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4</a:t>
            </a:fld>
            <a:endParaRPr lang="en-US" dirty="0">
              <a:solidFill>
                <a:srgbClr val="1CADE4">
                  <a:lumMod val="60000"/>
                  <a:lumOff val="40000"/>
                </a:srgbClr>
              </a:solidFill>
              <a:latin typeface="Arial"/>
              <a:cs typeface="+mn-cs"/>
            </a:endParaRPr>
          </a:p>
        </p:txBody>
      </p:sp>
    </p:spTree>
    <p:extLst>
      <p:ext uri="{BB962C8B-B14F-4D97-AF65-F5344CB8AC3E}">
        <p14:creationId xmlns:p14="http://schemas.microsoft.com/office/powerpoint/2010/main" val="417030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878">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1D98A7-1F4F-4CAD-BD5E-54909836CF1E}"/>
              </a:ext>
            </a:extLst>
          </p:cNvPr>
          <p:cNvSpPr>
            <a:spLocks noGrp="1"/>
          </p:cNvSpPr>
          <p:nvPr>
            <p:ph type="title"/>
          </p:nvPr>
        </p:nvSpPr>
        <p:spPr/>
        <p:txBody>
          <a:bodyPr/>
          <a:lstStyle/>
          <a:p>
            <a:endParaRPr lang="ru-RU"/>
          </a:p>
        </p:txBody>
      </p:sp>
      <p:pic>
        <p:nvPicPr>
          <p:cNvPr id="5" name="VIDEO-2020-10-27-13-17-31">
            <a:hlinkClick r:id="" action="ppaction://media"/>
            <a:extLst>
              <a:ext uri="{FF2B5EF4-FFF2-40B4-BE49-F238E27FC236}">
                <a16:creationId xmlns:a16="http://schemas.microsoft.com/office/drawing/2014/main" id="{59B9CB11-A677-4F4F-9F61-40B5CBC3E53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8172400" cy="6021289"/>
          </a:xfrm>
        </p:spPr>
      </p:pic>
      <p:sp>
        <p:nvSpPr>
          <p:cNvPr id="4" name="Номер слайда 3">
            <a:extLst>
              <a:ext uri="{FF2B5EF4-FFF2-40B4-BE49-F238E27FC236}">
                <a16:creationId xmlns:a16="http://schemas.microsoft.com/office/drawing/2014/main" id="{163E3317-73B2-4DC9-9559-852F198F4E5D}"/>
              </a:ext>
            </a:extLst>
          </p:cNvPr>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5</a:t>
            </a:fld>
            <a:endParaRPr lang="en-US" dirty="0">
              <a:solidFill>
                <a:srgbClr val="1CADE4">
                  <a:lumMod val="60000"/>
                  <a:lumOff val="40000"/>
                </a:srgbClr>
              </a:solidFill>
              <a:latin typeface="Arial"/>
              <a:cs typeface="+mn-cs"/>
            </a:endParaRPr>
          </a:p>
        </p:txBody>
      </p:sp>
    </p:spTree>
    <p:extLst>
      <p:ext uri="{BB962C8B-B14F-4D97-AF65-F5344CB8AC3E}">
        <p14:creationId xmlns:p14="http://schemas.microsoft.com/office/powerpoint/2010/main" val="407099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7073">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8CE31B-0F56-4977-8BF5-2483F6F4FEE1}"/>
              </a:ext>
            </a:extLst>
          </p:cNvPr>
          <p:cNvSpPr>
            <a:spLocks noGrp="1"/>
          </p:cNvSpPr>
          <p:nvPr>
            <p:ph type="title"/>
          </p:nvPr>
        </p:nvSpPr>
        <p:spPr>
          <a:xfrm>
            <a:off x="2339752" y="0"/>
            <a:ext cx="3384376" cy="908720"/>
          </a:xfrm>
        </p:spPr>
        <p:txBody>
          <a:bodyPr>
            <a:normAutofit fontScale="90000"/>
          </a:bodyPr>
          <a:lstStyle/>
          <a:p>
            <a:r>
              <a:rPr lang="kk-KZ" dirty="0"/>
              <a:t>               </a:t>
            </a:r>
            <a:r>
              <a:rPr lang="kk-KZ" dirty="0">
                <a:latin typeface="Times New Roman" panose="02020603050405020304" pitchFamily="18" charset="0"/>
                <a:cs typeface="Times New Roman" panose="02020603050405020304" pitchFamily="18" charset="0"/>
              </a:rPr>
              <a:t>Сөзмаржан</a:t>
            </a:r>
            <a:endParaRPr lang="ru-RU" dirty="0">
              <a:latin typeface="Times New Roman" panose="02020603050405020304" pitchFamily="18" charset="0"/>
              <a:cs typeface="Times New Roman" panose="02020603050405020304" pitchFamily="18" charset="0"/>
            </a:endParaRPr>
          </a:p>
        </p:txBody>
      </p:sp>
      <p:graphicFrame>
        <p:nvGraphicFramePr>
          <p:cNvPr id="7" name="Таблица 7">
            <a:extLst>
              <a:ext uri="{FF2B5EF4-FFF2-40B4-BE49-F238E27FC236}">
                <a16:creationId xmlns:a16="http://schemas.microsoft.com/office/drawing/2014/main" id="{B619C7B8-9B09-4B11-93F0-C6F984C7DA37}"/>
              </a:ext>
            </a:extLst>
          </p:cNvPr>
          <p:cNvGraphicFramePr>
            <a:graphicFrameLocks noGrp="1"/>
          </p:cNvGraphicFramePr>
          <p:nvPr>
            <p:ph idx="1"/>
            <p:extLst>
              <p:ext uri="{D42A27DB-BD31-4B8C-83A1-F6EECF244321}">
                <p14:modId xmlns:p14="http://schemas.microsoft.com/office/powerpoint/2010/main" val="361655467"/>
              </p:ext>
            </p:extLst>
          </p:nvPr>
        </p:nvGraphicFramePr>
        <p:xfrm>
          <a:off x="0" y="1916832"/>
          <a:ext cx="8172400" cy="4941168"/>
        </p:xfrm>
        <a:graphic>
          <a:graphicData uri="http://schemas.openxmlformats.org/drawingml/2006/table">
            <a:tbl>
              <a:tblPr firstRow="1" bandRow="1">
                <a:tableStyleId>{5C22544A-7EE6-4342-B048-85BDC9FD1C3A}</a:tableStyleId>
              </a:tblPr>
              <a:tblGrid>
                <a:gridCol w="8172400">
                  <a:extLst>
                    <a:ext uri="{9D8B030D-6E8A-4147-A177-3AD203B41FA5}">
                      <a16:colId xmlns:a16="http://schemas.microsoft.com/office/drawing/2014/main" val="1591060307"/>
                    </a:ext>
                  </a:extLst>
                </a:gridCol>
              </a:tblGrid>
              <a:tr h="617646">
                <a:tc>
                  <a:txBody>
                    <a:bodyPr/>
                    <a:lstStyle/>
                    <a:p>
                      <a:r>
                        <a:rPr lang="kk-KZ" b="1" dirty="0">
                          <a:solidFill>
                            <a:schemeClr val="tx1"/>
                          </a:solidFill>
                          <a:latin typeface="Times New Roman" panose="02020603050405020304" pitchFamily="18" charset="0"/>
                          <a:cs typeface="Times New Roman" panose="02020603050405020304" pitchFamily="18" charset="0"/>
                        </a:rPr>
                        <a:t>Кесапат</a:t>
                      </a:r>
                      <a:r>
                        <a:rPr lang="kk-KZ" dirty="0">
                          <a:solidFill>
                            <a:schemeClr val="tx1"/>
                          </a:solidFill>
                          <a:latin typeface="Times New Roman" panose="02020603050405020304" pitchFamily="18" charset="0"/>
                          <a:cs typeface="Times New Roman" panose="02020603050405020304" pitchFamily="18" charset="0"/>
                        </a:rPr>
                        <a:t>- </a:t>
                      </a:r>
                      <a:r>
                        <a:rPr lang="kk-KZ" b="0" dirty="0">
                          <a:solidFill>
                            <a:schemeClr val="tx1"/>
                          </a:solidFill>
                          <a:latin typeface="Times New Roman" panose="02020603050405020304" pitchFamily="18" charset="0"/>
                          <a:cs typeface="Times New Roman" panose="02020603050405020304" pitchFamily="18" charset="0"/>
                        </a:rPr>
                        <a:t>бәле, қырсық</a:t>
                      </a:r>
                      <a:endParaRPr lang="ru-RU"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56806552"/>
                  </a:ext>
                </a:extLst>
              </a:tr>
              <a:tr h="617646">
                <a:tc>
                  <a:txBody>
                    <a:bodyPr/>
                    <a:lstStyle/>
                    <a:p>
                      <a:r>
                        <a:rPr lang="kk-KZ" b="1" dirty="0">
                          <a:solidFill>
                            <a:schemeClr val="tx1"/>
                          </a:solidFill>
                          <a:latin typeface="Times New Roman" panose="02020603050405020304" pitchFamily="18" charset="0"/>
                          <a:cs typeface="Times New Roman" panose="02020603050405020304" pitchFamily="18" charset="0"/>
                        </a:rPr>
                        <a:t>Айбар</a:t>
                      </a:r>
                      <a:r>
                        <a:rPr lang="kk-KZ" dirty="0">
                          <a:latin typeface="Times New Roman" panose="02020603050405020304" pitchFamily="18" charset="0"/>
                          <a:cs typeface="Times New Roman" panose="02020603050405020304" pitchFamily="18" charset="0"/>
                        </a:rPr>
                        <a:t>-айбат, айбын,қаһар</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58998968"/>
                  </a:ext>
                </a:extLst>
              </a:tr>
              <a:tr h="617646">
                <a:tc>
                  <a:txBody>
                    <a:bodyPr/>
                    <a:lstStyle/>
                    <a:p>
                      <a:r>
                        <a:rPr lang="kk-KZ" b="1" dirty="0">
                          <a:solidFill>
                            <a:schemeClr val="tx1"/>
                          </a:solidFill>
                          <a:latin typeface="Times New Roman" panose="02020603050405020304" pitchFamily="18" charset="0"/>
                          <a:cs typeface="Times New Roman" panose="02020603050405020304" pitchFamily="18" charset="0"/>
                        </a:rPr>
                        <a:t>Дуан</a:t>
                      </a:r>
                      <a:r>
                        <a:rPr lang="kk-KZ" dirty="0">
                          <a:latin typeface="Times New Roman" panose="02020603050405020304" pitchFamily="18" charset="0"/>
                          <a:cs typeface="Times New Roman" panose="02020603050405020304" pitchFamily="18" charset="0"/>
                        </a:rPr>
                        <a:t>- /көне/ бір  уездік көлемдегі ауқымдық бекініс,аймақ</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32219849"/>
                  </a:ext>
                </a:extLst>
              </a:tr>
              <a:tr h="617646">
                <a:tc>
                  <a:txBody>
                    <a:bodyPr/>
                    <a:lstStyle/>
                    <a:p>
                      <a:r>
                        <a:rPr lang="kk-KZ" b="1" dirty="0">
                          <a:solidFill>
                            <a:schemeClr val="tx1"/>
                          </a:solidFill>
                          <a:latin typeface="Times New Roman" panose="02020603050405020304" pitchFamily="18" charset="0"/>
                          <a:cs typeface="Times New Roman" panose="02020603050405020304" pitchFamily="18" charset="0"/>
                        </a:rPr>
                        <a:t>Заманақыр</a:t>
                      </a:r>
                      <a:r>
                        <a:rPr lang="kk-KZ" dirty="0">
                          <a:latin typeface="Times New Roman" panose="02020603050405020304" pitchFamily="18" charset="0"/>
                          <a:cs typeface="Times New Roman" panose="02020603050405020304" pitchFamily="18" charset="0"/>
                        </a:rPr>
                        <a:t>-тар кезең, зобалаң шақ</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88761101"/>
                  </a:ext>
                </a:extLst>
              </a:tr>
              <a:tr h="617646">
                <a:tc>
                  <a:txBody>
                    <a:bodyPr/>
                    <a:lstStyle/>
                    <a:p>
                      <a:r>
                        <a:rPr lang="kk-KZ" b="1" dirty="0">
                          <a:solidFill>
                            <a:schemeClr val="tx1"/>
                          </a:solidFill>
                          <a:latin typeface="Times New Roman" panose="02020603050405020304" pitchFamily="18" charset="0"/>
                          <a:cs typeface="Times New Roman" panose="02020603050405020304" pitchFamily="18" charset="0"/>
                        </a:rPr>
                        <a:t>Сүр</a:t>
                      </a:r>
                      <a:r>
                        <a:rPr lang="kk-KZ" dirty="0">
                          <a:latin typeface="Times New Roman" panose="02020603050405020304" pitchFamily="18" charset="0"/>
                          <a:cs typeface="Times New Roman" panose="02020603050405020304" pitchFamily="18" charset="0"/>
                        </a:rPr>
                        <a:t>-ұзақ уақыт сақтау үшін,тұздалып сақталған ет</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36091203"/>
                  </a:ext>
                </a:extLst>
              </a:tr>
              <a:tr h="617646">
                <a:tc>
                  <a:txBody>
                    <a:bodyPr/>
                    <a:lstStyle/>
                    <a:p>
                      <a:r>
                        <a:rPr lang="kk-KZ" b="1" dirty="0">
                          <a:solidFill>
                            <a:schemeClr val="tx1"/>
                          </a:solidFill>
                          <a:latin typeface="Times New Roman" panose="02020603050405020304" pitchFamily="18" charset="0"/>
                          <a:cs typeface="Times New Roman" panose="02020603050405020304" pitchFamily="18" charset="0"/>
                        </a:rPr>
                        <a:t>Асылық</a:t>
                      </a:r>
                      <a:r>
                        <a:rPr lang="kk-KZ" dirty="0">
                          <a:latin typeface="Times New Roman" panose="02020603050405020304" pitchFamily="18" charset="0"/>
                          <a:cs typeface="Times New Roman" panose="02020603050405020304" pitchFamily="18" charset="0"/>
                        </a:rPr>
                        <a:t>-астамшылық, күпірлік</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2227198"/>
                  </a:ext>
                </a:extLst>
              </a:tr>
              <a:tr h="617646">
                <a:tc>
                  <a:txBody>
                    <a:bodyPr/>
                    <a:lstStyle/>
                    <a:p>
                      <a:r>
                        <a:rPr lang="kk-KZ" b="1" dirty="0">
                          <a:solidFill>
                            <a:schemeClr val="tx1"/>
                          </a:solidFill>
                          <a:latin typeface="Times New Roman" panose="02020603050405020304" pitchFamily="18" charset="0"/>
                          <a:cs typeface="Times New Roman" panose="02020603050405020304" pitchFamily="18" charset="0"/>
                        </a:rPr>
                        <a:t>Жөргем</a:t>
                      </a:r>
                      <a:r>
                        <a:rPr lang="kk-KZ" dirty="0">
                          <a:latin typeface="Times New Roman" panose="02020603050405020304" pitchFamily="18" charset="0"/>
                          <a:cs typeface="Times New Roman" panose="02020603050405020304" pitchFamily="18" charset="0"/>
                        </a:rPr>
                        <a:t>-пайда, олжа</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47319652"/>
                  </a:ext>
                </a:extLst>
              </a:tr>
              <a:tr h="617646">
                <a:tc>
                  <a:txBody>
                    <a:bodyPr/>
                    <a:lstStyle/>
                    <a:p>
                      <a:r>
                        <a:rPr lang="kk-KZ" b="1" dirty="0">
                          <a:solidFill>
                            <a:schemeClr val="tx1"/>
                          </a:solidFill>
                          <a:latin typeface="Times New Roman" panose="02020603050405020304" pitchFamily="18" charset="0"/>
                          <a:cs typeface="Times New Roman" panose="02020603050405020304" pitchFamily="18" charset="0"/>
                        </a:rPr>
                        <a:t>Керт бас- </a:t>
                      </a:r>
                      <a:r>
                        <a:rPr lang="kk-KZ" dirty="0">
                          <a:latin typeface="Times New Roman" panose="02020603050405020304" pitchFamily="18" charset="0"/>
                          <a:cs typeface="Times New Roman" panose="02020603050405020304" pitchFamily="18" charset="0"/>
                        </a:rPr>
                        <a:t>сүйенер ешкімі жоқ, жалғыз өзі</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19548643"/>
                  </a:ext>
                </a:extLst>
              </a:tr>
            </a:tbl>
          </a:graphicData>
        </a:graphic>
      </p:graphicFrame>
      <p:sp>
        <p:nvSpPr>
          <p:cNvPr id="4" name="Номер слайда 3">
            <a:extLst>
              <a:ext uri="{FF2B5EF4-FFF2-40B4-BE49-F238E27FC236}">
                <a16:creationId xmlns:a16="http://schemas.microsoft.com/office/drawing/2014/main" id="{3D43144F-52F7-4456-A3A6-135EA753356D}"/>
              </a:ext>
            </a:extLst>
          </p:cNvPr>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6</a:t>
            </a:fld>
            <a:endParaRPr lang="en-US" dirty="0">
              <a:solidFill>
                <a:srgbClr val="1CADE4">
                  <a:lumMod val="60000"/>
                  <a:lumOff val="40000"/>
                </a:srgbClr>
              </a:solidFill>
              <a:latin typeface="Arial"/>
              <a:cs typeface="+mn-cs"/>
            </a:endParaRPr>
          </a:p>
        </p:txBody>
      </p:sp>
      <p:pic>
        <p:nvPicPr>
          <p:cNvPr id="5" name="Picture 4" descr="MSOfficePNG">
            <a:extLst>
              <a:ext uri="{FF2B5EF4-FFF2-40B4-BE49-F238E27FC236}">
                <a16:creationId xmlns:a16="http://schemas.microsoft.com/office/drawing/2014/main" id="{57CF6C51-8FB9-4AF7-A8CC-45CABA39B6DF}"/>
              </a:ext>
            </a:extLst>
          </p:cNvPr>
          <p:cNvPicPr>
            <a:picLocks noChangeAspect="1" noChangeArrowheads="1"/>
          </p:cNvPicPr>
          <p:nvPr/>
        </p:nvPicPr>
        <p:blipFill>
          <a:blip r:embed="rId2" cstate="print"/>
          <a:srcRect/>
          <a:stretch>
            <a:fillRect/>
          </a:stretch>
        </p:blipFill>
        <p:spPr bwMode="auto">
          <a:xfrm>
            <a:off x="1" y="1"/>
            <a:ext cx="2051719" cy="1700807"/>
          </a:xfrm>
          <a:prstGeom prst="rect">
            <a:avLst/>
          </a:prstGeom>
          <a:noFill/>
          <a:ln w="9525">
            <a:noFill/>
            <a:miter lim="800000"/>
            <a:headEnd/>
            <a:tailEnd/>
          </a:ln>
        </p:spPr>
      </p:pic>
      <p:pic>
        <p:nvPicPr>
          <p:cNvPr id="6" name="Picture 5" descr="envelopes[1]">
            <a:extLst>
              <a:ext uri="{FF2B5EF4-FFF2-40B4-BE49-F238E27FC236}">
                <a16:creationId xmlns:a16="http://schemas.microsoft.com/office/drawing/2014/main" id="{3C9F0252-26D5-4D29-820A-2DF3D5FC949C}"/>
              </a:ext>
            </a:extLst>
          </p:cNvPr>
          <p:cNvPicPr>
            <a:picLocks noChangeAspect="1" noChangeArrowheads="1"/>
          </p:cNvPicPr>
          <p:nvPr/>
        </p:nvPicPr>
        <p:blipFill>
          <a:blip r:embed="rId3" cstate="print"/>
          <a:srcRect/>
          <a:stretch>
            <a:fillRect/>
          </a:stretch>
        </p:blipFill>
        <p:spPr bwMode="auto">
          <a:xfrm>
            <a:off x="5940152" y="1"/>
            <a:ext cx="2160240" cy="1700807"/>
          </a:xfrm>
          <a:prstGeom prst="rect">
            <a:avLst/>
          </a:prstGeom>
          <a:noFill/>
          <a:ln w="9525">
            <a:noFill/>
            <a:miter lim="800000"/>
            <a:headEnd/>
            <a:tailEnd/>
          </a:ln>
        </p:spPr>
      </p:pic>
    </p:spTree>
    <p:extLst>
      <p:ext uri="{BB962C8B-B14F-4D97-AF65-F5344CB8AC3E}">
        <p14:creationId xmlns:p14="http://schemas.microsoft.com/office/powerpoint/2010/main" val="3737422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A88634-9FE9-4C85-A8AC-67D5BD84E50F}"/>
              </a:ext>
            </a:extLst>
          </p:cNvPr>
          <p:cNvSpPr>
            <a:spLocks noGrp="1"/>
          </p:cNvSpPr>
          <p:nvPr>
            <p:ph type="title"/>
          </p:nvPr>
        </p:nvSpPr>
        <p:spPr>
          <a:xfrm>
            <a:off x="457200" y="320040"/>
            <a:ext cx="7239000" cy="732696"/>
          </a:xfrm>
        </p:spPr>
        <p:txBody>
          <a:bodyPr/>
          <a:lstStyle/>
          <a:p>
            <a:r>
              <a:rPr lang="kk-KZ" dirty="0"/>
              <a:t>          </a:t>
            </a:r>
            <a:endParaRPr lang="ru-RU" dirty="0"/>
          </a:p>
        </p:txBody>
      </p:sp>
      <p:sp>
        <p:nvSpPr>
          <p:cNvPr id="3" name="Объект 2">
            <a:extLst>
              <a:ext uri="{FF2B5EF4-FFF2-40B4-BE49-F238E27FC236}">
                <a16:creationId xmlns:a16="http://schemas.microsoft.com/office/drawing/2014/main" id="{99932706-534B-4928-B795-5609B14274CE}"/>
              </a:ext>
            </a:extLst>
          </p:cNvPr>
          <p:cNvSpPr>
            <a:spLocks noGrp="1"/>
          </p:cNvSpPr>
          <p:nvPr>
            <p:ph idx="1"/>
          </p:nvPr>
        </p:nvSpPr>
        <p:spPr>
          <a:xfrm>
            <a:off x="457200" y="404664"/>
            <a:ext cx="7239000" cy="6051072"/>
          </a:xfrm>
        </p:spPr>
        <p:txBody>
          <a:bodyPr/>
          <a:lstStyle/>
          <a:p>
            <a:pPr algn="ctr"/>
            <a:r>
              <a:rPr lang="kk-KZ" dirty="0"/>
              <a:t>   </a:t>
            </a:r>
            <a:r>
              <a:rPr lang="kk-KZ" b="1" dirty="0">
                <a:solidFill>
                  <a:srgbClr val="0070C0"/>
                </a:solidFill>
                <a:latin typeface="Times New Roman" panose="02020603050405020304" pitchFamily="18" charset="0"/>
                <a:cs typeface="Times New Roman" panose="02020603050405020304" pitchFamily="18" charset="0"/>
              </a:rPr>
              <a:t>«Венн диаграммасы» арқылы Ш.Қанайұлының «Зар заман» өлеңін «Қазтуғанның қонысымен қоштасу» өлеңімен салыстырыңыздар.</a:t>
            </a:r>
            <a:endParaRPr lang="ru-RU" b="1" dirty="0">
              <a:solidFill>
                <a:srgbClr val="0070C0"/>
              </a:solidFill>
              <a:latin typeface="Times New Roman" panose="02020603050405020304" pitchFamily="18" charset="0"/>
              <a:cs typeface="Times New Roman" panose="02020603050405020304" pitchFamily="18" charset="0"/>
            </a:endParaRPr>
          </a:p>
        </p:txBody>
      </p:sp>
      <p:sp>
        <p:nvSpPr>
          <p:cNvPr id="4" name="Номер слайда 3">
            <a:extLst>
              <a:ext uri="{FF2B5EF4-FFF2-40B4-BE49-F238E27FC236}">
                <a16:creationId xmlns:a16="http://schemas.microsoft.com/office/drawing/2014/main" id="{5BF40383-5F54-453B-BCF5-27D7BC174916}"/>
              </a:ext>
            </a:extLst>
          </p:cNvPr>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7</a:t>
            </a:fld>
            <a:endParaRPr lang="en-US" dirty="0">
              <a:solidFill>
                <a:srgbClr val="1CADE4">
                  <a:lumMod val="60000"/>
                  <a:lumOff val="40000"/>
                </a:srgbClr>
              </a:solidFill>
              <a:latin typeface="Arial"/>
              <a:cs typeface="+mn-cs"/>
            </a:endParaRPr>
          </a:p>
        </p:txBody>
      </p:sp>
      <p:sp>
        <p:nvSpPr>
          <p:cNvPr id="5" name="Oval 2">
            <a:extLst>
              <a:ext uri="{FF2B5EF4-FFF2-40B4-BE49-F238E27FC236}">
                <a16:creationId xmlns:a16="http://schemas.microsoft.com/office/drawing/2014/main" id="{8601A37F-1091-4DD5-9097-4E8C0CC969A3}"/>
              </a:ext>
            </a:extLst>
          </p:cNvPr>
          <p:cNvSpPr>
            <a:spLocks noChangeArrowheads="1"/>
          </p:cNvSpPr>
          <p:nvPr/>
        </p:nvSpPr>
        <p:spPr bwMode="auto">
          <a:xfrm flipH="1">
            <a:off x="0" y="2276872"/>
            <a:ext cx="5436096" cy="4507976"/>
          </a:xfrm>
          <a:prstGeom prst="ellipse">
            <a:avLst/>
          </a:prstGeom>
          <a:solidFill>
            <a:srgbClr val="FFAD5B">
              <a:alpha val="83920"/>
            </a:srgbClr>
          </a:solidFill>
          <a:ln w="38100">
            <a:solidFill>
              <a:srgbClr val="000000">
                <a:alpha val="83920"/>
              </a:srgbClr>
            </a:solidFill>
            <a:prstDash val="sysDot"/>
            <a:round/>
            <a:headEnd/>
            <a:tailEnd/>
          </a:ln>
        </p:spPr>
        <p:txBody>
          <a:bodyPr wrap="none" lIns="91399" tIns="45699" rIns="91399" bIns="45699" anchor="ctr"/>
          <a:lstStyle/>
          <a:p>
            <a:endParaRPr lang="en-US"/>
          </a:p>
        </p:txBody>
      </p:sp>
      <p:sp>
        <p:nvSpPr>
          <p:cNvPr id="6" name="Oval 2">
            <a:extLst>
              <a:ext uri="{FF2B5EF4-FFF2-40B4-BE49-F238E27FC236}">
                <a16:creationId xmlns:a16="http://schemas.microsoft.com/office/drawing/2014/main" id="{6618A0EE-984F-4D41-B37F-AE0132B42F9A}"/>
              </a:ext>
            </a:extLst>
          </p:cNvPr>
          <p:cNvSpPr>
            <a:spLocks noChangeArrowheads="1"/>
          </p:cNvSpPr>
          <p:nvPr/>
        </p:nvSpPr>
        <p:spPr bwMode="auto">
          <a:xfrm>
            <a:off x="2843808" y="2276872"/>
            <a:ext cx="5292080" cy="4507976"/>
          </a:xfrm>
          <a:prstGeom prst="ellipse">
            <a:avLst/>
          </a:prstGeom>
          <a:solidFill>
            <a:srgbClr val="FFAD5B">
              <a:alpha val="83920"/>
            </a:srgbClr>
          </a:solidFill>
          <a:ln w="38100">
            <a:solidFill>
              <a:srgbClr val="000000">
                <a:alpha val="83920"/>
              </a:srgbClr>
            </a:solidFill>
            <a:prstDash val="sysDot"/>
            <a:round/>
            <a:headEnd/>
            <a:tailEnd/>
          </a:ln>
        </p:spPr>
        <p:txBody>
          <a:bodyPr wrap="none" lIns="91399" tIns="45699" rIns="91399" bIns="45699" anchor="ctr"/>
          <a:lstStyle/>
          <a:p>
            <a:endParaRPr lang="en-US"/>
          </a:p>
        </p:txBody>
      </p:sp>
    </p:spTree>
    <p:extLst>
      <p:ext uri="{BB962C8B-B14F-4D97-AF65-F5344CB8AC3E}">
        <p14:creationId xmlns:p14="http://schemas.microsoft.com/office/powerpoint/2010/main" val="2386394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F9CFFE-25A8-4541-8B33-AC8FB769EA66}"/>
              </a:ext>
            </a:extLst>
          </p:cNvPr>
          <p:cNvSpPr>
            <a:spLocks noGrp="1"/>
          </p:cNvSpPr>
          <p:nvPr>
            <p:ph type="title"/>
          </p:nvPr>
        </p:nvSpPr>
        <p:spPr>
          <a:xfrm>
            <a:off x="457200" y="320040"/>
            <a:ext cx="7239000" cy="732696"/>
          </a:xfrm>
        </p:spPr>
        <p:txBody>
          <a:bodyPr/>
          <a:lstStyle/>
          <a:p>
            <a:r>
              <a:rPr lang="kk-KZ" dirty="0"/>
              <a:t>Дескриптор:</a:t>
            </a:r>
            <a:endParaRPr lang="ru-RU" dirty="0"/>
          </a:p>
        </p:txBody>
      </p:sp>
      <p:sp>
        <p:nvSpPr>
          <p:cNvPr id="3" name="Объект 2">
            <a:extLst>
              <a:ext uri="{FF2B5EF4-FFF2-40B4-BE49-F238E27FC236}">
                <a16:creationId xmlns:a16="http://schemas.microsoft.com/office/drawing/2014/main" id="{248DCDF9-C831-4F93-8A96-169DF2266B04}"/>
              </a:ext>
            </a:extLst>
          </p:cNvPr>
          <p:cNvSpPr>
            <a:spLocks noGrp="1"/>
          </p:cNvSpPr>
          <p:nvPr>
            <p:ph idx="1"/>
          </p:nvPr>
        </p:nvSpPr>
        <p:spPr/>
        <p:txBody>
          <a:bodyPr>
            <a:normAutofit lnSpcReduction="10000"/>
          </a:bodyPr>
          <a:lstStyle/>
          <a:p>
            <a:r>
              <a:rPr lang="kk-KZ" dirty="0"/>
              <a:t> </a:t>
            </a:r>
            <a:r>
              <a:rPr lang="kk-KZ" dirty="0">
                <a:latin typeface="Times New Roman" panose="02020603050405020304" pitchFamily="18" charset="0"/>
                <a:cs typeface="Times New Roman" panose="02020603050405020304" pitchFamily="18" charset="0"/>
              </a:rPr>
              <a:t>«Венн диаграммасын» толтырады.</a:t>
            </a:r>
          </a:p>
          <a:p>
            <a:endParaRPr lang="kk-KZ" dirty="0"/>
          </a:p>
          <a:p>
            <a:r>
              <a:rPr lang="kk-KZ" dirty="0">
                <a:latin typeface="Times New Roman" panose="02020603050405020304" pitchFamily="18" charset="0"/>
                <a:cs typeface="Times New Roman" panose="02020603050405020304" pitchFamily="18" charset="0"/>
              </a:rPr>
              <a:t>Шортанбай Қанайұлының «Зар заман» өлеңінің өзіндік ерекшелігін анықтайды.</a:t>
            </a:r>
          </a:p>
          <a:p>
            <a:endParaRPr lang="kk-KZ" dirty="0">
              <a:latin typeface="Times New Roman" panose="02020603050405020304" pitchFamily="18" charset="0"/>
              <a:cs typeface="Times New Roman" panose="02020603050405020304" pitchFamily="18" charset="0"/>
            </a:endParaRPr>
          </a:p>
          <a:p>
            <a:r>
              <a:rPr lang="kk-KZ" dirty="0">
                <a:latin typeface="Times New Roman" panose="02020603050405020304" pitchFamily="18" charset="0"/>
                <a:cs typeface="Times New Roman" panose="02020603050405020304" pitchFamily="18" charset="0"/>
              </a:rPr>
              <a:t> Қазтуған жыраудың «Қазтуғанның қонысымен қоштасу» өлеңінің өзіндік ерекшелігін жазады.</a:t>
            </a:r>
          </a:p>
          <a:p>
            <a:endParaRPr lang="kk-KZ" dirty="0">
              <a:latin typeface="Times New Roman" panose="02020603050405020304" pitchFamily="18" charset="0"/>
              <a:cs typeface="Times New Roman" panose="02020603050405020304" pitchFamily="18" charset="0"/>
            </a:endParaRPr>
          </a:p>
          <a:p>
            <a:r>
              <a:rPr lang="kk-KZ" dirty="0">
                <a:latin typeface="Times New Roman" panose="02020603050405020304" pitchFamily="18" charset="0"/>
                <a:cs typeface="Times New Roman" panose="02020603050405020304" pitchFamily="18" charset="0"/>
              </a:rPr>
              <a:t>Ш.Қанайұлы мен Қазтуған жыраудың өлеңдерінің тақырыбы мен мазмұн, мағына жағынан ұқсастығын атап көрсетеді.</a:t>
            </a:r>
          </a:p>
          <a:p>
            <a:endParaRPr lang="kk-KZ" dirty="0"/>
          </a:p>
          <a:p>
            <a:endParaRPr lang="kk-KZ" dirty="0"/>
          </a:p>
          <a:p>
            <a:endParaRPr lang="ru-RU" dirty="0"/>
          </a:p>
        </p:txBody>
      </p:sp>
      <p:sp>
        <p:nvSpPr>
          <p:cNvPr id="4" name="Номер слайда 3">
            <a:extLst>
              <a:ext uri="{FF2B5EF4-FFF2-40B4-BE49-F238E27FC236}">
                <a16:creationId xmlns:a16="http://schemas.microsoft.com/office/drawing/2014/main" id="{8A3D10AC-839B-4EFE-AAA7-4895002295B6}"/>
              </a:ext>
            </a:extLst>
          </p:cNvPr>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8</a:t>
            </a:fld>
            <a:endParaRPr lang="en-US" dirty="0">
              <a:solidFill>
                <a:srgbClr val="1CADE4">
                  <a:lumMod val="60000"/>
                  <a:lumOff val="40000"/>
                </a:srgbClr>
              </a:solidFill>
              <a:latin typeface="Arial"/>
              <a:cs typeface="+mn-cs"/>
            </a:endParaRPr>
          </a:p>
        </p:txBody>
      </p:sp>
    </p:spTree>
    <p:extLst>
      <p:ext uri="{BB962C8B-B14F-4D97-AF65-F5344CB8AC3E}">
        <p14:creationId xmlns:p14="http://schemas.microsoft.com/office/powerpoint/2010/main" val="1840431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DA6B76-50EE-4352-8FA2-4BAD0B6B3173}"/>
              </a:ext>
            </a:extLst>
          </p:cNvPr>
          <p:cNvSpPr>
            <a:spLocks noGrp="1"/>
          </p:cNvSpPr>
          <p:nvPr>
            <p:ph type="title"/>
          </p:nvPr>
        </p:nvSpPr>
        <p:spPr>
          <a:xfrm>
            <a:off x="457200" y="320040"/>
            <a:ext cx="7239000" cy="948720"/>
          </a:xfrm>
        </p:spPr>
        <p:txBody>
          <a:bodyPr/>
          <a:lstStyle/>
          <a:p>
            <a:r>
              <a:rPr lang="kk-KZ" dirty="0"/>
              <a:t>  </a:t>
            </a:r>
            <a:r>
              <a:rPr lang="kk-KZ" dirty="0">
                <a:latin typeface="Times New Roman" panose="02020603050405020304" pitchFamily="18" charset="0"/>
                <a:cs typeface="Times New Roman" panose="02020603050405020304" pitchFamily="18" charset="0"/>
              </a:rPr>
              <a:t>Жауабы:</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7DF35587-F820-4B8F-967E-6A65450B8BE7}"/>
              </a:ext>
            </a:extLst>
          </p:cNvPr>
          <p:cNvSpPr>
            <a:spLocks noGrp="1"/>
          </p:cNvSpPr>
          <p:nvPr>
            <p:ph idx="1"/>
          </p:nvPr>
        </p:nvSpPr>
        <p:spPr/>
        <p:txBody>
          <a:bodyPr>
            <a:normAutofit lnSpcReduction="10000"/>
          </a:bodyPr>
          <a:lstStyle/>
          <a:p>
            <a:r>
              <a:rPr lang="kk-KZ" sz="2000" dirty="0">
                <a:latin typeface="Times New Roman" panose="02020603050405020304" pitchFamily="18" charset="0"/>
                <a:cs typeface="Times New Roman" panose="02020603050405020304" pitchFamily="18" charset="0"/>
              </a:rPr>
              <a:t>     Ш.Қанайұлы «Зар заман» өлеңінде, ел ішіндегі  әлеуметтік мәселені  жырға арқау етіп, жұртқа төрелік айтатын әділ билер мен ел билеушілерінің  парақорлығы мен әділетсіздігін, ел ішіндегі алауыздықты жырлап торығады.Өлеңде ел ішіндегі алауыздықты, әділетсіздікті тілге тиек еткен.</a:t>
            </a:r>
          </a:p>
          <a:p>
            <a:endParaRPr lang="kk-KZ" sz="2000" dirty="0">
              <a:latin typeface="Times New Roman" panose="02020603050405020304" pitchFamily="18" charset="0"/>
              <a:cs typeface="Times New Roman" panose="02020603050405020304" pitchFamily="18" charset="0"/>
            </a:endParaRPr>
          </a:p>
          <a:p>
            <a:r>
              <a:rPr lang="kk-KZ" sz="2000" dirty="0">
                <a:latin typeface="Times New Roman" panose="02020603050405020304" pitchFamily="18" charset="0"/>
                <a:cs typeface="Times New Roman" panose="02020603050405020304" pitchFamily="18" charset="0"/>
              </a:rPr>
              <a:t>Қазтуған жырау «Қазтуғанның қонысымен қоштасуы» атты өлеңінде  туып-өскен жері Еділ,Жайық,Жем, Сағыз,Ойыл, Қиыл  өзендері бойын өз еркімен тастап кетпегенін, амалсыз кетіп бара жатқанын, басқа өлкеге ауысуға мәжбүр болып отырғанын жырға қосып, қонысымен қимастықпен қоштасады.</a:t>
            </a:r>
          </a:p>
          <a:p>
            <a:endParaRPr lang="kk-KZ" sz="2000" dirty="0">
              <a:latin typeface="Times New Roman" panose="02020603050405020304" pitchFamily="18" charset="0"/>
              <a:cs typeface="Times New Roman" panose="02020603050405020304" pitchFamily="18" charset="0"/>
            </a:endParaRPr>
          </a:p>
          <a:p>
            <a:r>
              <a:rPr lang="ru-RU" sz="2000" dirty="0" err="1">
                <a:latin typeface="Times New Roman" panose="02020603050405020304" pitchFamily="18" charset="0"/>
                <a:cs typeface="Times New Roman" panose="02020603050405020304" pitchFamily="18" charset="0"/>
              </a:rPr>
              <a:t>Ш.Қанайұлы</a:t>
            </a:r>
            <a:r>
              <a:rPr lang="ru-RU" sz="2000" dirty="0">
                <a:latin typeface="Times New Roman" panose="02020603050405020304" pitchFamily="18" charset="0"/>
                <a:cs typeface="Times New Roman" panose="02020603050405020304" pitchFamily="18" charset="0"/>
              </a:rPr>
              <a:t> мен </a:t>
            </a:r>
            <a:r>
              <a:rPr lang="ru-RU" sz="2000" dirty="0" err="1">
                <a:latin typeface="Times New Roman" panose="02020603050405020304" pitchFamily="18" charset="0"/>
                <a:cs typeface="Times New Roman" panose="02020603050405020304" pitchFamily="18" charset="0"/>
              </a:rPr>
              <a:t>Қазтуған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жыраудың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өлеңдерінің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ұқсастығы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өз</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елінің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мінін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мінезін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түзетпек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болды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Баянды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бақытты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бейбіт</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тіршілікті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аңсады</a:t>
            </a:r>
            <a:r>
              <a:rPr lang="ru-RU" sz="2000" dirty="0">
                <a:latin typeface="Times New Roman" panose="02020603050405020304" pitchFamily="18" charset="0"/>
                <a:cs typeface="Times New Roman" panose="02020603050405020304" pitchFamily="18" charset="0"/>
              </a:rPr>
              <a:t>.</a:t>
            </a:r>
          </a:p>
        </p:txBody>
      </p:sp>
      <p:sp>
        <p:nvSpPr>
          <p:cNvPr id="4" name="Номер слайда 3">
            <a:extLst>
              <a:ext uri="{FF2B5EF4-FFF2-40B4-BE49-F238E27FC236}">
                <a16:creationId xmlns:a16="http://schemas.microsoft.com/office/drawing/2014/main" id="{136F23F9-756F-47AB-9D78-85C0CD23AAC9}"/>
              </a:ext>
            </a:extLst>
          </p:cNvPr>
          <p:cNvSpPr>
            <a:spLocks noGrp="1"/>
          </p:cNvSpPr>
          <p:nvPr>
            <p:ph type="sldNum" sz="quarter" idx="12"/>
          </p:nvPr>
        </p:nvSpPr>
        <p:spPr/>
        <p:txBody>
          <a:bodyPr/>
          <a:lstStyle/>
          <a:p>
            <a:pPr defTabSz="457200" fontAlgn="auto">
              <a:spcBef>
                <a:spcPts val="0"/>
              </a:spcBef>
              <a:spcAft>
                <a:spcPts val="0"/>
              </a:spcAft>
            </a:pPr>
            <a:fld id="{6D22F896-40B5-4ADD-8801-0D06FADFA095}" type="slidenum">
              <a:rPr lang="en-US" smtClean="0">
                <a:solidFill>
                  <a:srgbClr val="1CADE4">
                    <a:lumMod val="60000"/>
                    <a:lumOff val="40000"/>
                  </a:srgbClr>
                </a:solidFill>
                <a:latin typeface="Arial"/>
                <a:cs typeface="+mn-cs"/>
              </a:rPr>
              <a:pPr defTabSz="457200" fontAlgn="auto">
                <a:spcBef>
                  <a:spcPts val="0"/>
                </a:spcBef>
                <a:spcAft>
                  <a:spcPts val="0"/>
                </a:spcAft>
              </a:pPr>
              <a:t>9</a:t>
            </a:fld>
            <a:endParaRPr lang="en-US" dirty="0">
              <a:solidFill>
                <a:srgbClr val="1CADE4">
                  <a:lumMod val="60000"/>
                  <a:lumOff val="40000"/>
                </a:srgbClr>
              </a:solidFill>
              <a:latin typeface="Arial"/>
              <a:cs typeface="+mn-cs"/>
            </a:endParaRPr>
          </a:p>
        </p:txBody>
      </p:sp>
    </p:spTree>
    <p:extLst>
      <p:ext uri="{BB962C8B-B14F-4D97-AF65-F5344CB8AC3E}">
        <p14:creationId xmlns:p14="http://schemas.microsoft.com/office/powerpoint/2010/main" val="24161675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f7edc9cd42ee2199fb1ea3743ba94502f4572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3154</TotalTime>
  <Words>506</Words>
  <Application>Microsoft Office PowerPoint</Application>
  <PresentationFormat>Экран (4:3)</PresentationFormat>
  <Paragraphs>92</Paragraphs>
  <Slides>14</Slides>
  <Notes>0</Notes>
  <HiddenSlides>0</HiddenSlides>
  <MMClips>2</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14</vt:i4>
      </vt:variant>
    </vt:vector>
  </HeadingPairs>
  <TitlesOfParts>
    <vt:vector size="21" baseType="lpstr">
      <vt:lpstr>Arial</vt:lpstr>
      <vt:lpstr>Calibri</vt:lpstr>
      <vt:lpstr>Times New Roman</vt:lpstr>
      <vt:lpstr>Trebuchet MS</vt:lpstr>
      <vt:lpstr>Wingdings</vt:lpstr>
      <vt:lpstr>Wingdings 2</vt:lpstr>
      <vt:lpstr>Изящная</vt:lpstr>
      <vt:lpstr>Презентация PowerPoint</vt:lpstr>
      <vt:lpstr>Презентация PowerPoint</vt:lpstr>
      <vt:lpstr>Презентация PowerPoint</vt:lpstr>
      <vt:lpstr>Презентация PowerPoint</vt:lpstr>
      <vt:lpstr>Презентация PowerPoint</vt:lpstr>
      <vt:lpstr>               Сөзмаржан</vt:lpstr>
      <vt:lpstr>          </vt:lpstr>
      <vt:lpstr>Дескриптор:</vt:lpstr>
      <vt:lpstr>  Жауабы:</vt:lpstr>
      <vt:lpstr>Презентация PowerPoint</vt:lpstr>
      <vt:lpstr>  Дескриптор:</vt:lpstr>
      <vt:lpstr>Бағалы  дерек</vt:lpstr>
      <vt:lpstr>                   </vt:lpstr>
      <vt:lpstr>       Оқу   тапсырмасы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Олег</dc:creator>
  <cp:lastModifiedBy>Пользователь</cp:lastModifiedBy>
  <cp:revision>433</cp:revision>
  <dcterms:created xsi:type="dcterms:W3CDTF">2012-08-02T12:17:38Z</dcterms:created>
  <dcterms:modified xsi:type="dcterms:W3CDTF">2020-10-27T20:29:48Z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237482</vt:lpwstr>
  </property>
  <property fmtid="{D5CDD505-2E9C-101B-9397-08002B2CF9AE}" pid="3" name="NXPowerLiteSettings">
    <vt:lpwstr>F7000400038000</vt:lpwstr>
  </property>
  <property fmtid="{D5CDD505-2E9C-101B-9397-08002B2CF9AE}" pid="4" name="NXPowerLiteVersion">
    <vt:lpwstr>D5.0.3</vt:lpwstr>
  </property>
</Properties>
</file>