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4.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notesMasters/_rels/notesMaster1.xml.rels" ContentType="application/vnd.openxmlformats-package.relationships+xml"/>
  <Override PartName="/ppt/notesMasters/notesMaster1.xml" ContentType="application/vnd.openxmlformats-officedocument.presentationml.notesMaster+xml"/>
  <Override PartName="/ppt/_rels/presentation.xml.rels" ContentType="application/vnd.openxmlformats-package.relationships+xml"/>
  <Override PartName="/ppt/media/image1.jpeg" ContentType="image/jpeg"/>
  <Override PartName="/ppt/media/image2.jpeg" ContentType="image/jpeg"/>
  <Override PartName="/ppt/media/image3.png" ContentType="image/png"/>
  <Override PartName="/ppt/media/image5.jpeg" ContentType="image/jpeg"/>
  <Override PartName="/ppt/media/image4.png" ContentType="image/png"/>
  <Override PartName="/ppt/slideLayouts/_rels/slideLayout3.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s/slide1.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17.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8.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18.xml.rels" ContentType="application/vnd.openxmlformats-package.relationships+xml"/>
  <Override PartName="/ppt/slides/_rels/slide3.xml.rels" ContentType="application/vnd.openxmlformats-package.relationships+xml"/>
  <Override PartName="/ppt/slides/_rels/slide17.xml.rels" ContentType="application/vnd.openxmlformats-package.relationships+xml"/>
  <Override PartName="/ppt/slides/_rels/slide2.xml.rels" ContentType="application/vnd.openxmlformats-package.relationships+xml"/>
  <Override PartName="/ppt/slides/_rels/slide1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15.xml" ContentType="application/vnd.openxmlformats-officedocument.presentationml.slide+xml"/>
  <Override PartName="/ppt/notesSlides/_rels/notesSlide9.xml.rels" ContentType="application/vnd.openxmlformats-package.relationships+xml"/>
  <Override PartName="/ppt/notesSlides/_rels/notesSlide8.xml.rels" ContentType="application/vnd.openxmlformats-package.relationships+xml"/>
  <Override PartName="/ppt/notesSlides/_rels/notesSlide3.xml.rels" ContentType="application/vnd.openxmlformats-package.relationships+xml"/>
  <Override PartName="/ppt/notesSlides/_rels/notesSlide5.xml.rels" ContentType="application/vnd.openxmlformats-package.relationships+xml"/>
  <Override PartName="/ppt/notesSlides/_rels/notesSlide7.xml.rels" ContentType="application/vnd.openxmlformats-package.relationships+xml"/>
  <Override PartName="/ppt/notesSlides/_rels/notesSlide2.xml.rels" ContentType="application/vnd.openxmlformats-package.relationships+xml"/>
  <Override PartName="/ppt/notesSlides/_rels/notesSlide6.xml.rels" ContentType="application/vnd.openxmlformats-package.relationships+xml"/>
  <Override PartName="/ppt/notesSlides/_rels/notesSlide1.xml.rels" ContentType="application/vnd.openxmlformats-package.relationships+xml"/>
  <Override PartName="/ppt/notesSlides/notesSlide1.xml" ContentType="application/vnd.openxmlformats-officedocument.presentationml.notesSlide+xml"/>
  <Override PartName="/ppt/notesSlides/notesSlide6.xml" ContentType="application/vnd.openxmlformats-officedocument.presentationml.notesSlide+xml"/>
  <Override PartName="/ppt/notesSlides/notesSlide2.xml" ContentType="application/vnd.openxmlformats-officedocument.presentationml.notesSlide+xml"/>
  <Override PartName="/ppt/notesSlides/notesSlide5.xml" ContentType="application/vnd.openxmlformats-officedocument.presentationml.notesSlide+xml"/>
  <Override PartName="/ppt/notesSlides/notesSlide7.xml" ContentType="application/vnd.openxmlformats-officedocument.presentationml.notesSlide+xml"/>
  <Override PartName="/ppt/notesSlides/notesSlide3.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3" r:id="rId5"/>
    <p:sldMasterId id="2147483655" r:id="rId6"/>
    <p:sldMasterId id="2147483656"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notesMaster" Target="notesMasters/notesMaster1.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slide" Target="slides/slide15.xml"/><Relationship Id="rId24" Type="http://schemas.openxmlformats.org/officeDocument/2006/relationships/slide" Target="slides/slide16.xml"/><Relationship Id="rId25" Type="http://schemas.openxmlformats.org/officeDocument/2006/relationships/slide" Target="slides/slide17.xml"/><Relationship Id="rId26" Type="http://schemas.openxmlformats.org/officeDocument/2006/relationships/slide" Target="slides/slide18.xml"/><Relationship Id="rId27"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7.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 name=""/>
          <p:cNvSpPr/>
          <p:nvPr/>
        </p:nvSpPr>
        <p:spPr>
          <a:xfrm>
            <a:off x="0" y="0"/>
            <a:ext cx="6858000" cy="9144000"/>
          </a:xfrm>
          <a:prstGeom prst="rect">
            <a:avLst/>
          </a:prstGeom>
          <a:solidFill>
            <a:srgbClr val="ffffff"/>
          </a:solidFill>
          <a:ln w="0">
            <a:noFill/>
          </a:ln>
        </p:spPr>
        <p:txBody>
          <a:bodyPr lIns="90000" rIns="90000" tIns="45000" bIns="45000" anchor="ctr" anchorCtr="1">
            <a:noAutofit/>
          </a:bodyPr>
          <a:p>
            <a:endParaRPr b="0" lang="ru-RU" sz="1800" strike="noStrike" u="none">
              <a:solidFill>
                <a:srgbClr val="ffffff"/>
              </a:solidFill>
              <a:uFillTx/>
              <a:latin typeface="Calibri"/>
            </a:endParaRPr>
          </a:p>
        </p:txBody>
      </p:sp>
      <p:sp>
        <p:nvSpPr>
          <p:cNvPr id="43" name="AutoShape 1"/>
          <p:cNvSpPr/>
          <p:nvPr/>
        </p:nvSpPr>
        <p:spPr>
          <a:xfrm>
            <a:off x="0" y="0"/>
            <a:ext cx="6858000" cy="9144000"/>
          </a:xfrm>
          <a:custGeom>
            <a:avLst/>
            <a:gdLst>
              <a:gd name="textAreaLeft" fmla="*/ 360 w 6858000"/>
              <a:gd name="textAreaRight" fmla="*/ 6857640 w 6858000"/>
              <a:gd name="textAreaTop" fmla="*/ 360 h 9144000"/>
              <a:gd name="textAreaBottom" fmla="*/ 9143640 h 9144000"/>
            </a:gdLst>
            <a:ahLst/>
            <a:rect l="textAreaLeft" t="textAreaTop" r="textAreaRight" b="textAreaBottom"/>
            <a:pathLst>
              <a:path w="21600" h="28800">
                <a:moveTo>
                  <a:pt x="5" y="0"/>
                </a:moveTo>
                <a:arcTo wR="5" hR="5" stAng="16200000" swAng="-5400000"/>
                <a:lnTo>
                  <a:pt x="0" y="28795"/>
                </a:lnTo>
                <a:arcTo wR="5" hR="5" stAng="10800000" swAng="-5400000"/>
                <a:lnTo>
                  <a:pt x="21595" y="28800"/>
                </a:lnTo>
                <a:arcTo wR="5" hR="5" stAng="5400000" swAng="-5400000"/>
                <a:lnTo>
                  <a:pt x="21600" y="5"/>
                </a:lnTo>
                <a:arcTo wR="5" hR="5" stAng="0" swAng="-5400000"/>
                <a:close/>
              </a:path>
            </a:pathLst>
          </a:custGeom>
          <a:solidFill>
            <a:srgbClr val="ffffff"/>
          </a:solidFill>
          <a:ln w="0">
            <a:noFill/>
          </a:ln>
        </p:spPr>
        <p:style>
          <a:lnRef idx="0"/>
          <a:fillRef idx="0"/>
          <a:effectRef idx="0"/>
          <a:fontRef idx="minor"/>
        </p:style>
        <p:txBody>
          <a:bodyPr wrap="none" lIns="90000" rIns="90000" tIns="46800" bIns="46800" anchor="ctr">
            <a:no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44" name="AutoShape 2"/>
          <p:cNvSpPr/>
          <p:nvPr/>
        </p:nvSpPr>
        <p:spPr>
          <a:xfrm>
            <a:off x="0" y="0"/>
            <a:ext cx="6858000" cy="9144000"/>
          </a:xfrm>
          <a:custGeom>
            <a:avLst/>
            <a:gdLst>
              <a:gd name="textAreaLeft" fmla="*/ 360 w 6858000"/>
              <a:gd name="textAreaRight" fmla="*/ 6857640 w 6858000"/>
              <a:gd name="textAreaTop" fmla="*/ 360 h 9144000"/>
              <a:gd name="textAreaBottom" fmla="*/ 9143640 h 9144000"/>
            </a:gdLst>
            <a:ahLst/>
            <a:rect l="textAreaLeft" t="textAreaTop" r="textAreaRight" b="textAreaBottom"/>
            <a:pathLst>
              <a:path w="21600" h="28800">
                <a:moveTo>
                  <a:pt x="5" y="0"/>
                </a:moveTo>
                <a:arcTo wR="5" hR="5" stAng="16200000" swAng="-5400000"/>
                <a:lnTo>
                  <a:pt x="0" y="28795"/>
                </a:lnTo>
                <a:arcTo wR="5" hR="5" stAng="10800000" swAng="-5400000"/>
                <a:lnTo>
                  <a:pt x="21595" y="28800"/>
                </a:lnTo>
                <a:arcTo wR="5" hR="5" stAng="5400000" swAng="-5400000"/>
                <a:lnTo>
                  <a:pt x="21600" y="5"/>
                </a:lnTo>
                <a:arcTo wR="5" hR="5" stAng="0" swAng="-5400000"/>
                <a:close/>
              </a:path>
            </a:pathLst>
          </a:custGeom>
          <a:solidFill>
            <a:srgbClr val="ffffff"/>
          </a:solidFill>
          <a:ln w="0">
            <a:noFill/>
          </a:ln>
        </p:spPr>
        <p:style>
          <a:lnRef idx="0"/>
          <a:fillRef idx="0"/>
          <a:effectRef idx="0"/>
          <a:fontRef idx="minor"/>
        </p:style>
        <p:txBody>
          <a:bodyPr wrap="none" lIns="90000" rIns="90000" tIns="46800" bIns="46800" anchor="ctr">
            <a:no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45" name="AutoShape 3"/>
          <p:cNvSpPr/>
          <p:nvPr/>
        </p:nvSpPr>
        <p:spPr>
          <a:xfrm>
            <a:off x="0" y="0"/>
            <a:ext cx="6858000" cy="9144000"/>
          </a:xfrm>
          <a:custGeom>
            <a:avLst/>
            <a:gdLst>
              <a:gd name="textAreaLeft" fmla="*/ 360 w 6858000"/>
              <a:gd name="textAreaRight" fmla="*/ 6857640 w 6858000"/>
              <a:gd name="textAreaTop" fmla="*/ 360 h 9144000"/>
              <a:gd name="textAreaBottom" fmla="*/ 9143640 h 9144000"/>
            </a:gdLst>
            <a:ahLst/>
            <a:rect l="textAreaLeft" t="textAreaTop" r="textAreaRight" b="textAreaBottom"/>
            <a:pathLst>
              <a:path w="21600" h="28800">
                <a:moveTo>
                  <a:pt x="5" y="0"/>
                </a:moveTo>
                <a:arcTo wR="5" hR="5" stAng="16200000" swAng="-5400000"/>
                <a:lnTo>
                  <a:pt x="0" y="28795"/>
                </a:lnTo>
                <a:arcTo wR="5" hR="5" stAng="10800000" swAng="-5400000"/>
                <a:lnTo>
                  <a:pt x="21595" y="28800"/>
                </a:lnTo>
                <a:arcTo wR="5" hR="5" stAng="5400000" swAng="-5400000"/>
                <a:lnTo>
                  <a:pt x="21600" y="5"/>
                </a:lnTo>
                <a:arcTo wR="5" hR="5" stAng="0" swAng="-5400000"/>
                <a:close/>
              </a:path>
            </a:pathLst>
          </a:custGeom>
          <a:solidFill>
            <a:srgbClr val="ffffff"/>
          </a:solidFill>
          <a:ln w="0">
            <a:noFill/>
          </a:ln>
        </p:spPr>
        <p:style>
          <a:lnRef idx="0"/>
          <a:fillRef idx="0"/>
          <a:effectRef idx="0"/>
          <a:fontRef idx="minor"/>
        </p:style>
        <p:txBody>
          <a:bodyPr wrap="none" lIns="90000" rIns="90000" tIns="46800" bIns="46800" anchor="ctr">
            <a:no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46" name="Text Box 4"/>
          <p:cNvSpPr/>
          <p:nvPr/>
        </p:nvSpPr>
        <p:spPr>
          <a:xfrm>
            <a:off x="0" y="0"/>
            <a:ext cx="2971800" cy="457200"/>
          </a:xfrm>
          <a:prstGeom prst="rect">
            <a:avLst/>
          </a:prstGeom>
          <a:noFill/>
          <a:ln w="0">
            <a:noFill/>
          </a:ln>
        </p:spPr>
        <p:style>
          <a:lnRef idx="0"/>
          <a:fillRef idx="0"/>
          <a:effectRef idx="0"/>
          <a:fontRef idx="minor"/>
        </p:style>
        <p:txBody>
          <a:bodyPr wrap="none" lIns="90000" rIns="90000" tIns="46800" bIns="46800" anchor="ctr">
            <a:no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47" name="Text Box 5"/>
          <p:cNvSpPr/>
          <p:nvPr/>
        </p:nvSpPr>
        <p:spPr>
          <a:xfrm>
            <a:off x="3884760" y="0"/>
            <a:ext cx="2968560" cy="453960"/>
          </a:xfrm>
          <a:prstGeom prst="rect">
            <a:avLst/>
          </a:prstGeom>
          <a:noFill/>
          <a:ln w="0">
            <a:noFill/>
          </a:ln>
        </p:spPr>
        <p:style>
          <a:lnRef idx="0"/>
          <a:fillRef idx="0"/>
          <a:effectRef idx="0"/>
          <a:fontRef idx="minor"/>
        </p:style>
        <p:txBody>
          <a:bodyPr wrap="none" lIns="90000" rIns="90000" tIns="46800" bIns="46800" anchor="ctr">
            <a:no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48" name="PlaceHolder 1"/>
          <p:cNvSpPr>
            <a:spLocks noGrp="1"/>
          </p:cNvSpPr>
          <p:nvPr>
            <p:ph type="sldImg"/>
          </p:nvPr>
        </p:nvSpPr>
        <p:spPr>
          <a:xfrm>
            <a:off x="380880" y="685800"/>
            <a:ext cx="6091200" cy="3424320"/>
          </a:xfrm>
          <a:prstGeom prst="rect">
            <a:avLst/>
          </a:prstGeom>
          <a:noFill/>
          <a:ln cap="sq" w="12600">
            <a:solidFill>
              <a:srgbClr val="000000"/>
            </a:solidFill>
            <a:miter/>
          </a:ln>
        </p:spPr>
        <p:txBody>
          <a:bodyPr lIns="90000" rIns="90000" tIns="46800" bIns="46800" anchor="t">
            <a:noAutofit/>
          </a:bodyPr>
          <a:p>
            <a:r>
              <a:rPr b="0" lang="ru-RU" sz="3600" strike="noStrike" u="none">
                <a:solidFill>
                  <a:srgbClr val="000000"/>
                </a:solidFill>
                <a:uFillTx/>
                <a:latin typeface="Arial"/>
              </a:rPr>
              <a:t>Click to move the slide</a:t>
            </a:r>
            <a:endParaRPr b="0" lang="ru-RU" sz="3600" strike="noStrike" u="none">
              <a:solidFill>
                <a:srgbClr val="000000"/>
              </a:solidFill>
              <a:uFillTx/>
              <a:latin typeface="Arial"/>
            </a:endParaRPr>
          </a:p>
        </p:txBody>
      </p:sp>
      <p:sp>
        <p:nvSpPr>
          <p:cNvPr id="49" name="PlaceHolder 2"/>
          <p:cNvSpPr>
            <a:spLocks noGrp="1"/>
          </p:cNvSpPr>
          <p:nvPr>
            <p:ph type="body"/>
          </p:nvPr>
        </p:nvSpPr>
        <p:spPr>
          <a:xfrm>
            <a:off x="685440" y="4343040"/>
            <a:ext cx="5481720" cy="4110120"/>
          </a:xfrm>
          <a:prstGeom prst="rect">
            <a:avLst/>
          </a:prstGeom>
          <a:noFill/>
          <a:ln w="0">
            <a:noFill/>
          </a:ln>
        </p:spPr>
        <p:txBody>
          <a:bodyPr lIns="90000" rIns="90000" tIns="46800" bIns="46800" anchor="t">
            <a:noAutofit/>
          </a:bodyPr>
          <a:p>
            <a:pPr indent="0">
              <a:spcBef>
                <a:spcPts val="451"/>
              </a:spcBef>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1200" strike="noStrike" u="none">
                <a:solidFill>
                  <a:srgbClr val="000000"/>
                </a:solidFill>
                <a:uFillTx/>
                <a:latin typeface="Times New Roman"/>
              </a:rPr>
              <a:t>Click to edit the notes format</a:t>
            </a:r>
            <a:endParaRPr b="0" lang="ru-RU" sz="1200" strike="noStrike" u="none">
              <a:solidFill>
                <a:srgbClr val="000000"/>
              </a:solidFill>
              <a:uFillTx/>
              <a:latin typeface="Times New Roman"/>
            </a:endParaRPr>
          </a:p>
        </p:txBody>
      </p:sp>
      <p:sp>
        <p:nvSpPr>
          <p:cNvPr id="50" name="Text Box 8"/>
          <p:cNvSpPr/>
          <p:nvPr/>
        </p:nvSpPr>
        <p:spPr>
          <a:xfrm>
            <a:off x="0" y="8685360"/>
            <a:ext cx="2971800" cy="457200"/>
          </a:xfrm>
          <a:prstGeom prst="rect">
            <a:avLst/>
          </a:prstGeom>
          <a:noFill/>
          <a:ln w="0">
            <a:noFill/>
          </a:ln>
        </p:spPr>
        <p:style>
          <a:lnRef idx="0"/>
          <a:fillRef idx="0"/>
          <a:effectRef idx="0"/>
          <a:fontRef idx="minor"/>
        </p:style>
        <p:txBody>
          <a:bodyPr wrap="none" lIns="90000" rIns="90000" tIns="46800" bIns="46800" anchor="ctr">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51" name="PlaceHolder 3"/>
          <p:cNvSpPr>
            <a:spLocks noGrp="1"/>
          </p:cNvSpPr>
          <p:nvPr>
            <p:ph type="sldNum" idx="19"/>
          </p:nvPr>
        </p:nvSpPr>
        <p:spPr>
          <a:xfrm>
            <a:off x="3884400" y="8685360"/>
            <a:ext cx="2966760" cy="452160"/>
          </a:xfrm>
          <a:prstGeom prst="rect">
            <a:avLst/>
          </a:prstGeom>
          <a:noFill/>
          <a:ln w="0">
            <a:noFill/>
          </a:ln>
        </p:spPr>
        <p:txBody>
          <a:bodyPr lIns="90000" rIns="90000" tIns="46800" bIns="46800" anchor="b">
            <a:noAutofit/>
          </a:bodyPr>
          <a:lstStyle>
            <a:lvl1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defRPr b="0" sz="1200" strike="noStrike" u="none">
                <a:solidFill>
                  <a:srgbClr val="000000"/>
                </a:solidFill>
                <a:uFillTx/>
                <a:latin typeface="Calibri"/>
              </a:defRPr>
            </a:lvl1pPr>
          </a:lstStyle>
          <a:p>
            <a: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19D18D98-613D-4C0F-9F47-A5C48901A3C8}" type="slidenum">
              <a:rPr b="0" sz="1200" strike="noStrike" u="none">
                <a:solidFill>
                  <a:srgbClr val="000000"/>
                </a:solidFill>
                <a:uFillTx/>
                <a:latin typeface="Calibri"/>
              </a:rPr>
              <a:t>&lt;number&gt;</a:t>
            </a:fld>
            <a:endParaRPr b="0" lang="ru-RU" sz="1200" strike="noStrike" u="none">
              <a:solidFill>
                <a:srgbClr val="000000"/>
              </a:solidFill>
              <a:uFillTx/>
              <a:latin typeface="Calibri"/>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Rectangle 9"/>
          <p:cNvSpPr/>
          <p:nvPr/>
        </p:nvSpPr>
        <p:spPr>
          <a:xfrm>
            <a:off x="3884760" y="8685360"/>
            <a:ext cx="2966760" cy="452160"/>
          </a:xfrm>
          <a:prstGeom prst="rect">
            <a:avLst/>
          </a:prstGeom>
          <a:noFill/>
          <a:ln w="0">
            <a:noFill/>
          </a:ln>
        </p:spPr>
        <p:style>
          <a:lnRef idx="0"/>
          <a:fillRef idx="0"/>
          <a:effectRef idx="0"/>
          <a:fontRef idx="minor"/>
        </p:style>
        <p:txBody>
          <a:bodyPr lIns="90000" rIns="90000" tIns="46800" bIns="46800" anchor="b">
            <a:noAutofit/>
          </a:bodyPr>
          <a:p>
            <a:pPr algn="r">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E905B5C2-64AC-4EB2-BD32-65BD19A7FB87}" type="slidenum">
              <a:rPr b="0" sz="1200" strike="noStrike" u="none">
                <a:solidFill>
                  <a:srgbClr val="000000"/>
                </a:solidFill>
                <a:uFillTx/>
                <a:latin typeface="Calibri"/>
              </a:rPr>
              <a:t>&lt;number&gt;</a:t>
            </a:fld>
            <a:endParaRPr b="0" lang="ru-RU" sz="1200" strike="noStrike" u="none">
              <a:solidFill>
                <a:srgbClr val="ffffff"/>
              </a:solidFill>
              <a:uFillTx/>
              <a:latin typeface="Calibri"/>
            </a:endParaRPr>
          </a:p>
        </p:txBody>
      </p:sp>
      <p:sp>
        <p:nvSpPr>
          <p:cNvPr id="150" name="Text Box 1"/>
          <p:cNvSpPr/>
          <p:nvPr/>
        </p:nvSpPr>
        <p:spPr>
          <a:xfrm>
            <a:off x="3884760" y="8685360"/>
            <a:ext cx="2968560" cy="453960"/>
          </a:xfrm>
          <a:prstGeom prst="rect">
            <a:avLst/>
          </a:prstGeom>
          <a:noFill/>
          <a:ln w="0">
            <a:noFill/>
          </a:ln>
        </p:spPr>
        <p:style>
          <a:lnRef idx="0"/>
          <a:fillRef idx="0"/>
          <a:effectRef idx="0"/>
          <a:fontRef idx="minor"/>
        </p:style>
        <p:txBody>
          <a:bodyPr lIns="90000" rIns="90000" tIns="46800" bIns="46800" anchor="b">
            <a:noAutofit/>
          </a:bodyPr>
          <a:p>
            <a:pPr algn="r">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092BEA29-83C1-4EE2-B1C2-FD736BDD1EE5}" type="slidenum">
              <a:rPr b="0" lang="ru-RU" sz="1200" strike="noStrike" u="none">
                <a:solidFill>
                  <a:srgbClr val="000000"/>
                </a:solidFill>
                <a:uFillTx/>
                <a:latin typeface="Calibri"/>
              </a:rPr>
              <a:t>&lt;number&gt;</a:t>
            </a:fld>
            <a:endParaRPr b="0" lang="ru-RU" sz="1200" strike="noStrike" u="none">
              <a:solidFill>
                <a:srgbClr val="ffffff"/>
              </a:solidFill>
              <a:uFillTx/>
              <a:latin typeface="Calibri"/>
            </a:endParaRPr>
          </a:p>
        </p:txBody>
      </p:sp>
      <p:sp>
        <p:nvSpPr>
          <p:cNvPr id="151" name="PlaceHolder 1"/>
          <p:cNvSpPr>
            <a:spLocks noGrp="1"/>
          </p:cNvSpPr>
          <p:nvPr>
            <p:ph type="sldImg"/>
          </p:nvPr>
        </p:nvSpPr>
        <p:spPr>
          <a:xfrm>
            <a:off x="380880" y="685800"/>
            <a:ext cx="6096240" cy="3429000"/>
          </a:xfrm>
          <a:prstGeom prst="rect">
            <a:avLst/>
          </a:prstGeom>
          <a:ln w="0">
            <a:noFill/>
          </a:ln>
        </p:spPr>
      </p:sp>
      <p:sp>
        <p:nvSpPr>
          <p:cNvPr id="152" name="PlaceHolder 2"/>
          <p:cNvSpPr>
            <a:spLocks noGrp="1"/>
          </p:cNvSpPr>
          <p:nvPr>
            <p:ph type="body"/>
          </p:nvPr>
        </p:nvSpPr>
        <p:spPr>
          <a:xfrm>
            <a:off x="685800" y="4343400"/>
            <a:ext cx="5486400" cy="4114800"/>
          </a:xfrm>
          <a:prstGeom prst="rect">
            <a:avLst/>
          </a:prstGeom>
          <a:noFill/>
          <a:ln w="0">
            <a:noFill/>
          </a:ln>
        </p:spPr>
        <p:txBody>
          <a:bodyPr lIns="0" rIns="0" tIns="0" bIns="0" anchor="ctr">
            <a:noAutofit/>
          </a:bodyPr>
          <a:p>
            <a:pPr indent="0">
              <a:spcBef>
                <a:spcPts val="451"/>
              </a:spcBef>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200" strike="noStrike" u="none">
              <a:solidFill>
                <a:srgbClr val="000000"/>
              </a:solidFill>
              <a:uFillTx/>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Rectangle 9"/>
          <p:cNvSpPr/>
          <p:nvPr/>
        </p:nvSpPr>
        <p:spPr>
          <a:xfrm>
            <a:off x="3884760" y="8685360"/>
            <a:ext cx="2966760" cy="452160"/>
          </a:xfrm>
          <a:prstGeom prst="rect">
            <a:avLst/>
          </a:prstGeom>
          <a:noFill/>
          <a:ln w="0">
            <a:noFill/>
          </a:ln>
        </p:spPr>
        <p:style>
          <a:lnRef idx="0"/>
          <a:fillRef idx="0"/>
          <a:effectRef idx="0"/>
          <a:fontRef idx="minor"/>
        </p:style>
        <p:txBody>
          <a:bodyPr lIns="90000" rIns="90000" tIns="46800" bIns="46800" anchor="b">
            <a:noAutofit/>
          </a:bodyPr>
          <a:p>
            <a:pPr algn="r">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22CB2CBD-A126-420B-9D20-D8CB92DEEE24}" type="slidenum">
              <a:rPr b="0" sz="1200" strike="noStrike" u="none">
                <a:solidFill>
                  <a:srgbClr val="000000"/>
                </a:solidFill>
                <a:uFillTx/>
                <a:latin typeface="Calibri"/>
              </a:rPr>
              <a:t>&lt;number&gt;</a:t>
            </a:fld>
            <a:endParaRPr b="0" lang="ru-RU" sz="1200" strike="noStrike" u="none">
              <a:solidFill>
                <a:srgbClr val="ffffff"/>
              </a:solidFill>
              <a:uFillTx/>
              <a:latin typeface="Calibri"/>
            </a:endParaRPr>
          </a:p>
        </p:txBody>
      </p:sp>
      <p:sp>
        <p:nvSpPr>
          <p:cNvPr id="154" name="Text Box 1"/>
          <p:cNvSpPr/>
          <p:nvPr/>
        </p:nvSpPr>
        <p:spPr>
          <a:xfrm>
            <a:off x="3884760" y="8685360"/>
            <a:ext cx="2968560" cy="453960"/>
          </a:xfrm>
          <a:prstGeom prst="rect">
            <a:avLst/>
          </a:prstGeom>
          <a:noFill/>
          <a:ln w="0">
            <a:noFill/>
          </a:ln>
        </p:spPr>
        <p:style>
          <a:lnRef idx="0"/>
          <a:fillRef idx="0"/>
          <a:effectRef idx="0"/>
          <a:fontRef idx="minor"/>
        </p:style>
        <p:txBody>
          <a:bodyPr lIns="90000" rIns="90000" tIns="46800" bIns="46800" anchor="b">
            <a:noAutofit/>
          </a:bodyPr>
          <a:p>
            <a:pPr algn="r">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2944DB26-D09B-4F4A-8266-E942F68F6350}" type="slidenum">
              <a:rPr b="0" lang="ru-RU" sz="1200" strike="noStrike" u="none">
                <a:solidFill>
                  <a:srgbClr val="000000"/>
                </a:solidFill>
                <a:uFillTx/>
                <a:latin typeface="Calibri"/>
              </a:rPr>
              <a:t>&lt;number&gt;</a:t>
            </a:fld>
            <a:endParaRPr b="0" lang="ru-RU" sz="1200" strike="noStrike" u="none">
              <a:solidFill>
                <a:srgbClr val="ffffff"/>
              </a:solidFill>
              <a:uFillTx/>
              <a:latin typeface="Calibri"/>
            </a:endParaRPr>
          </a:p>
        </p:txBody>
      </p:sp>
      <p:sp>
        <p:nvSpPr>
          <p:cNvPr id="155" name="PlaceHolder 1"/>
          <p:cNvSpPr>
            <a:spLocks noGrp="1"/>
          </p:cNvSpPr>
          <p:nvPr>
            <p:ph type="sldImg"/>
          </p:nvPr>
        </p:nvSpPr>
        <p:spPr>
          <a:xfrm>
            <a:off x="380880" y="685800"/>
            <a:ext cx="6096240" cy="3429000"/>
          </a:xfrm>
          <a:prstGeom prst="rect">
            <a:avLst/>
          </a:prstGeom>
          <a:ln w="0">
            <a:noFill/>
          </a:ln>
        </p:spPr>
      </p:sp>
      <p:sp>
        <p:nvSpPr>
          <p:cNvPr id="156" name="PlaceHolder 2"/>
          <p:cNvSpPr>
            <a:spLocks noGrp="1"/>
          </p:cNvSpPr>
          <p:nvPr>
            <p:ph type="body"/>
          </p:nvPr>
        </p:nvSpPr>
        <p:spPr>
          <a:xfrm>
            <a:off x="685800" y="4343400"/>
            <a:ext cx="5486400" cy="4114800"/>
          </a:xfrm>
          <a:prstGeom prst="rect">
            <a:avLst/>
          </a:prstGeom>
          <a:noFill/>
          <a:ln w="0">
            <a:noFill/>
          </a:ln>
        </p:spPr>
        <p:txBody>
          <a:bodyPr lIns="0" rIns="0" tIns="0" bIns="0" anchor="ctr">
            <a:noAutofit/>
          </a:bodyPr>
          <a:p>
            <a:pPr indent="0">
              <a:spcBef>
                <a:spcPts val="451"/>
              </a:spcBef>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200" strike="noStrike" u="none">
              <a:solidFill>
                <a:srgbClr val="000000"/>
              </a:solidFill>
              <a:uFillTx/>
              <a:latin typeface="Times New Roman"/>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Rectangle 9"/>
          <p:cNvSpPr/>
          <p:nvPr/>
        </p:nvSpPr>
        <p:spPr>
          <a:xfrm>
            <a:off x="3884760" y="8685360"/>
            <a:ext cx="2966760" cy="452160"/>
          </a:xfrm>
          <a:prstGeom prst="rect">
            <a:avLst/>
          </a:prstGeom>
          <a:noFill/>
          <a:ln w="0">
            <a:noFill/>
          </a:ln>
        </p:spPr>
        <p:style>
          <a:lnRef idx="0"/>
          <a:fillRef idx="0"/>
          <a:effectRef idx="0"/>
          <a:fontRef idx="minor"/>
        </p:style>
        <p:txBody>
          <a:bodyPr lIns="90000" rIns="90000" tIns="46800" bIns="46800" anchor="b">
            <a:noAutofit/>
          </a:bodyPr>
          <a:p>
            <a:pPr algn="r">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773AF8D5-D237-441F-AF26-6D20D5BC6259}" type="slidenum">
              <a:rPr b="0" sz="1200" strike="noStrike" u="none">
                <a:solidFill>
                  <a:srgbClr val="000000"/>
                </a:solidFill>
                <a:uFillTx/>
                <a:latin typeface="Calibri"/>
              </a:rPr>
              <a:t>&lt;number&gt;</a:t>
            </a:fld>
            <a:endParaRPr b="0" lang="ru-RU" sz="1200" strike="noStrike" u="none">
              <a:solidFill>
                <a:srgbClr val="ffffff"/>
              </a:solidFill>
              <a:uFillTx/>
              <a:latin typeface="Calibri"/>
            </a:endParaRPr>
          </a:p>
        </p:txBody>
      </p:sp>
      <p:sp>
        <p:nvSpPr>
          <p:cNvPr id="158" name="Text Box 1"/>
          <p:cNvSpPr/>
          <p:nvPr/>
        </p:nvSpPr>
        <p:spPr>
          <a:xfrm>
            <a:off x="3884760" y="8685360"/>
            <a:ext cx="2968560" cy="453960"/>
          </a:xfrm>
          <a:prstGeom prst="rect">
            <a:avLst/>
          </a:prstGeom>
          <a:noFill/>
          <a:ln w="0">
            <a:noFill/>
          </a:ln>
        </p:spPr>
        <p:style>
          <a:lnRef idx="0"/>
          <a:fillRef idx="0"/>
          <a:effectRef idx="0"/>
          <a:fontRef idx="minor"/>
        </p:style>
        <p:txBody>
          <a:bodyPr lIns="90000" rIns="90000" tIns="46800" bIns="46800" anchor="b">
            <a:noAutofit/>
          </a:bodyPr>
          <a:p>
            <a:pPr algn="r">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8D1BA4F0-EE0A-4C65-A323-2D456FD29C13}" type="slidenum">
              <a:rPr b="0" lang="ru-RU" sz="1200" strike="noStrike" u="none">
                <a:solidFill>
                  <a:srgbClr val="000000"/>
                </a:solidFill>
                <a:uFillTx/>
                <a:latin typeface="Calibri"/>
              </a:rPr>
              <a:t>&lt;number&gt;</a:t>
            </a:fld>
            <a:endParaRPr b="0" lang="ru-RU" sz="1200" strike="noStrike" u="none">
              <a:solidFill>
                <a:srgbClr val="ffffff"/>
              </a:solidFill>
              <a:uFillTx/>
              <a:latin typeface="Calibri"/>
            </a:endParaRPr>
          </a:p>
        </p:txBody>
      </p:sp>
      <p:sp>
        <p:nvSpPr>
          <p:cNvPr id="159" name="PlaceHolder 1"/>
          <p:cNvSpPr>
            <a:spLocks noGrp="1"/>
          </p:cNvSpPr>
          <p:nvPr>
            <p:ph type="sldImg"/>
          </p:nvPr>
        </p:nvSpPr>
        <p:spPr>
          <a:xfrm>
            <a:off x="380880" y="685800"/>
            <a:ext cx="6096240" cy="3429000"/>
          </a:xfrm>
          <a:prstGeom prst="rect">
            <a:avLst/>
          </a:prstGeom>
          <a:ln w="0">
            <a:noFill/>
          </a:ln>
        </p:spPr>
      </p:sp>
      <p:sp>
        <p:nvSpPr>
          <p:cNvPr id="160" name="PlaceHolder 2"/>
          <p:cNvSpPr>
            <a:spLocks noGrp="1"/>
          </p:cNvSpPr>
          <p:nvPr>
            <p:ph type="body"/>
          </p:nvPr>
        </p:nvSpPr>
        <p:spPr>
          <a:xfrm>
            <a:off x="685800" y="4343400"/>
            <a:ext cx="5486400" cy="4114800"/>
          </a:xfrm>
          <a:prstGeom prst="rect">
            <a:avLst/>
          </a:prstGeom>
          <a:noFill/>
          <a:ln w="0">
            <a:noFill/>
          </a:ln>
        </p:spPr>
        <p:txBody>
          <a:bodyPr lIns="0" rIns="0" tIns="0" bIns="0" anchor="ctr">
            <a:noAutofit/>
          </a:bodyPr>
          <a:p>
            <a:pPr indent="0">
              <a:spcBef>
                <a:spcPts val="451"/>
              </a:spcBef>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200" strike="noStrike" u="none">
              <a:solidFill>
                <a:srgbClr val="000000"/>
              </a:solidFill>
              <a:uFillTx/>
              <a:latin typeface="Times New Roman"/>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Rectangle 9"/>
          <p:cNvSpPr/>
          <p:nvPr/>
        </p:nvSpPr>
        <p:spPr>
          <a:xfrm>
            <a:off x="3884760" y="8685360"/>
            <a:ext cx="2966760" cy="452160"/>
          </a:xfrm>
          <a:prstGeom prst="rect">
            <a:avLst/>
          </a:prstGeom>
          <a:noFill/>
          <a:ln w="0">
            <a:noFill/>
          </a:ln>
        </p:spPr>
        <p:style>
          <a:lnRef idx="0"/>
          <a:fillRef idx="0"/>
          <a:effectRef idx="0"/>
          <a:fontRef idx="minor"/>
        </p:style>
        <p:txBody>
          <a:bodyPr lIns="90000" rIns="90000" tIns="46800" bIns="46800" anchor="b">
            <a:noAutofit/>
          </a:bodyPr>
          <a:p>
            <a:pPr algn="r">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22D16AD6-F758-49AB-958A-085AAC930B2D}" type="slidenum">
              <a:rPr b="0" sz="1200" strike="noStrike" u="none">
                <a:solidFill>
                  <a:srgbClr val="000000"/>
                </a:solidFill>
                <a:uFillTx/>
                <a:latin typeface="Calibri"/>
              </a:rPr>
              <a:t>&lt;number&gt;</a:t>
            </a:fld>
            <a:endParaRPr b="0" lang="ru-RU" sz="1200" strike="noStrike" u="none">
              <a:solidFill>
                <a:srgbClr val="ffffff"/>
              </a:solidFill>
              <a:uFillTx/>
              <a:latin typeface="Calibri"/>
            </a:endParaRPr>
          </a:p>
        </p:txBody>
      </p:sp>
      <p:sp>
        <p:nvSpPr>
          <p:cNvPr id="162" name="Text Box 1"/>
          <p:cNvSpPr/>
          <p:nvPr/>
        </p:nvSpPr>
        <p:spPr>
          <a:xfrm>
            <a:off x="3884760" y="8685360"/>
            <a:ext cx="2968560" cy="453960"/>
          </a:xfrm>
          <a:prstGeom prst="rect">
            <a:avLst/>
          </a:prstGeom>
          <a:noFill/>
          <a:ln w="0">
            <a:noFill/>
          </a:ln>
        </p:spPr>
        <p:style>
          <a:lnRef idx="0"/>
          <a:fillRef idx="0"/>
          <a:effectRef idx="0"/>
          <a:fontRef idx="minor"/>
        </p:style>
        <p:txBody>
          <a:bodyPr lIns="90000" rIns="90000" tIns="46800" bIns="46800" anchor="b">
            <a:noAutofit/>
          </a:bodyPr>
          <a:p>
            <a:pPr algn="r">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59CCA800-77BD-4B93-A6C9-397B83CF583C}" type="slidenum">
              <a:rPr b="0" lang="ru-RU" sz="1200" strike="noStrike" u="none">
                <a:solidFill>
                  <a:srgbClr val="000000"/>
                </a:solidFill>
                <a:uFillTx/>
                <a:latin typeface="Calibri"/>
              </a:rPr>
              <a:t>&lt;number&gt;</a:t>
            </a:fld>
            <a:endParaRPr b="0" lang="ru-RU" sz="1200" strike="noStrike" u="none">
              <a:solidFill>
                <a:srgbClr val="ffffff"/>
              </a:solidFill>
              <a:uFillTx/>
              <a:latin typeface="Calibri"/>
            </a:endParaRPr>
          </a:p>
        </p:txBody>
      </p:sp>
      <p:sp>
        <p:nvSpPr>
          <p:cNvPr id="163" name="PlaceHolder 1"/>
          <p:cNvSpPr>
            <a:spLocks noGrp="1"/>
          </p:cNvSpPr>
          <p:nvPr>
            <p:ph type="sldImg"/>
          </p:nvPr>
        </p:nvSpPr>
        <p:spPr>
          <a:xfrm>
            <a:off x="380880" y="685800"/>
            <a:ext cx="6096240" cy="3429000"/>
          </a:xfrm>
          <a:prstGeom prst="rect">
            <a:avLst/>
          </a:prstGeom>
          <a:ln w="0">
            <a:noFill/>
          </a:ln>
        </p:spPr>
      </p:sp>
      <p:sp>
        <p:nvSpPr>
          <p:cNvPr id="164" name="PlaceHolder 2"/>
          <p:cNvSpPr>
            <a:spLocks noGrp="1"/>
          </p:cNvSpPr>
          <p:nvPr>
            <p:ph type="body"/>
          </p:nvPr>
        </p:nvSpPr>
        <p:spPr>
          <a:xfrm>
            <a:off x="685800" y="4343400"/>
            <a:ext cx="5486400" cy="4114800"/>
          </a:xfrm>
          <a:prstGeom prst="rect">
            <a:avLst/>
          </a:prstGeom>
          <a:noFill/>
          <a:ln w="0">
            <a:noFill/>
          </a:ln>
        </p:spPr>
        <p:txBody>
          <a:bodyPr lIns="0" rIns="0" tIns="0" bIns="0" anchor="ctr">
            <a:noAutofit/>
          </a:bodyPr>
          <a:p>
            <a:pPr indent="0">
              <a:spcBef>
                <a:spcPts val="451"/>
              </a:spcBef>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200" strike="noStrike" u="none">
              <a:solidFill>
                <a:srgbClr val="000000"/>
              </a:solidFill>
              <a:uFillTx/>
              <a:latin typeface="Times New Roman"/>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Rectangle 9"/>
          <p:cNvSpPr/>
          <p:nvPr/>
        </p:nvSpPr>
        <p:spPr>
          <a:xfrm>
            <a:off x="3884760" y="8685360"/>
            <a:ext cx="2966760" cy="452160"/>
          </a:xfrm>
          <a:prstGeom prst="rect">
            <a:avLst/>
          </a:prstGeom>
          <a:noFill/>
          <a:ln w="0">
            <a:noFill/>
          </a:ln>
        </p:spPr>
        <p:style>
          <a:lnRef idx="0"/>
          <a:fillRef idx="0"/>
          <a:effectRef idx="0"/>
          <a:fontRef idx="minor"/>
        </p:style>
        <p:txBody>
          <a:bodyPr lIns="90000" rIns="90000" tIns="46800" bIns="46800" anchor="b">
            <a:noAutofit/>
          </a:bodyPr>
          <a:p>
            <a:pPr algn="r">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F92CAC27-2543-4384-A451-ACFDC9B82C05}" type="slidenum">
              <a:rPr b="0" sz="1200" strike="noStrike" u="none">
                <a:solidFill>
                  <a:srgbClr val="000000"/>
                </a:solidFill>
                <a:uFillTx/>
                <a:latin typeface="Calibri"/>
              </a:rPr>
              <a:t>&lt;number&gt;</a:t>
            </a:fld>
            <a:endParaRPr b="0" lang="ru-RU" sz="1200" strike="noStrike" u="none">
              <a:solidFill>
                <a:srgbClr val="ffffff"/>
              </a:solidFill>
              <a:uFillTx/>
              <a:latin typeface="Calibri"/>
            </a:endParaRPr>
          </a:p>
        </p:txBody>
      </p:sp>
      <p:sp>
        <p:nvSpPr>
          <p:cNvPr id="166" name="Text Box 1"/>
          <p:cNvSpPr/>
          <p:nvPr/>
        </p:nvSpPr>
        <p:spPr>
          <a:xfrm>
            <a:off x="3884760" y="8685360"/>
            <a:ext cx="2968560" cy="453960"/>
          </a:xfrm>
          <a:prstGeom prst="rect">
            <a:avLst/>
          </a:prstGeom>
          <a:noFill/>
          <a:ln w="0">
            <a:noFill/>
          </a:ln>
        </p:spPr>
        <p:style>
          <a:lnRef idx="0"/>
          <a:fillRef idx="0"/>
          <a:effectRef idx="0"/>
          <a:fontRef idx="minor"/>
        </p:style>
        <p:txBody>
          <a:bodyPr lIns="90000" rIns="90000" tIns="46800" bIns="46800" anchor="b">
            <a:noAutofit/>
          </a:bodyPr>
          <a:p>
            <a:pPr algn="r">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A7E04E75-8FC2-44FC-A57C-D4C3F95FAD3D}" type="slidenum">
              <a:rPr b="0" lang="ru-RU" sz="1200" strike="noStrike" u="none">
                <a:solidFill>
                  <a:srgbClr val="000000"/>
                </a:solidFill>
                <a:uFillTx/>
                <a:latin typeface="Calibri"/>
              </a:rPr>
              <a:t>&lt;number&gt;</a:t>
            </a:fld>
            <a:endParaRPr b="0" lang="ru-RU" sz="1200" strike="noStrike" u="none">
              <a:solidFill>
                <a:srgbClr val="ffffff"/>
              </a:solidFill>
              <a:uFillTx/>
              <a:latin typeface="Calibri"/>
            </a:endParaRPr>
          </a:p>
        </p:txBody>
      </p:sp>
      <p:sp>
        <p:nvSpPr>
          <p:cNvPr id="167" name="PlaceHolder 1"/>
          <p:cNvSpPr>
            <a:spLocks noGrp="1"/>
          </p:cNvSpPr>
          <p:nvPr>
            <p:ph type="sldImg"/>
          </p:nvPr>
        </p:nvSpPr>
        <p:spPr>
          <a:xfrm>
            <a:off x="380880" y="685800"/>
            <a:ext cx="6096240" cy="3429000"/>
          </a:xfrm>
          <a:prstGeom prst="rect">
            <a:avLst/>
          </a:prstGeom>
          <a:ln w="0">
            <a:noFill/>
          </a:ln>
        </p:spPr>
      </p:sp>
      <p:sp>
        <p:nvSpPr>
          <p:cNvPr id="168" name="PlaceHolder 2"/>
          <p:cNvSpPr>
            <a:spLocks noGrp="1"/>
          </p:cNvSpPr>
          <p:nvPr>
            <p:ph type="body"/>
          </p:nvPr>
        </p:nvSpPr>
        <p:spPr>
          <a:xfrm>
            <a:off x="685800" y="4343400"/>
            <a:ext cx="5486400" cy="4114800"/>
          </a:xfrm>
          <a:prstGeom prst="rect">
            <a:avLst/>
          </a:prstGeom>
          <a:noFill/>
          <a:ln w="0">
            <a:noFill/>
          </a:ln>
        </p:spPr>
        <p:txBody>
          <a:bodyPr lIns="0" rIns="0" tIns="0" bIns="0" anchor="ctr">
            <a:noAutofit/>
          </a:bodyPr>
          <a:p>
            <a:pPr indent="0">
              <a:spcBef>
                <a:spcPts val="451"/>
              </a:spcBef>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200" strike="noStrike" u="none">
              <a:solidFill>
                <a:srgbClr val="000000"/>
              </a:solidFill>
              <a:uFillTx/>
              <a:latin typeface="Times New Roman"/>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Rectangle 9"/>
          <p:cNvSpPr/>
          <p:nvPr/>
        </p:nvSpPr>
        <p:spPr>
          <a:xfrm>
            <a:off x="3884760" y="8685360"/>
            <a:ext cx="2966760" cy="452160"/>
          </a:xfrm>
          <a:prstGeom prst="rect">
            <a:avLst/>
          </a:prstGeom>
          <a:noFill/>
          <a:ln w="0">
            <a:noFill/>
          </a:ln>
        </p:spPr>
        <p:style>
          <a:lnRef idx="0"/>
          <a:fillRef idx="0"/>
          <a:effectRef idx="0"/>
          <a:fontRef idx="minor"/>
        </p:style>
        <p:txBody>
          <a:bodyPr lIns="90000" rIns="90000" tIns="46800" bIns="46800" anchor="b">
            <a:noAutofit/>
          </a:bodyPr>
          <a:p>
            <a:pPr algn="r">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726B368C-433E-4E90-A92D-F161BC674292}" type="slidenum">
              <a:rPr b="0" sz="1200" strike="noStrike" u="none">
                <a:solidFill>
                  <a:srgbClr val="000000"/>
                </a:solidFill>
                <a:uFillTx/>
                <a:latin typeface="Calibri"/>
              </a:rPr>
              <a:t>&lt;number&gt;</a:t>
            </a:fld>
            <a:endParaRPr b="0" lang="ru-RU" sz="1200" strike="noStrike" u="none">
              <a:solidFill>
                <a:srgbClr val="ffffff"/>
              </a:solidFill>
              <a:uFillTx/>
              <a:latin typeface="Calibri"/>
            </a:endParaRPr>
          </a:p>
        </p:txBody>
      </p:sp>
      <p:sp>
        <p:nvSpPr>
          <p:cNvPr id="170" name="Text Box 1"/>
          <p:cNvSpPr/>
          <p:nvPr/>
        </p:nvSpPr>
        <p:spPr>
          <a:xfrm>
            <a:off x="3884760" y="8685360"/>
            <a:ext cx="2968560" cy="453960"/>
          </a:xfrm>
          <a:prstGeom prst="rect">
            <a:avLst/>
          </a:prstGeom>
          <a:noFill/>
          <a:ln w="0">
            <a:noFill/>
          </a:ln>
        </p:spPr>
        <p:style>
          <a:lnRef idx="0"/>
          <a:fillRef idx="0"/>
          <a:effectRef idx="0"/>
          <a:fontRef idx="minor"/>
        </p:style>
        <p:txBody>
          <a:bodyPr lIns="90000" rIns="90000" tIns="46800" bIns="46800" anchor="b">
            <a:noAutofit/>
          </a:bodyPr>
          <a:p>
            <a:pPr algn="r">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A6AE4C90-369D-4FBE-9741-7D68FF3FF293}" type="slidenum">
              <a:rPr b="0" lang="ru-RU" sz="1200" strike="noStrike" u="none">
                <a:solidFill>
                  <a:srgbClr val="000000"/>
                </a:solidFill>
                <a:uFillTx/>
                <a:latin typeface="Calibri"/>
              </a:rPr>
              <a:t>&lt;number&gt;</a:t>
            </a:fld>
            <a:endParaRPr b="0" lang="ru-RU" sz="1200" strike="noStrike" u="none">
              <a:solidFill>
                <a:srgbClr val="ffffff"/>
              </a:solidFill>
              <a:uFillTx/>
              <a:latin typeface="Calibri"/>
            </a:endParaRPr>
          </a:p>
        </p:txBody>
      </p:sp>
      <p:sp>
        <p:nvSpPr>
          <p:cNvPr id="171" name="PlaceHolder 1"/>
          <p:cNvSpPr>
            <a:spLocks noGrp="1"/>
          </p:cNvSpPr>
          <p:nvPr>
            <p:ph type="sldImg"/>
          </p:nvPr>
        </p:nvSpPr>
        <p:spPr>
          <a:xfrm>
            <a:off x="380880" y="685800"/>
            <a:ext cx="6096240" cy="3429000"/>
          </a:xfrm>
          <a:prstGeom prst="rect">
            <a:avLst/>
          </a:prstGeom>
          <a:ln w="0">
            <a:noFill/>
          </a:ln>
        </p:spPr>
      </p:sp>
      <p:sp>
        <p:nvSpPr>
          <p:cNvPr id="172" name="PlaceHolder 2"/>
          <p:cNvSpPr>
            <a:spLocks noGrp="1"/>
          </p:cNvSpPr>
          <p:nvPr>
            <p:ph type="body"/>
          </p:nvPr>
        </p:nvSpPr>
        <p:spPr>
          <a:xfrm>
            <a:off x="685800" y="4343400"/>
            <a:ext cx="5486400" cy="4114800"/>
          </a:xfrm>
          <a:prstGeom prst="rect">
            <a:avLst/>
          </a:prstGeom>
          <a:noFill/>
          <a:ln w="0">
            <a:noFill/>
          </a:ln>
        </p:spPr>
        <p:txBody>
          <a:bodyPr lIns="0" rIns="0" tIns="0" bIns="0" anchor="ctr">
            <a:noAutofit/>
          </a:bodyPr>
          <a:p>
            <a:pPr indent="0">
              <a:spcBef>
                <a:spcPts val="451"/>
              </a:spcBef>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200" strike="noStrike" u="none">
              <a:solidFill>
                <a:srgbClr val="000000"/>
              </a:solidFill>
              <a:uFillTx/>
              <a:latin typeface="Times New Roman"/>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Rectangle 9"/>
          <p:cNvSpPr/>
          <p:nvPr/>
        </p:nvSpPr>
        <p:spPr>
          <a:xfrm>
            <a:off x="3884760" y="8685360"/>
            <a:ext cx="2966760" cy="452160"/>
          </a:xfrm>
          <a:prstGeom prst="rect">
            <a:avLst/>
          </a:prstGeom>
          <a:noFill/>
          <a:ln w="0">
            <a:noFill/>
          </a:ln>
        </p:spPr>
        <p:style>
          <a:lnRef idx="0"/>
          <a:fillRef idx="0"/>
          <a:effectRef idx="0"/>
          <a:fontRef idx="minor"/>
        </p:style>
        <p:txBody>
          <a:bodyPr lIns="90000" rIns="90000" tIns="46800" bIns="46800" anchor="b">
            <a:noAutofit/>
          </a:bodyPr>
          <a:p>
            <a:pPr algn="r">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1C147F14-3290-4239-A2DE-B2F318766B1A}" type="slidenum">
              <a:rPr b="0" sz="1200" strike="noStrike" u="none">
                <a:solidFill>
                  <a:srgbClr val="000000"/>
                </a:solidFill>
                <a:uFillTx/>
                <a:latin typeface="Calibri"/>
              </a:rPr>
              <a:t>&lt;number&gt;</a:t>
            </a:fld>
            <a:endParaRPr b="0" lang="ru-RU" sz="1200" strike="noStrike" u="none">
              <a:solidFill>
                <a:srgbClr val="ffffff"/>
              </a:solidFill>
              <a:uFillTx/>
              <a:latin typeface="Calibri"/>
            </a:endParaRPr>
          </a:p>
        </p:txBody>
      </p:sp>
      <p:sp>
        <p:nvSpPr>
          <p:cNvPr id="174" name="Text Box 1"/>
          <p:cNvSpPr/>
          <p:nvPr/>
        </p:nvSpPr>
        <p:spPr>
          <a:xfrm>
            <a:off x="3884760" y="8685360"/>
            <a:ext cx="2968560" cy="453960"/>
          </a:xfrm>
          <a:prstGeom prst="rect">
            <a:avLst/>
          </a:prstGeom>
          <a:noFill/>
          <a:ln w="0">
            <a:noFill/>
          </a:ln>
        </p:spPr>
        <p:style>
          <a:lnRef idx="0"/>
          <a:fillRef idx="0"/>
          <a:effectRef idx="0"/>
          <a:fontRef idx="minor"/>
        </p:style>
        <p:txBody>
          <a:bodyPr lIns="90000" rIns="90000" tIns="46800" bIns="46800" anchor="b">
            <a:noAutofit/>
          </a:bodyPr>
          <a:p>
            <a:pPr algn="r">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7F050EB4-3FDA-4BAD-B453-C8C6E73B7723}" type="slidenum">
              <a:rPr b="0" lang="ru-RU" sz="1200" strike="noStrike" u="none">
                <a:solidFill>
                  <a:srgbClr val="000000"/>
                </a:solidFill>
                <a:uFillTx/>
                <a:latin typeface="Calibri"/>
              </a:rPr>
              <a:t>&lt;number&gt;</a:t>
            </a:fld>
            <a:endParaRPr b="0" lang="ru-RU" sz="1200" strike="noStrike" u="none">
              <a:solidFill>
                <a:srgbClr val="ffffff"/>
              </a:solidFill>
              <a:uFillTx/>
              <a:latin typeface="Calibri"/>
            </a:endParaRPr>
          </a:p>
        </p:txBody>
      </p:sp>
      <p:sp>
        <p:nvSpPr>
          <p:cNvPr id="175" name="PlaceHolder 1"/>
          <p:cNvSpPr>
            <a:spLocks noGrp="1"/>
          </p:cNvSpPr>
          <p:nvPr>
            <p:ph type="sldImg"/>
          </p:nvPr>
        </p:nvSpPr>
        <p:spPr>
          <a:xfrm>
            <a:off x="380880" y="685800"/>
            <a:ext cx="6096240" cy="3429000"/>
          </a:xfrm>
          <a:prstGeom prst="rect">
            <a:avLst/>
          </a:prstGeom>
          <a:ln w="0">
            <a:noFill/>
          </a:ln>
        </p:spPr>
      </p:sp>
      <p:sp>
        <p:nvSpPr>
          <p:cNvPr id="176" name="PlaceHolder 2"/>
          <p:cNvSpPr>
            <a:spLocks noGrp="1"/>
          </p:cNvSpPr>
          <p:nvPr>
            <p:ph type="body"/>
          </p:nvPr>
        </p:nvSpPr>
        <p:spPr>
          <a:xfrm>
            <a:off x="685800" y="4343400"/>
            <a:ext cx="5486400" cy="4114800"/>
          </a:xfrm>
          <a:prstGeom prst="rect">
            <a:avLst/>
          </a:prstGeom>
          <a:noFill/>
          <a:ln w="0">
            <a:noFill/>
          </a:ln>
        </p:spPr>
        <p:txBody>
          <a:bodyPr lIns="0" rIns="0" tIns="0" bIns="0" anchor="ctr">
            <a:noAutofit/>
          </a:bodyPr>
          <a:p>
            <a:pPr indent="0">
              <a:spcBef>
                <a:spcPts val="451"/>
              </a:spcBef>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200" strike="noStrike" u="none">
              <a:solidFill>
                <a:srgbClr val="000000"/>
              </a:solidFill>
              <a:uFillTx/>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7" name="Rectangle 9"/>
          <p:cNvSpPr/>
          <p:nvPr/>
        </p:nvSpPr>
        <p:spPr>
          <a:xfrm>
            <a:off x="3884760" y="8685360"/>
            <a:ext cx="2966760" cy="452160"/>
          </a:xfrm>
          <a:prstGeom prst="rect">
            <a:avLst/>
          </a:prstGeom>
          <a:noFill/>
          <a:ln w="0">
            <a:noFill/>
          </a:ln>
        </p:spPr>
        <p:style>
          <a:lnRef idx="0"/>
          <a:fillRef idx="0"/>
          <a:effectRef idx="0"/>
          <a:fontRef idx="minor"/>
        </p:style>
        <p:txBody>
          <a:bodyPr lIns="90000" rIns="90000" tIns="46800" bIns="46800" anchor="b">
            <a:noAutofit/>
          </a:bodyPr>
          <a:p>
            <a:pPr algn="r">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9C9900DC-52B6-4B47-A3B8-3D600B1614FB}" type="slidenum">
              <a:rPr b="0" sz="1200" strike="noStrike" u="none">
                <a:solidFill>
                  <a:srgbClr val="000000"/>
                </a:solidFill>
                <a:uFillTx/>
                <a:latin typeface="Calibri"/>
              </a:rPr>
              <a:t>&lt;number&gt;</a:t>
            </a:fld>
            <a:endParaRPr b="0" lang="ru-RU" sz="1200" strike="noStrike" u="none">
              <a:solidFill>
                <a:srgbClr val="ffffff"/>
              </a:solidFill>
              <a:uFillTx/>
              <a:latin typeface="Calibri"/>
            </a:endParaRPr>
          </a:p>
        </p:txBody>
      </p:sp>
      <p:sp>
        <p:nvSpPr>
          <p:cNvPr id="178" name="Text Box 1"/>
          <p:cNvSpPr/>
          <p:nvPr/>
        </p:nvSpPr>
        <p:spPr>
          <a:xfrm>
            <a:off x="3884760" y="8685360"/>
            <a:ext cx="2968560" cy="453960"/>
          </a:xfrm>
          <a:prstGeom prst="rect">
            <a:avLst/>
          </a:prstGeom>
          <a:noFill/>
          <a:ln w="0">
            <a:noFill/>
          </a:ln>
        </p:spPr>
        <p:style>
          <a:lnRef idx="0"/>
          <a:fillRef idx="0"/>
          <a:effectRef idx="0"/>
          <a:fontRef idx="minor"/>
        </p:style>
        <p:txBody>
          <a:bodyPr lIns="90000" rIns="90000" tIns="46800" bIns="46800" anchor="b">
            <a:noAutofit/>
          </a:bodyPr>
          <a:p>
            <a:pPr algn="r">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0115CEF5-C8F4-47FB-A4D0-85B17F98B3E9}" type="slidenum">
              <a:rPr b="0" lang="ru-RU" sz="1200" strike="noStrike" u="none">
                <a:solidFill>
                  <a:srgbClr val="000000"/>
                </a:solidFill>
                <a:uFillTx/>
                <a:latin typeface="Calibri"/>
              </a:rPr>
              <a:t>&lt;number&gt;</a:t>
            </a:fld>
            <a:endParaRPr b="0" lang="ru-RU" sz="1200" strike="noStrike" u="none">
              <a:solidFill>
                <a:srgbClr val="ffffff"/>
              </a:solidFill>
              <a:uFillTx/>
              <a:latin typeface="Calibri"/>
            </a:endParaRPr>
          </a:p>
        </p:txBody>
      </p:sp>
      <p:sp>
        <p:nvSpPr>
          <p:cNvPr id="179" name="PlaceHolder 1"/>
          <p:cNvSpPr>
            <a:spLocks noGrp="1"/>
          </p:cNvSpPr>
          <p:nvPr>
            <p:ph type="sldImg"/>
          </p:nvPr>
        </p:nvSpPr>
        <p:spPr>
          <a:xfrm>
            <a:off x="380880" y="685800"/>
            <a:ext cx="6096240" cy="3429000"/>
          </a:xfrm>
          <a:prstGeom prst="rect">
            <a:avLst/>
          </a:prstGeom>
          <a:ln w="0">
            <a:noFill/>
          </a:ln>
        </p:spPr>
      </p:sp>
      <p:sp>
        <p:nvSpPr>
          <p:cNvPr id="180" name="PlaceHolder 2"/>
          <p:cNvSpPr>
            <a:spLocks noGrp="1"/>
          </p:cNvSpPr>
          <p:nvPr>
            <p:ph type="body"/>
          </p:nvPr>
        </p:nvSpPr>
        <p:spPr>
          <a:xfrm>
            <a:off x="685800" y="4343400"/>
            <a:ext cx="5486400" cy="4114800"/>
          </a:xfrm>
          <a:prstGeom prst="rect">
            <a:avLst/>
          </a:prstGeom>
          <a:noFill/>
          <a:ln w="0">
            <a:noFill/>
          </a:ln>
        </p:spPr>
        <p:txBody>
          <a:bodyPr lIns="0" rIns="0" tIns="0" bIns="0" anchor="ctr">
            <a:noAutofit/>
          </a:bodyPr>
          <a:p>
            <a:pPr indent="0">
              <a:spcBef>
                <a:spcPts val="451"/>
              </a:spcBef>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200" strike="noStrike" u="none">
              <a:solidFill>
                <a:srgbClr val="000000"/>
              </a:solidFill>
              <a:uFillTx/>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4.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4EEBEFA9-A9B5-4878-B3F3-631A7FDAC908}" type="slidenum">
              <a:t>&lt;#&gt;</a:t>
            </a:fld>
          </a:p>
        </p:txBody>
      </p:sp>
      <p:sp>
        <p:nvSpPr>
          <p:cNvPr id="4" name="PlaceHolder 3"/>
          <p:cNvSpPr>
            <a:spLocks noGrp="1"/>
          </p:cNvSpPr>
          <p:nvPr>
            <p:ph type="dt" idx="1"/>
          </p:nvPr>
        </p:nvSpPr>
        <p:spPr/>
        <p:txBody>
          <a:bodyPr/>
          <a:p>
            <a:r>
              <a:rPr lang="ru-RU"/>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1">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845AE06B-C999-403B-A3B9-147703C40928}" type="slidenum">
              <a:t>&lt;#&gt;</a:t>
            </a:fld>
          </a:p>
        </p:txBody>
      </p:sp>
      <p:sp>
        <p:nvSpPr>
          <p:cNvPr id="4" name="PlaceHolder 3"/>
          <p:cNvSpPr>
            <a:spLocks noGrp="1"/>
          </p:cNvSpPr>
          <p:nvPr>
            <p:ph type="dt" idx="4"/>
          </p:nvPr>
        </p:nvSpPr>
        <p:spPr/>
        <p:txBody>
          <a:bodyPr/>
          <a:p>
            <a:r>
              <a:rPr lang="ru-RU"/>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3">
    <p:spTree>
      <p:nvGrpSpPr>
        <p:cNvPr id="1" name=""/>
        <p:cNvGrpSpPr/>
        <p:nvPr/>
      </p:nvGrpSpPr>
      <p:grpSpPr>
        <a:xfrm>
          <a:off x="0" y="0"/>
          <a:ext cx="0" cy="0"/>
          <a:chOff x="0" y="0"/>
          <a:chExt cx="0" cy="0"/>
        </a:xfrm>
      </p:grpSpPr>
      <p:sp>
        <p:nvSpPr>
          <p:cNvPr id="2" name="PlaceHolder 1"/>
          <p:cNvSpPr>
            <a:spLocks noGrp="1"/>
          </p:cNvSpPr>
          <p:nvPr>
            <p:ph type="ftr" idx="12"/>
          </p:nvPr>
        </p:nvSpPr>
        <p:spPr/>
        <p:txBody>
          <a:bodyPr/>
          <a:p>
            <a:r>
              <a:t>Footer</a:t>
            </a:r>
          </a:p>
        </p:txBody>
      </p:sp>
      <p:sp>
        <p:nvSpPr>
          <p:cNvPr id="3" name="PlaceHolder 2"/>
          <p:cNvSpPr>
            <a:spLocks noGrp="1"/>
          </p:cNvSpPr>
          <p:nvPr>
            <p:ph type="sldNum" idx="10"/>
          </p:nvPr>
        </p:nvSpPr>
        <p:spPr/>
        <p:txBody>
          <a:bodyPr/>
          <a:p>
            <a:fld id="{A527C60D-7866-40B8-B5C6-87DAD4DBA968}" type="slidenum">
              <a:t>&lt;#&gt;</a:t>
            </a:fld>
          </a:p>
        </p:txBody>
      </p:sp>
      <p:sp>
        <p:nvSpPr>
          <p:cNvPr id="4" name="PlaceHolder 3"/>
          <p:cNvSpPr>
            <a:spLocks noGrp="1"/>
          </p:cNvSpPr>
          <p:nvPr>
            <p:ph type="dt" idx="1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jpeg"/><Relationship Id="rId3" Type="http://schemas.openxmlformats.org/officeDocument/2006/relationships/slideLayout" Target="../slideLayouts/slideLayout2.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2.jpeg"/>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image" Target="../media/image1.jpeg"/><Relationship Id="rId3" Type="http://schemas.openxmlformats.org/officeDocument/2006/relationships/image" Target="../media/image3.png"/><Relationship Id="rId4" Type="http://schemas.openxmlformats.org/officeDocument/2006/relationships/slideLayout" Target="../slideLayouts/slideLayout3.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image" Target="../media/image2.jpeg"/>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image" Target="../media/image1.jpeg"/><Relationship Id="rId3" Type="http://schemas.openxmlformats.org/officeDocument/2006/relationships/image" Target="../media/image3.png"/>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0" name="Picture 9" descr=""/>
          <p:cNvPicPr/>
          <p:nvPr/>
        </p:nvPicPr>
        <p:blipFill>
          <a:blip r:embed="rId2"/>
          <a:stretch/>
        </p:blipFill>
        <p:spPr>
          <a:xfrm>
            <a:off x="0" y="0"/>
            <a:ext cx="12211200" cy="6858000"/>
          </a:xfrm>
          <a:prstGeom prst="rect">
            <a:avLst/>
          </a:prstGeom>
          <a:ln w="0">
            <a:noFill/>
          </a:ln>
        </p:spPr>
      </p:pic>
      <p:sp>
        <p:nvSpPr>
          <p:cNvPr id="1" name="PlaceHolder 1"/>
          <p:cNvSpPr>
            <a:spLocks noGrp="1"/>
          </p:cNvSpPr>
          <p:nvPr>
            <p:ph type="title"/>
          </p:nvPr>
        </p:nvSpPr>
        <p:spPr>
          <a:xfrm>
            <a:off x="609120" y="190080"/>
            <a:ext cx="10974600" cy="5828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600" strike="noStrike" u="none">
                <a:solidFill>
                  <a:srgbClr val="000000"/>
                </a:solidFill>
                <a:uFillTx/>
                <a:latin typeface="Arial"/>
              </a:rPr>
              <a:t>Click to edit the title text format</a:t>
            </a:r>
            <a:endParaRPr b="0" lang="ru-RU" sz="3600" strike="noStrike" u="none">
              <a:solidFill>
                <a:srgbClr val="000000"/>
              </a:solidFill>
              <a:uFillTx/>
              <a:latin typeface="Arial"/>
            </a:endParaRPr>
          </a:p>
        </p:txBody>
      </p:sp>
      <p:sp>
        <p:nvSpPr>
          <p:cNvPr id="2" name="PlaceHolder 2"/>
          <p:cNvSpPr>
            <a:spLocks noGrp="1"/>
          </p:cNvSpPr>
          <p:nvPr>
            <p:ph type="body"/>
          </p:nvPr>
        </p:nvSpPr>
        <p:spPr>
          <a:xfrm>
            <a:off x="609120" y="1174320"/>
            <a:ext cx="10974600" cy="4953240"/>
          </a:xfrm>
          <a:prstGeom prst="rect">
            <a:avLst/>
          </a:prstGeom>
          <a:noFill/>
          <a:ln w="0">
            <a:noFill/>
          </a:ln>
        </p:spPr>
        <p:txBody>
          <a:bodyPr lIns="90000" rIns="90000" tIns="46800" bIns="46800" anchor="t">
            <a:normAutofit/>
          </a:bodyPr>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Click to edit the outline text format</a:t>
            </a:r>
            <a:endParaRPr b="0" lang="ru-RU" sz="3200" strike="noStrike" u="none">
              <a:solidFill>
                <a:srgbClr val="000000"/>
              </a:solidFill>
              <a:uFillTx/>
              <a:latin typeface="Arial"/>
            </a:endParaRPr>
          </a:p>
          <a:p>
            <a:pPr lvl="1" marL="743040" indent="-28584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Second Outline Level</a:t>
            </a:r>
            <a:endParaRPr b="0" lang="ru-RU" sz="3200" strike="noStrike" u="none">
              <a:solidFill>
                <a:srgbClr val="000000"/>
              </a:solidFill>
              <a:uFillTx/>
              <a:latin typeface="Arial"/>
            </a:endParaRPr>
          </a:p>
          <a:p>
            <a:pPr lvl="2" marL="11430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Third Outline Level</a:t>
            </a:r>
            <a:endParaRPr b="0" lang="ru-RU" sz="3200" strike="noStrike" u="none">
              <a:solidFill>
                <a:srgbClr val="000000"/>
              </a:solidFill>
              <a:uFillTx/>
              <a:latin typeface="Arial"/>
            </a:endParaRPr>
          </a:p>
          <a:p>
            <a:pPr lvl="3" marL="16002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Fourth Outline Level</a:t>
            </a:r>
            <a:endParaRPr b="0" lang="ru-RU" sz="3200" strike="noStrike" u="none">
              <a:solidFill>
                <a:srgbClr val="000000"/>
              </a:solidFill>
              <a:uFillTx/>
              <a:latin typeface="Arial"/>
            </a:endParaRPr>
          </a:p>
          <a:p>
            <a:pPr lvl="4"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Fifth Outline Level</a:t>
            </a:r>
            <a:endParaRPr b="0" lang="ru-RU" sz="3200" strike="noStrike" u="none">
              <a:solidFill>
                <a:srgbClr val="000000"/>
              </a:solidFill>
              <a:uFillTx/>
              <a:latin typeface="Arial"/>
            </a:endParaRPr>
          </a:p>
          <a:p>
            <a:pPr lvl="5"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Sixth Outline Level</a:t>
            </a:r>
            <a:endParaRPr b="0" lang="ru-RU" sz="3200" strike="noStrike" u="none">
              <a:solidFill>
                <a:srgbClr val="000000"/>
              </a:solidFill>
              <a:uFillTx/>
              <a:latin typeface="Arial"/>
            </a:endParaRPr>
          </a:p>
          <a:p>
            <a:pPr lvl="6"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Seventh Outline Level</a:t>
            </a:r>
            <a:endParaRPr b="0" lang="ru-RU" sz="3200" strike="noStrike" u="none">
              <a:solidFill>
                <a:srgbClr val="000000"/>
              </a:solidFill>
              <a:uFillTx/>
              <a:latin typeface="Arial"/>
            </a:endParaRPr>
          </a:p>
        </p:txBody>
      </p:sp>
      <p:sp>
        <p:nvSpPr>
          <p:cNvPr id="3" name="PlaceHolder 3"/>
          <p:cNvSpPr>
            <a:spLocks noGrp="1"/>
          </p:cNvSpPr>
          <p:nvPr>
            <p:ph type="dt" idx="1"/>
          </p:nvPr>
        </p:nvSpPr>
        <p:spPr>
          <a:xfrm>
            <a:off x="609120" y="6244920"/>
            <a:ext cx="284508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4" name="PlaceHolder 4"/>
          <p:cNvSpPr>
            <a:spLocks noGrp="1"/>
          </p:cNvSpPr>
          <p:nvPr>
            <p:ph type="ftr" idx="2"/>
          </p:nvPr>
        </p:nvSpPr>
        <p:spPr>
          <a:xfrm>
            <a:off x="4165200" y="6244920"/>
            <a:ext cx="386244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5" name="PlaceHolder 5"/>
          <p:cNvSpPr>
            <a:spLocks noGrp="1"/>
          </p:cNvSpPr>
          <p:nvPr>
            <p:ph type="sldNum" idx="3"/>
          </p:nvPr>
        </p:nvSpPr>
        <p:spPr>
          <a:xfrm>
            <a:off x="8739360" y="6244920"/>
            <a:ext cx="2844720" cy="476280"/>
          </a:xfrm>
          <a:prstGeom prst="rect">
            <a:avLst/>
          </a:prstGeom>
          <a:noFill/>
          <a:ln w="0">
            <a:noFill/>
          </a:ln>
        </p:spPr>
        <p:txBody>
          <a:bodyPr lIns="90000" rIns="90000" tIns="46800" bIns="46800" anchor="t">
            <a:noAutofit/>
          </a:bodyPr>
          <a:lstStyle>
            <a:lvl1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defRPr b="0" sz="1400" strike="noStrike" u="none">
                <a:solidFill>
                  <a:srgbClr val="000000"/>
                </a:solidFill>
                <a:uFillTx/>
                <a:latin typeface="Calibri"/>
              </a:defRPr>
            </a:lvl1pPr>
          </a:lstStyle>
          <a:p>
            <a: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C3CAF48B-EE84-4B36-8F1E-E62A0B5B2818}" type="slidenum">
              <a:rPr b="0" sz="1400" strike="noStrike" u="none">
                <a:solidFill>
                  <a:srgbClr val="000000"/>
                </a:solidFill>
                <a:uFillTx/>
                <a:latin typeface="Calibri"/>
              </a:rPr>
              <a:t>&lt;number&gt;</a:t>
            </a:fld>
            <a:endParaRPr b="0" lang="ru-RU" sz="14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6" name="Picture 9" descr=""/>
          <p:cNvPicPr/>
          <p:nvPr/>
        </p:nvPicPr>
        <p:blipFill>
          <a:blip r:embed="rId2"/>
          <a:stretch/>
        </p:blipFill>
        <p:spPr>
          <a:xfrm>
            <a:off x="0" y="0"/>
            <a:ext cx="12211200" cy="6858000"/>
          </a:xfrm>
          <a:prstGeom prst="rect">
            <a:avLst/>
          </a:prstGeom>
          <a:ln w="0">
            <a:noFill/>
          </a:ln>
        </p:spPr>
      </p:pic>
      <p:sp>
        <p:nvSpPr>
          <p:cNvPr id="7" name="PlaceHolder 1"/>
          <p:cNvSpPr>
            <a:spLocks noGrp="1"/>
          </p:cNvSpPr>
          <p:nvPr>
            <p:ph type="title"/>
          </p:nvPr>
        </p:nvSpPr>
        <p:spPr>
          <a:xfrm>
            <a:off x="609120" y="190080"/>
            <a:ext cx="10974600" cy="5828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600" strike="noStrike" u="none">
                <a:solidFill>
                  <a:srgbClr val="000000"/>
                </a:solidFill>
                <a:uFillTx/>
                <a:latin typeface="Arial"/>
              </a:rPr>
              <a:t>Click to edit the title text format</a:t>
            </a:r>
            <a:endParaRPr b="0" lang="ru-RU" sz="3600" strike="noStrike" u="none">
              <a:solidFill>
                <a:srgbClr val="000000"/>
              </a:solidFill>
              <a:uFillTx/>
              <a:latin typeface="Arial"/>
            </a:endParaRPr>
          </a:p>
        </p:txBody>
      </p:sp>
      <p:sp>
        <p:nvSpPr>
          <p:cNvPr id="8" name="PlaceHolder 2"/>
          <p:cNvSpPr>
            <a:spLocks noGrp="1"/>
          </p:cNvSpPr>
          <p:nvPr>
            <p:ph type="body"/>
          </p:nvPr>
        </p:nvSpPr>
        <p:spPr>
          <a:xfrm>
            <a:off x="609120" y="1174320"/>
            <a:ext cx="10974600" cy="4953240"/>
          </a:xfrm>
          <a:prstGeom prst="rect">
            <a:avLst/>
          </a:prstGeom>
          <a:noFill/>
          <a:ln w="0">
            <a:noFill/>
          </a:ln>
        </p:spPr>
        <p:txBody>
          <a:bodyPr lIns="90000" rIns="90000" tIns="46800" bIns="46800" anchor="t">
            <a:normAutofit/>
          </a:bodyPr>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Click to edit the outline text format</a:t>
            </a:r>
            <a:endParaRPr b="0" lang="ru-RU" sz="3200" strike="noStrike" u="none">
              <a:solidFill>
                <a:srgbClr val="000000"/>
              </a:solidFill>
              <a:uFillTx/>
              <a:latin typeface="Arial"/>
            </a:endParaRPr>
          </a:p>
          <a:p>
            <a:pPr lvl="1" marL="743040" indent="-28584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Second Outline Level</a:t>
            </a:r>
            <a:endParaRPr b="0" lang="ru-RU" sz="3200" strike="noStrike" u="none">
              <a:solidFill>
                <a:srgbClr val="000000"/>
              </a:solidFill>
              <a:uFillTx/>
              <a:latin typeface="Arial"/>
            </a:endParaRPr>
          </a:p>
          <a:p>
            <a:pPr lvl="2" marL="11430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Third Outline Level</a:t>
            </a:r>
            <a:endParaRPr b="0" lang="ru-RU" sz="3200" strike="noStrike" u="none">
              <a:solidFill>
                <a:srgbClr val="000000"/>
              </a:solidFill>
              <a:uFillTx/>
              <a:latin typeface="Arial"/>
            </a:endParaRPr>
          </a:p>
          <a:p>
            <a:pPr lvl="3" marL="16002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Fourth Outline Level</a:t>
            </a:r>
            <a:endParaRPr b="0" lang="ru-RU" sz="3200" strike="noStrike" u="none">
              <a:solidFill>
                <a:srgbClr val="000000"/>
              </a:solidFill>
              <a:uFillTx/>
              <a:latin typeface="Arial"/>
            </a:endParaRPr>
          </a:p>
          <a:p>
            <a:pPr lvl="4"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Fifth Outline Level</a:t>
            </a:r>
            <a:endParaRPr b="0" lang="ru-RU" sz="3200" strike="noStrike" u="none">
              <a:solidFill>
                <a:srgbClr val="000000"/>
              </a:solidFill>
              <a:uFillTx/>
              <a:latin typeface="Arial"/>
            </a:endParaRPr>
          </a:p>
          <a:p>
            <a:pPr lvl="5"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Sixth Outline Level</a:t>
            </a:r>
            <a:endParaRPr b="0" lang="ru-RU" sz="3200" strike="noStrike" u="none">
              <a:solidFill>
                <a:srgbClr val="000000"/>
              </a:solidFill>
              <a:uFillTx/>
              <a:latin typeface="Arial"/>
            </a:endParaRPr>
          </a:p>
          <a:p>
            <a:pPr lvl="6"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Seventh Outline Level</a:t>
            </a:r>
            <a:endParaRPr b="0" lang="ru-RU" sz="3200" strike="noStrike" u="none">
              <a:solidFill>
                <a:srgbClr val="000000"/>
              </a:solidFill>
              <a:uFillTx/>
              <a:latin typeface="Arial"/>
            </a:endParaRPr>
          </a:p>
        </p:txBody>
      </p:sp>
      <p:sp>
        <p:nvSpPr>
          <p:cNvPr id="9" name="PlaceHolder 3"/>
          <p:cNvSpPr>
            <a:spLocks noGrp="1"/>
          </p:cNvSpPr>
          <p:nvPr>
            <p:ph type="dt" idx="4"/>
          </p:nvPr>
        </p:nvSpPr>
        <p:spPr>
          <a:xfrm>
            <a:off x="609120" y="6244920"/>
            <a:ext cx="284508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10" name="PlaceHolder 4"/>
          <p:cNvSpPr>
            <a:spLocks noGrp="1"/>
          </p:cNvSpPr>
          <p:nvPr>
            <p:ph type="ftr" idx="5"/>
          </p:nvPr>
        </p:nvSpPr>
        <p:spPr>
          <a:xfrm>
            <a:off x="4165200" y="6244920"/>
            <a:ext cx="386244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11" name="PlaceHolder 5"/>
          <p:cNvSpPr>
            <a:spLocks noGrp="1"/>
          </p:cNvSpPr>
          <p:nvPr>
            <p:ph type="sldNum" idx="6"/>
          </p:nvPr>
        </p:nvSpPr>
        <p:spPr>
          <a:xfrm>
            <a:off x="8739360" y="6244920"/>
            <a:ext cx="2844720" cy="476280"/>
          </a:xfrm>
          <a:prstGeom prst="rect">
            <a:avLst/>
          </a:prstGeom>
          <a:noFill/>
          <a:ln w="0">
            <a:noFill/>
          </a:ln>
        </p:spPr>
        <p:txBody>
          <a:bodyPr lIns="90000" rIns="90000" tIns="46800" bIns="46800" anchor="t">
            <a:noAutofit/>
          </a:bodyPr>
          <a:lstStyle>
            <a:lvl1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defRPr b="0" sz="1400" strike="noStrike" u="none">
                <a:solidFill>
                  <a:srgbClr val="000000"/>
                </a:solidFill>
                <a:uFillTx/>
                <a:latin typeface="Calibri"/>
              </a:defRPr>
            </a:lvl1pPr>
          </a:lstStyle>
          <a:p>
            <a: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E1123DB2-1216-4936-BABD-DBAB69EEE56A}" type="slidenum">
              <a:rPr b="0" sz="1400" strike="noStrike" u="none">
                <a:solidFill>
                  <a:srgbClr val="000000"/>
                </a:solidFill>
                <a:uFillTx/>
                <a:latin typeface="Calibri"/>
              </a:rPr>
              <a:t>&lt;number&gt;</a:t>
            </a:fld>
            <a:endParaRPr b="0" lang="ru-RU" sz="14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51" r:id="rId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12" name="Picture 2" descr=""/>
          <p:cNvPicPr/>
          <p:nvPr/>
        </p:nvPicPr>
        <p:blipFill>
          <a:blip r:embed="rId2"/>
          <a:stretch/>
        </p:blipFill>
        <p:spPr>
          <a:xfrm>
            <a:off x="0" y="0"/>
            <a:ext cx="12211200" cy="6858000"/>
          </a:xfrm>
          <a:prstGeom prst="rect">
            <a:avLst/>
          </a:prstGeom>
          <a:ln w="0">
            <a:noFill/>
          </a:ln>
        </p:spPr>
      </p:pic>
      <p:sp>
        <p:nvSpPr>
          <p:cNvPr id="13" name="PlaceHolder 1"/>
          <p:cNvSpPr>
            <a:spLocks noGrp="1"/>
          </p:cNvSpPr>
          <p:nvPr>
            <p:ph type="title"/>
          </p:nvPr>
        </p:nvSpPr>
        <p:spPr>
          <a:xfrm>
            <a:off x="609120" y="190080"/>
            <a:ext cx="10974600" cy="5828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600" strike="noStrike" u="none">
                <a:solidFill>
                  <a:srgbClr val="000000"/>
                </a:solidFill>
                <a:uFillTx/>
                <a:latin typeface="Arial"/>
              </a:rPr>
              <a:t>Click to edit the title text format</a:t>
            </a:r>
            <a:endParaRPr b="0" lang="ru-RU" sz="3600" strike="noStrike" u="none">
              <a:solidFill>
                <a:srgbClr val="000000"/>
              </a:solidFill>
              <a:uFillTx/>
              <a:latin typeface="Arial"/>
            </a:endParaRPr>
          </a:p>
        </p:txBody>
      </p:sp>
      <p:sp>
        <p:nvSpPr>
          <p:cNvPr id="14" name="PlaceHolder 2"/>
          <p:cNvSpPr>
            <a:spLocks noGrp="1"/>
          </p:cNvSpPr>
          <p:nvPr>
            <p:ph type="body"/>
          </p:nvPr>
        </p:nvSpPr>
        <p:spPr>
          <a:xfrm>
            <a:off x="609120" y="1174320"/>
            <a:ext cx="10974600" cy="4953240"/>
          </a:xfrm>
          <a:prstGeom prst="rect">
            <a:avLst/>
          </a:prstGeom>
          <a:noFill/>
          <a:ln w="0">
            <a:noFill/>
          </a:ln>
        </p:spPr>
        <p:txBody>
          <a:bodyPr lIns="90000" rIns="90000" tIns="46800" bIns="46800" anchor="t">
            <a:normAutofit/>
          </a:bodyPr>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Click to edit the outline text format</a:t>
            </a:r>
            <a:endParaRPr b="0" lang="ru-RU" sz="3200" strike="noStrike" u="none">
              <a:solidFill>
                <a:srgbClr val="000000"/>
              </a:solidFill>
              <a:uFillTx/>
              <a:latin typeface="Arial"/>
            </a:endParaRPr>
          </a:p>
          <a:p>
            <a:pPr lvl="1" marL="743040" indent="-28584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Second Outline Level</a:t>
            </a:r>
            <a:endParaRPr b="0" lang="ru-RU" sz="3200" strike="noStrike" u="none">
              <a:solidFill>
                <a:srgbClr val="000000"/>
              </a:solidFill>
              <a:uFillTx/>
              <a:latin typeface="Arial"/>
            </a:endParaRPr>
          </a:p>
          <a:p>
            <a:pPr lvl="2" marL="11430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Third Outline Level</a:t>
            </a:r>
            <a:endParaRPr b="0" lang="ru-RU" sz="3200" strike="noStrike" u="none">
              <a:solidFill>
                <a:srgbClr val="000000"/>
              </a:solidFill>
              <a:uFillTx/>
              <a:latin typeface="Arial"/>
            </a:endParaRPr>
          </a:p>
          <a:p>
            <a:pPr lvl="3" marL="16002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Fourth Outline Level</a:t>
            </a:r>
            <a:endParaRPr b="0" lang="ru-RU" sz="3200" strike="noStrike" u="none">
              <a:solidFill>
                <a:srgbClr val="000000"/>
              </a:solidFill>
              <a:uFillTx/>
              <a:latin typeface="Arial"/>
            </a:endParaRPr>
          </a:p>
          <a:p>
            <a:pPr lvl="4"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Fifth Outline Level</a:t>
            </a:r>
            <a:endParaRPr b="0" lang="ru-RU" sz="3200" strike="noStrike" u="none">
              <a:solidFill>
                <a:srgbClr val="000000"/>
              </a:solidFill>
              <a:uFillTx/>
              <a:latin typeface="Arial"/>
            </a:endParaRPr>
          </a:p>
          <a:p>
            <a:pPr lvl="5"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Sixth Outline Level</a:t>
            </a:r>
            <a:endParaRPr b="0" lang="ru-RU" sz="3200" strike="noStrike" u="none">
              <a:solidFill>
                <a:srgbClr val="000000"/>
              </a:solidFill>
              <a:uFillTx/>
              <a:latin typeface="Arial"/>
            </a:endParaRPr>
          </a:p>
          <a:p>
            <a:pPr lvl="6"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Seventh Outline Level</a:t>
            </a:r>
            <a:endParaRPr b="0" lang="ru-RU" sz="3200" strike="noStrike" u="none">
              <a:solidFill>
                <a:srgbClr val="000000"/>
              </a:solidFill>
              <a:uFillTx/>
              <a:latin typeface="Arial"/>
            </a:endParaRPr>
          </a:p>
        </p:txBody>
      </p:sp>
      <p:sp>
        <p:nvSpPr>
          <p:cNvPr id="15" name="PlaceHolder 3"/>
          <p:cNvSpPr>
            <a:spLocks noGrp="1"/>
          </p:cNvSpPr>
          <p:nvPr>
            <p:ph type="dt" idx="7"/>
          </p:nvPr>
        </p:nvSpPr>
        <p:spPr>
          <a:xfrm>
            <a:off x="609120" y="6244920"/>
            <a:ext cx="284508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16" name="PlaceHolder 4"/>
          <p:cNvSpPr>
            <a:spLocks noGrp="1"/>
          </p:cNvSpPr>
          <p:nvPr>
            <p:ph type="ftr" idx="8"/>
          </p:nvPr>
        </p:nvSpPr>
        <p:spPr>
          <a:xfrm>
            <a:off x="4165200" y="6244920"/>
            <a:ext cx="386244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17" name="PlaceHolder 5"/>
          <p:cNvSpPr>
            <a:spLocks noGrp="1"/>
          </p:cNvSpPr>
          <p:nvPr>
            <p:ph type="sldNum" idx="9"/>
          </p:nvPr>
        </p:nvSpPr>
        <p:spPr>
          <a:xfrm>
            <a:off x="8739360" y="6244920"/>
            <a:ext cx="2844720" cy="476280"/>
          </a:xfrm>
          <a:prstGeom prst="rect">
            <a:avLst/>
          </a:prstGeom>
          <a:noFill/>
          <a:ln w="0">
            <a:noFill/>
          </a:ln>
        </p:spPr>
        <p:txBody>
          <a:bodyPr lIns="90000" rIns="90000" tIns="46800" bIns="46800" anchor="t">
            <a:noAutofit/>
          </a:bodyPr>
          <a:lstStyle>
            <a:lvl1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defRPr b="0" sz="1400" strike="noStrike" u="none">
                <a:solidFill>
                  <a:srgbClr val="000000"/>
                </a:solidFill>
                <a:uFillTx/>
                <a:latin typeface="Calibri"/>
              </a:defRPr>
            </a:lvl1pPr>
          </a:lstStyle>
          <a:p>
            <a: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0830905C-D4BE-423D-BB79-C40792B9A607}" type="slidenum">
              <a:rPr b="0" sz="1400" strike="noStrike" u="none">
                <a:solidFill>
                  <a:srgbClr val="000000"/>
                </a:solidFill>
                <a:uFillTx/>
                <a:latin typeface="Calibri"/>
              </a:rPr>
              <a:t>&lt;number&gt;</a:t>
            </a:fld>
            <a:endParaRPr b="0" lang="ru-RU" sz="14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18" name="Picture 9" descr=""/>
          <p:cNvPicPr/>
          <p:nvPr/>
        </p:nvPicPr>
        <p:blipFill>
          <a:blip r:embed="rId2"/>
          <a:stretch/>
        </p:blipFill>
        <p:spPr>
          <a:xfrm>
            <a:off x="0" y="0"/>
            <a:ext cx="12211200" cy="6858000"/>
          </a:xfrm>
          <a:prstGeom prst="rect">
            <a:avLst/>
          </a:prstGeom>
          <a:ln w="0">
            <a:noFill/>
          </a:ln>
        </p:spPr>
      </p:pic>
      <p:sp>
        <p:nvSpPr>
          <p:cNvPr id="19" name="Rectangle: Rounded Corners 7"/>
          <p:cNvSpPr/>
          <p:nvPr/>
        </p:nvSpPr>
        <p:spPr>
          <a:xfrm>
            <a:off x="11244240" y="301680"/>
            <a:ext cx="595440" cy="326880"/>
          </a:xfrm>
          <a:prstGeom prst="roundRect">
            <a:avLst>
              <a:gd name="adj" fmla="val 50000"/>
            </a:avLst>
          </a:prstGeom>
          <a:solidFill>
            <a:srgbClr val="0066cc"/>
          </a:solidFill>
          <a:ln w="0">
            <a:noFill/>
          </a:ln>
        </p:spPr>
        <p:style>
          <a:lnRef idx="0"/>
          <a:fillRef idx="0"/>
          <a:effectRef idx="0"/>
          <a:fontRef idx="minor"/>
        </p:style>
        <p:txBody>
          <a:bodyPr lIns="90000" rIns="90000" tIns="46800" bIns="46800" anchor="ctr">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20" name="Rectangle: Rounded Corners 9"/>
          <p:cNvSpPr/>
          <p:nvPr/>
        </p:nvSpPr>
        <p:spPr>
          <a:xfrm>
            <a:off x="353880" y="301680"/>
            <a:ext cx="1177920" cy="326880"/>
          </a:xfrm>
          <a:prstGeom prst="roundRect">
            <a:avLst>
              <a:gd name="adj" fmla="val 50000"/>
            </a:avLst>
          </a:prstGeom>
          <a:solidFill>
            <a:srgbClr val="0066cc"/>
          </a:solidFill>
          <a:ln w="0">
            <a:noFill/>
          </a:ln>
        </p:spPr>
        <p:style>
          <a:lnRef idx="0"/>
          <a:fillRef idx="0"/>
          <a:effectRef idx="0"/>
          <a:fontRef idx="minor"/>
        </p:style>
        <p:txBody>
          <a:bodyPr lIns="90000" rIns="90000" tIns="46800" bIns="46800" anchor="ctr">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pic>
        <p:nvPicPr>
          <p:cNvPr id="21" name="Picture 2" descr="D:\KHABAR\ОНЛАЙН школа\LOGOMON\tvKAZ.png"/>
          <p:cNvPicPr/>
          <p:nvPr/>
        </p:nvPicPr>
        <p:blipFill>
          <a:blip r:embed="rId3"/>
          <a:stretch/>
        </p:blipFill>
        <p:spPr>
          <a:xfrm>
            <a:off x="455760" y="376200"/>
            <a:ext cx="974520" cy="177840"/>
          </a:xfrm>
          <a:prstGeom prst="rect">
            <a:avLst/>
          </a:prstGeom>
          <a:ln w="0">
            <a:noFill/>
          </a:ln>
        </p:spPr>
      </p:pic>
      <p:sp>
        <p:nvSpPr>
          <p:cNvPr id="22" name="PlaceHolder 1"/>
          <p:cNvSpPr>
            <a:spLocks noGrp="1"/>
          </p:cNvSpPr>
          <p:nvPr>
            <p:ph type="title"/>
          </p:nvPr>
        </p:nvSpPr>
        <p:spPr>
          <a:xfrm>
            <a:off x="609120" y="190080"/>
            <a:ext cx="10974600" cy="5828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600" strike="noStrike" u="none">
                <a:solidFill>
                  <a:srgbClr val="000000"/>
                </a:solidFill>
                <a:uFillTx/>
                <a:latin typeface="Arial"/>
              </a:rPr>
              <a:t>Click to edit the title text format</a:t>
            </a:r>
            <a:endParaRPr b="0" lang="ru-RU" sz="3600" strike="noStrike" u="none">
              <a:solidFill>
                <a:srgbClr val="000000"/>
              </a:solidFill>
              <a:uFillTx/>
              <a:latin typeface="Arial"/>
            </a:endParaRPr>
          </a:p>
        </p:txBody>
      </p:sp>
      <p:sp>
        <p:nvSpPr>
          <p:cNvPr id="23" name="PlaceHolder 2"/>
          <p:cNvSpPr>
            <a:spLocks noGrp="1"/>
          </p:cNvSpPr>
          <p:nvPr>
            <p:ph type="body"/>
          </p:nvPr>
        </p:nvSpPr>
        <p:spPr>
          <a:xfrm>
            <a:off x="609120" y="1174320"/>
            <a:ext cx="10974600" cy="4953240"/>
          </a:xfrm>
          <a:prstGeom prst="rect">
            <a:avLst/>
          </a:prstGeom>
          <a:noFill/>
          <a:ln w="0">
            <a:noFill/>
          </a:ln>
        </p:spPr>
        <p:txBody>
          <a:bodyPr lIns="90000" rIns="90000" tIns="46800" bIns="46800" anchor="t">
            <a:normAutofit/>
          </a:bodyPr>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Click to edit the outline text format</a:t>
            </a:r>
            <a:endParaRPr b="0" lang="ru-RU" sz="3200" strike="noStrike" u="none">
              <a:solidFill>
                <a:srgbClr val="000000"/>
              </a:solidFill>
              <a:uFillTx/>
              <a:latin typeface="Arial"/>
            </a:endParaRPr>
          </a:p>
          <a:p>
            <a:pPr lvl="1" marL="743040" indent="-28584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Second Outline Level</a:t>
            </a:r>
            <a:endParaRPr b="0" lang="ru-RU" sz="3200" strike="noStrike" u="none">
              <a:solidFill>
                <a:srgbClr val="000000"/>
              </a:solidFill>
              <a:uFillTx/>
              <a:latin typeface="Arial"/>
            </a:endParaRPr>
          </a:p>
          <a:p>
            <a:pPr lvl="2" marL="11430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Third Outline Level</a:t>
            </a:r>
            <a:endParaRPr b="0" lang="ru-RU" sz="3200" strike="noStrike" u="none">
              <a:solidFill>
                <a:srgbClr val="000000"/>
              </a:solidFill>
              <a:uFillTx/>
              <a:latin typeface="Arial"/>
            </a:endParaRPr>
          </a:p>
          <a:p>
            <a:pPr lvl="3" marL="16002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Fourth Outline Level</a:t>
            </a:r>
            <a:endParaRPr b="0" lang="ru-RU" sz="3200" strike="noStrike" u="none">
              <a:solidFill>
                <a:srgbClr val="000000"/>
              </a:solidFill>
              <a:uFillTx/>
              <a:latin typeface="Arial"/>
            </a:endParaRPr>
          </a:p>
          <a:p>
            <a:pPr lvl="4"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Fifth Outline Level</a:t>
            </a:r>
            <a:endParaRPr b="0" lang="ru-RU" sz="3200" strike="noStrike" u="none">
              <a:solidFill>
                <a:srgbClr val="000000"/>
              </a:solidFill>
              <a:uFillTx/>
              <a:latin typeface="Arial"/>
            </a:endParaRPr>
          </a:p>
          <a:p>
            <a:pPr lvl="5"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Sixth Outline Level</a:t>
            </a:r>
            <a:endParaRPr b="0" lang="ru-RU" sz="3200" strike="noStrike" u="none">
              <a:solidFill>
                <a:srgbClr val="000000"/>
              </a:solidFill>
              <a:uFillTx/>
              <a:latin typeface="Arial"/>
            </a:endParaRPr>
          </a:p>
          <a:p>
            <a:pPr lvl="6"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Seventh Outline Level</a:t>
            </a:r>
            <a:endParaRPr b="0" lang="ru-RU" sz="3200" strike="noStrike" u="none">
              <a:solidFill>
                <a:srgbClr val="000000"/>
              </a:solidFill>
              <a:uFillTx/>
              <a:latin typeface="Arial"/>
            </a:endParaRPr>
          </a:p>
        </p:txBody>
      </p:sp>
      <p:sp>
        <p:nvSpPr>
          <p:cNvPr id="24" name="PlaceHolder 3"/>
          <p:cNvSpPr>
            <a:spLocks noGrp="1"/>
          </p:cNvSpPr>
          <p:nvPr>
            <p:ph type="sldNum" idx="10"/>
          </p:nvPr>
        </p:nvSpPr>
        <p:spPr>
          <a:xfrm>
            <a:off x="11314080" y="282600"/>
            <a:ext cx="457200" cy="365040"/>
          </a:xfrm>
          <a:prstGeom prst="rect">
            <a:avLst/>
          </a:prstGeom>
          <a:noFill/>
          <a:ln w="0">
            <a:noFill/>
          </a:ln>
        </p:spPr>
        <p:txBody>
          <a:bodyPr lIns="90000" rIns="90000" tIns="46800" bIns="46800" anchor="t">
            <a:noAutofit/>
          </a:bodyPr>
          <a:lstStyle>
            <a:lvl1pPr indent="0" algn="ctr">
              <a:lnSpc>
                <a:spcPct val="100000"/>
              </a:lnSpc>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defRPr b="1" sz="1200" strike="noStrike" u="none">
                <a:solidFill>
                  <a:srgbClr val="969696"/>
                </a:solidFill>
                <a:uFillTx/>
                <a:latin typeface="Arial"/>
              </a:defRPr>
            </a:lvl1pPr>
          </a:lstStyle>
          <a:p>
            <a:pPr indent="0" algn="ctr">
              <a:lnSpc>
                <a:spcPct val="100000"/>
              </a:lnSpc>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4EC60860-6DB5-4C33-9835-05965907796B}" type="slidenum">
              <a:rPr b="1" sz="1200" strike="noStrike" u="none">
                <a:solidFill>
                  <a:srgbClr val="969696"/>
                </a:solidFill>
                <a:uFillTx/>
                <a:latin typeface="Arial"/>
              </a:rPr>
              <a:t>&lt;number&gt;</a:t>
            </a:fld>
            <a:endParaRPr b="0" lang="ru-RU" sz="1200" strike="noStrike" u="none">
              <a:solidFill>
                <a:srgbClr val="000000"/>
              </a:solidFill>
              <a:uFillTx/>
              <a:latin typeface="Calibri"/>
            </a:endParaRPr>
          </a:p>
        </p:txBody>
      </p:sp>
      <p:sp>
        <p:nvSpPr>
          <p:cNvPr id="25" name="PlaceHolder 4"/>
          <p:cNvSpPr>
            <a:spLocks noGrp="1"/>
          </p:cNvSpPr>
          <p:nvPr>
            <p:ph type="dt" idx="11"/>
          </p:nvPr>
        </p:nvSpPr>
        <p:spPr>
          <a:xfrm>
            <a:off x="609120" y="6244920"/>
            <a:ext cx="284508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26" name="PlaceHolder 5"/>
          <p:cNvSpPr>
            <a:spLocks noGrp="1"/>
          </p:cNvSpPr>
          <p:nvPr>
            <p:ph type="ftr" idx="12"/>
          </p:nvPr>
        </p:nvSpPr>
        <p:spPr>
          <a:xfrm>
            <a:off x="4165200" y="6244920"/>
            <a:ext cx="386244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Tree>
  </p:cSld>
  <p:clrMap bg1="lt1" tx1="dk1" bg2="lt2" tx2="dk2" accent1="accent1" accent2="accent2" accent3="accent3" accent4="accent4" accent5="accent5" accent6="accent6" hlink="hlink" folHlink="folHlink"/>
  <p:sldLayoutIdLst>
    <p:sldLayoutId id="2147483654" r:id="rId4"/>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27" name="Picture 2" descr=""/>
          <p:cNvPicPr/>
          <p:nvPr/>
        </p:nvPicPr>
        <p:blipFill>
          <a:blip r:embed="rId2"/>
          <a:stretch/>
        </p:blipFill>
        <p:spPr>
          <a:xfrm>
            <a:off x="0" y="0"/>
            <a:ext cx="12211200" cy="6858000"/>
          </a:xfrm>
          <a:prstGeom prst="rect">
            <a:avLst/>
          </a:prstGeom>
          <a:ln w="0">
            <a:noFill/>
          </a:ln>
        </p:spPr>
      </p:pic>
      <p:sp>
        <p:nvSpPr>
          <p:cNvPr id="28" name="PlaceHolder 1"/>
          <p:cNvSpPr>
            <a:spLocks noGrp="1"/>
          </p:cNvSpPr>
          <p:nvPr>
            <p:ph type="title"/>
          </p:nvPr>
        </p:nvSpPr>
        <p:spPr>
          <a:xfrm>
            <a:off x="609120" y="190080"/>
            <a:ext cx="10974600" cy="5828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600" strike="noStrike" u="none">
                <a:solidFill>
                  <a:srgbClr val="000000"/>
                </a:solidFill>
                <a:uFillTx/>
                <a:latin typeface="Arial"/>
              </a:rPr>
              <a:t>Click to edit the title text format</a:t>
            </a:r>
            <a:endParaRPr b="0" lang="ru-RU" sz="3600" strike="noStrike" u="none">
              <a:solidFill>
                <a:srgbClr val="000000"/>
              </a:solidFill>
              <a:uFillTx/>
              <a:latin typeface="Arial"/>
            </a:endParaRPr>
          </a:p>
        </p:txBody>
      </p:sp>
      <p:sp>
        <p:nvSpPr>
          <p:cNvPr id="29" name="PlaceHolder 2"/>
          <p:cNvSpPr>
            <a:spLocks noGrp="1"/>
          </p:cNvSpPr>
          <p:nvPr>
            <p:ph type="body"/>
          </p:nvPr>
        </p:nvSpPr>
        <p:spPr>
          <a:xfrm>
            <a:off x="609120" y="1174320"/>
            <a:ext cx="10974600" cy="4953240"/>
          </a:xfrm>
          <a:prstGeom prst="rect">
            <a:avLst/>
          </a:prstGeom>
          <a:noFill/>
          <a:ln w="0">
            <a:noFill/>
          </a:ln>
        </p:spPr>
        <p:txBody>
          <a:bodyPr lIns="90000" rIns="90000" tIns="46800" bIns="46800" anchor="t">
            <a:normAutofit/>
          </a:bodyPr>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Click to edit the outline text format</a:t>
            </a:r>
            <a:endParaRPr b="0" lang="ru-RU" sz="3200" strike="noStrike" u="none">
              <a:solidFill>
                <a:srgbClr val="000000"/>
              </a:solidFill>
              <a:uFillTx/>
              <a:latin typeface="Arial"/>
            </a:endParaRPr>
          </a:p>
          <a:p>
            <a:pPr lvl="1" marL="743040" indent="-28584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Second Outline Level</a:t>
            </a:r>
            <a:endParaRPr b="0" lang="ru-RU" sz="3200" strike="noStrike" u="none">
              <a:solidFill>
                <a:srgbClr val="000000"/>
              </a:solidFill>
              <a:uFillTx/>
              <a:latin typeface="Arial"/>
            </a:endParaRPr>
          </a:p>
          <a:p>
            <a:pPr lvl="2" marL="11430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Third Outline Level</a:t>
            </a:r>
            <a:endParaRPr b="0" lang="ru-RU" sz="3200" strike="noStrike" u="none">
              <a:solidFill>
                <a:srgbClr val="000000"/>
              </a:solidFill>
              <a:uFillTx/>
              <a:latin typeface="Arial"/>
            </a:endParaRPr>
          </a:p>
          <a:p>
            <a:pPr lvl="3" marL="16002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Fourth Outline Level</a:t>
            </a:r>
            <a:endParaRPr b="0" lang="ru-RU" sz="3200" strike="noStrike" u="none">
              <a:solidFill>
                <a:srgbClr val="000000"/>
              </a:solidFill>
              <a:uFillTx/>
              <a:latin typeface="Arial"/>
            </a:endParaRPr>
          </a:p>
          <a:p>
            <a:pPr lvl="4"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Fifth Outline Level</a:t>
            </a:r>
            <a:endParaRPr b="0" lang="ru-RU" sz="3200" strike="noStrike" u="none">
              <a:solidFill>
                <a:srgbClr val="000000"/>
              </a:solidFill>
              <a:uFillTx/>
              <a:latin typeface="Arial"/>
            </a:endParaRPr>
          </a:p>
          <a:p>
            <a:pPr lvl="5"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Sixth Outline Level</a:t>
            </a:r>
            <a:endParaRPr b="0" lang="ru-RU" sz="3200" strike="noStrike" u="none">
              <a:solidFill>
                <a:srgbClr val="000000"/>
              </a:solidFill>
              <a:uFillTx/>
              <a:latin typeface="Arial"/>
            </a:endParaRPr>
          </a:p>
          <a:p>
            <a:pPr lvl="6"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Seventh Outline Level</a:t>
            </a:r>
            <a:endParaRPr b="0" lang="ru-RU" sz="3200" strike="noStrike" u="none">
              <a:solidFill>
                <a:srgbClr val="000000"/>
              </a:solidFill>
              <a:uFillTx/>
              <a:latin typeface="Arial"/>
            </a:endParaRPr>
          </a:p>
        </p:txBody>
      </p:sp>
      <p:sp>
        <p:nvSpPr>
          <p:cNvPr id="30" name="PlaceHolder 3"/>
          <p:cNvSpPr>
            <a:spLocks noGrp="1"/>
          </p:cNvSpPr>
          <p:nvPr>
            <p:ph type="dt" idx="13"/>
          </p:nvPr>
        </p:nvSpPr>
        <p:spPr>
          <a:xfrm>
            <a:off x="609120" y="6244920"/>
            <a:ext cx="284508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31" name="PlaceHolder 4"/>
          <p:cNvSpPr>
            <a:spLocks noGrp="1"/>
          </p:cNvSpPr>
          <p:nvPr>
            <p:ph type="ftr" idx="14"/>
          </p:nvPr>
        </p:nvSpPr>
        <p:spPr>
          <a:xfrm>
            <a:off x="4165200" y="6244920"/>
            <a:ext cx="386244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32" name="PlaceHolder 5"/>
          <p:cNvSpPr>
            <a:spLocks noGrp="1"/>
          </p:cNvSpPr>
          <p:nvPr>
            <p:ph type="sldNum" idx="15"/>
          </p:nvPr>
        </p:nvSpPr>
        <p:spPr>
          <a:xfrm>
            <a:off x="8739360" y="6244920"/>
            <a:ext cx="2844720" cy="476280"/>
          </a:xfrm>
          <a:prstGeom prst="rect">
            <a:avLst/>
          </a:prstGeom>
          <a:noFill/>
          <a:ln w="0">
            <a:noFill/>
          </a:ln>
        </p:spPr>
        <p:txBody>
          <a:bodyPr lIns="90000" rIns="90000" tIns="46800" bIns="46800" anchor="t">
            <a:noAutofit/>
          </a:bodyPr>
          <a:lstStyle>
            <a:lvl1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defRPr b="0" sz="1400" strike="noStrike" u="none">
                <a:solidFill>
                  <a:srgbClr val="000000"/>
                </a:solidFill>
                <a:uFillTx/>
                <a:latin typeface="Calibri"/>
              </a:defRPr>
            </a:lvl1pPr>
          </a:lstStyle>
          <a:p>
            <a:pPr indent="0" algn="r">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D903AE23-C54B-4EAB-AC3C-CBD7CA7BD3FF}" type="slidenum">
              <a:rPr b="0" sz="1400" strike="noStrike" u="none">
                <a:solidFill>
                  <a:srgbClr val="000000"/>
                </a:solidFill>
                <a:uFillTx/>
                <a:latin typeface="Calibri"/>
              </a:rPr>
              <a:t>&lt;number&gt;</a:t>
            </a:fld>
            <a:endParaRPr b="0" lang="ru-RU" sz="14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33" name="Picture 9" descr=""/>
          <p:cNvPicPr/>
          <p:nvPr/>
        </p:nvPicPr>
        <p:blipFill>
          <a:blip r:embed="rId2"/>
          <a:stretch/>
        </p:blipFill>
        <p:spPr>
          <a:xfrm>
            <a:off x="0" y="0"/>
            <a:ext cx="12211200" cy="6858000"/>
          </a:xfrm>
          <a:prstGeom prst="rect">
            <a:avLst/>
          </a:prstGeom>
          <a:ln w="0">
            <a:noFill/>
          </a:ln>
        </p:spPr>
      </p:pic>
      <p:sp>
        <p:nvSpPr>
          <p:cNvPr id="34" name="Rectangle: Rounded Corners 7"/>
          <p:cNvSpPr/>
          <p:nvPr/>
        </p:nvSpPr>
        <p:spPr>
          <a:xfrm>
            <a:off x="11244240" y="301680"/>
            <a:ext cx="595440" cy="326880"/>
          </a:xfrm>
          <a:prstGeom prst="roundRect">
            <a:avLst>
              <a:gd name="adj" fmla="val 50000"/>
            </a:avLst>
          </a:prstGeom>
          <a:solidFill>
            <a:srgbClr val="0066cc"/>
          </a:solidFill>
          <a:ln w="0">
            <a:noFill/>
          </a:ln>
        </p:spPr>
        <p:style>
          <a:lnRef idx="0"/>
          <a:fillRef idx="0"/>
          <a:effectRef idx="0"/>
          <a:fontRef idx="minor"/>
        </p:style>
        <p:txBody>
          <a:bodyPr lIns="90000" rIns="90000" tIns="46800" bIns="46800" anchor="ctr">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35" name="Rectangle: Rounded Corners 9"/>
          <p:cNvSpPr/>
          <p:nvPr/>
        </p:nvSpPr>
        <p:spPr>
          <a:xfrm>
            <a:off x="353880" y="301680"/>
            <a:ext cx="1177920" cy="326880"/>
          </a:xfrm>
          <a:prstGeom prst="roundRect">
            <a:avLst>
              <a:gd name="adj" fmla="val 50000"/>
            </a:avLst>
          </a:prstGeom>
          <a:solidFill>
            <a:srgbClr val="0066cc"/>
          </a:solidFill>
          <a:ln w="0">
            <a:noFill/>
          </a:ln>
        </p:spPr>
        <p:style>
          <a:lnRef idx="0"/>
          <a:fillRef idx="0"/>
          <a:effectRef idx="0"/>
          <a:fontRef idx="minor"/>
        </p:style>
        <p:txBody>
          <a:bodyPr lIns="90000" rIns="90000" tIns="46800" bIns="46800" anchor="ctr">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pic>
        <p:nvPicPr>
          <p:cNvPr id="36" name="Picture 2" descr="D:\KHABAR\ОНЛАЙН школа\LOGOMON\tvKAZ.png"/>
          <p:cNvPicPr/>
          <p:nvPr/>
        </p:nvPicPr>
        <p:blipFill>
          <a:blip r:embed="rId3"/>
          <a:stretch/>
        </p:blipFill>
        <p:spPr>
          <a:xfrm>
            <a:off x="455760" y="376200"/>
            <a:ext cx="974520" cy="177840"/>
          </a:xfrm>
          <a:prstGeom prst="rect">
            <a:avLst/>
          </a:prstGeom>
          <a:ln w="0">
            <a:noFill/>
          </a:ln>
        </p:spPr>
      </p:pic>
      <p:sp>
        <p:nvSpPr>
          <p:cNvPr id="37" name="PlaceHolder 1"/>
          <p:cNvSpPr>
            <a:spLocks noGrp="1"/>
          </p:cNvSpPr>
          <p:nvPr>
            <p:ph type="title"/>
          </p:nvPr>
        </p:nvSpPr>
        <p:spPr>
          <a:xfrm>
            <a:off x="609120" y="190080"/>
            <a:ext cx="10974600" cy="5828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600" strike="noStrike" u="none">
                <a:solidFill>
                  <a:srgbClr val="000000"/>
                </a:solidFill>
                <a:uFillTx/>
                <a:latin typeface="Arial"/>
              </a:rPr>
              <a:t>Click to edit the title text format</a:t>
            </a:r>
            <a:endParaRPr b="0" lang="ru-RU" sz="3600" strike="noStrike" u="none">
              <a:solidFill>
                <a:srgbClr val="000000"/>
              </a:solidFill>
              <a:uFillTx/>
              <a:latin typeface="Arial"/>
            </a:endParaRPr>
          </a:p>
        </p:txBody>
      </p:sp>
      <p:sp>
        <p:nvSpPr>
          <p:cNvPr id="38" name="PlaceHolder 2"/>
          <p:cNvSpPr>
            <a:spLocks noGrp="1"/>
          </p:cNvSpPr>
          <p:nvPr>
            <p:ph type="body"/>
          </p:nvPr>
        </p:nvSpPr>
        <p:spPr>
          <a:xfrm>
            <a:off x="609120" y="1174320"/>
            <a:ext cx="10974600" cy="4953240"/>
          </a:xfrm>
          <a:prstGeom prst="rect">
            <a:avLst/>
          </a:prstGeom>
          <a:noFill/>
          <a:ln w="0">
            <a:noFill/>
          </a:ln>
        </p:spPr>
        <p:txBody>
          <a:bodyPr lIns="90000" rIns="90000" tIns="46800" bIns="46800" anchor="t">
            <a:normAutofit/>
          </a:bodyPr>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Click to edit the outline text format</a:t>
            </a:r>
            <a:endParaRPr b="0" lang="ru-RU" sz="3200" strike="noStrike" u="none">
              <a:solidFill>
                <a:srgbClr val="000000"/>
              </a:solidFill>
              <a:uFillTx/>
              <a:latin typeface="Arial"/>
            </a:endParaRPr>
          </a:p>
          <a:p>
            <a:pPr lvl="1" marL="743040" indent="-28584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Second Outline Level</a:t>
            </a:r>
            <a:endParaRPr b="0" lang="ru-RU" sz="3200" strike="noStrike" u="none">
              <a:solidFill>
                <a:srgbClr val="000000"/>
              </a:solidFill>
              <a:uFillTx/>
              <a:latin typeface="Arial"/>
            </a:endParaRPr>
          </a:p>
          <a:p>
            <a:pPr lvl="2" marL="11430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Third Outline Level</a:t>
            </a:r>
            <a:endParaRPr b="0" lang="ru-RU" sz="3200" strike="noStrike" u="none">
              <a:solidFill>
                <a:srgbClr val="000000"/>
              </a:solidFill>
              <a:uFillTx/>
              <a:latin typeface="Arial"/>
            </a:endParaRPr>
          </a:p>
          <a:p>
            <a:pPr lvl="3" marL="16002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Fourth Outline Level</a:t>
            </a:r>
            <a:endParaRPr b="0" lang="ru-RU" sz="3200" strike="noStrike" u="none">
              <a:solidFill>
                <a:srgbClr val="000000"/>
              </a:solidFill>
              <a:uFillTx/>
              <a:latin typeface="Arial"/>
            </a:endParaRPr>
          </a:p>
          <a:p>
            <a:pPr lvl="4"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Fifth Outline Level</a:t>
            </a:r>
            <a:endParaRPr b="0" lang="ru-RU" sz="3200" strike="noStrike" u="none">
              <a:solidFill>
                <a:srgbClr val="000000"/>
              </a:solidFill>
              <a:uFillTx/>
              <a:latin typeface="Arial"/>
            </a:endParaRPr>
          </a:p>
          <a:p>
            <a:pPr lvl="5"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Sixth Outline Level</a:t>
            </a:r>
            <a:endParaRPr b="0" lang="ru-RU" sz="3200" strike="noStrike" u="none">
              <a:solidFill>
                <a:srgbClr val="000000"/>
              </a:solidFill>
              <a:uFillTx/>
              <a:latin typeface="Arial"/>
            </a:endParaRPr>
          </a:p>
          <a:p>
            <a:pPr lvl="6"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Arial"/>
              </a:rPr>
              <a:t>Seventh Outline Level</a:t>
            </a:r>
            <a:endParaRPr b="0" lang="ru-RU" sz="3200" strike="noStrike" u="none">
              <a:solidFill>
                <a:srgbClr val="000000"/>
              </a:solidFill>
              <a:uFillTx/>
              <a:latin typeface="Arial"/>
            </a:endParaRPr>
          </a:p>
        </p:txBody>
      </p:sp>
      <p:sp>
        <p:nvSpPr>
          <p:cNvPr id="39" name="PlaceHolder 3"/>
          <p:cNvSpPr>
            <a:spLocks noGrp="1"/>
          </p:cNvSpPr>
          <p:nvPr>
            <p:ph type="sldNum" idx="16"/>
          </p:nvPr>
        </p:nvSpPr>
        <p:spPr>
          <a:xfrm>
            <a:off x="11314080" y="282600"/>
            <a:ext cx="457200" cy="365040"/>
          </a:xfrm>
          <a:prstGeom prst="rect">
            <a:avLst/>
          </a:prstGeom>
          <a:noFill/>
          <a:ln w="0">
            <a:noFill/>
          </a:ln>
        </p:spPr>
        <p:txBody>
          <a:bodyPr lIns="90000" rIns="90000" tIns="46800" bIns="46800" anchor="t">
            <a:noAutofit/>
          </a:bodyPr>
          <a:lstStyle>
            <a:lvl1pPr indent="0" algn="ctr">
              <a:lnSpc>
                <a:spcPct val="100000"/>
              </a:lnSpc>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defRPr b="1" sz="1200" strike="noStrike" u="none">
                <a:solidFill>
                  <a:srgbClr val="969696"/>
                </a:solidFill>
                <a:uFillTx/>
                <a:latin typeface="Arial"/>
              </a:defRPr>
            </a:lvl1pPr>
          </a:lstStyle>
          <a:p>
            <a:pPr indent="0" algn="ctr">
              <a:lnSpc>
                <a:spcPct val="100000"/>
              </a:lnSpc>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fld id="{E04B18ED-73A5-46F6-A343-16CB20704366}" type="slidenum">
              <a:rPr b="1" sz="1200" strike="noStrike" u="none">
                <a:solidFill>
                  <a:srgbClr val="969696"/>
                </a:solidFill>
                <a:uFillTx/>
                <a:latin typeface="Arial"/>
              </a:rPr>
              <a:t>&lt;number&gt;</a:t>
            </a:fld>
            <a:endParaRPr b="0" lang="ru-RU" sz="1200" strike="noStrike" u="none">
              <a:solidFill>
                <a:srgbClr val="000000"/>
              </a:solidFill>
              <a:uFillTx/>
              <a:latin typeface="Calibri"/>
            </a:endParaRPr>
          </a:p>
        </p:txBody>
      </p:sp>
      <p:sp>
        <p:nvSpPr>
          <p:cNvPr id="40" name="PlaceHolder 4"/>
          <p:cNvSpPr>
            <a:spLocks noGrp="1"/>
          </p:cNvSpPr>
          <p:nvPr>
            <p:ph type="dt" idx="17"/>
          </p:nvPr>
        </p:nvSpPr>
        <p:spPr>
          <a:xfrm>
            <a:off x="609120" y="6244920"/>
            <a:ext cx="284508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
        <p:nvSpPr>
          <p:cNvPr id="41" name="PlaceHolder 5"/>
          <p:cNvSpPr>
            <a:spLocks noGrp="1"/>
          </p:cNvSpPr>
          <p:nvPr>
            <p:ph type="ftr" idx="18"/>
          </p:nvPr>
        </p:nvSpPr>
        <p:spPr>
          <a:xfrm>
            <a:off x="4165200" y="6244920"/>
            <a:ext cx="3862440" cy="476280"/>
          </a:xfrm>
          <a:prstGeom prst="rect">
            <a:avLst/>
          </a:prstGeom>
          <a:noFill/>
          <a:ln w="0">
            <a:noFill/>
          </a:ln>
        </p:spPr>
        <p:txBody>
          <a:bodyPr lIns="90000" rIns="90000" tIns="46800" bIns="4680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ffffff"/>
              </a:solidFill>
              <a:uFillTx/>
              <a:latin typeface="Calibri"/>
            </a:endParaRPr>
          </a:p>
        </p:txBody>
      </p:sp>
    </p:spTree>
  </p:cSld>
  <p:clrMap bg1="lt1" tx1="dk1" bg2="lt2" tx2="dk2" accent1="accent1" accent2="accent2" accent3="accent3" accent4="accent4" accent5="accent5" accent6="accent6" hlink="hlink" folHlink="folHlink"/>
  <p:sldLayoutIdLst/>
</p:sldMaster>
</file>

<file path=ppt/slides/_rels/slide1.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8.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52" name="Picture 1" descr=""/>
          <p:cNvPicPr/>
          <p:nvPr/>
        </p:nvPicPr>
        <p:blipFill>
          <a:blip r:embed="rId1"/>
          <a:stretch/>
        </p:blipFill>
        <p:spPr>
          <a:xfrm>
            <a:off x="652320" y="7978680"/>
            <a:ext cx="200160" cy="203400"/>
          </a:xfrm>
          <a:prstGeom prst="rect">
            <a:avLst/>
          </a:prstGeom>
          <a:ln w="0">
            <a:noFill/>
          </a:ln>
        </p:spPr>
      </p:pic>
      <p:sp>
        <p:nvSpPr>
          <p:cNvPr id="53" name="Freeform 2"/>
          <p:cNvSpPr/>
          <p:nvPr/>
        </p:nvSpPr>
        <p:spPr>
          <a:xfrm>
            <a:off x="1440" y="-12600"/>
            <a:ext cx="12190680" cy="977760"/>
          </a:xfrm>
          <a:custGeom>
            <a:avLst/>
            <a:gdLst/>
            <a:ahLst/>
            <a:rect l="l" t="t" r="r" b="b"/>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90000" rIns="90000" tIns="46800" bIns="46800" anchor="t">
            <a:noAutofit/>
          </a:bodyPr>
          <a:p>
            <a:endParaRPr b="0" lang="ru-RU" sz="1800" strike="noStrike" u="none">
              <a:solidFill>
                <a:srgbClr val="ffffff"/>
              </a:solidFill>
              <a:uFillTx/>
              <a:latin typeface="Calibri"/>
            </a:endParaRPr>
          </a:p>
        </p:txBody>
      </p:sp>
      <p:sp>
        <p:nvSpPr>
          <p:cNvPr id="54" name="Rectangle 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37 </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Частных детских</a:t>
            </a:r>
            <a:endParaRPr b="0" lang="ru-RU" sz="12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сада</a:t>
            </a:r>
            <a:endParaRPr b="0" lang="ru-RU" sz="1200" strike="noStrike" u="none">
              <a:solidFill>
                <a:srgbClr val="ffffff"/>
              </a:solidFill>
              <a:uFillTx/>
              <a:latin typeface="Calibri"/>
            </a:endParaRPr>
          </a:p>
        </p:txBody>
      </p:sp>
      <p:sp>
        <p:nvSpPr>
          <p:cNvPr id="55" name="Rectangle 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43</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Мини-центра</a:t>
            </a:r>
            <a:endParaRPr b="0" lang="ru-RU" sz="1200" strike="noStrike" u="none">
              <a:solidFill>
                <a:srgbClr val="ffffff"/>
              </a:solidFill>
              <a:uFillTx/>
              <a:latin typeface="Calibri"/>
            </a:endParaRPr>
          </a:p>
        </p:txBody>
      </p:sp>
      <p:cxnSp>
        <p:nvCxnSpPr>
          <p:cNvPr id="56" name="AutoShape 5"/>
          <p:cNvCxnSpPr/>
          <p:nvPr/>
        </p:nvCxnSpPr>
        <p:spPr>
          <a:xfrm>
            <a:off x="212400" y="6621120"/>
            <a:ext cx="11729160" cy="27720"/>
          </a:xfrm>
          <a:prstGeom prst="straightConnector1">
            <a:avLst/>
          </a:prstGeom>
          <a:ln cap="sq" w="57240">
            <a:solidFill>
              <a:srgbClr val="33cccc"/>
            </a:solidFill>
            <a:miter/>
          </a:ln>
        </p:spPr>
      </p:cxnSp>
      <p:cxnSp>
        <p:nvCxnSpPr>
          <p:cNvPr id="57" name="AutoShape 6"/>
          <p:cNvCxnSpPr/>
          <p:nvPr/>
        </p:nvCxnSpPr>
        <p:spPr>
          <a:xfrm>
            <a:off x="757080" y="3716280"/>
            <a:ext cx="10694160" cy="38880"/>
          </a:xfrm>
          <a:prstGeom prst="straightConnector1">
            <a:avLst/>
          </a:prstGeom>
          <a:ln cap="sq" w="57240">
            <a:solidFill>
              <a:srgbClr val="4472c4"/>
            </a:solidFill>
            <a:miter/>
          </a:ln>
        </p:spPr>
      </p:cxnSp>
      <p:sp>
        <p:nvSpPr>
          <p:cNvPr id="58" name="Text Box 7"/>
          <p:cNvSpPr/>
          <p:nvPr/>
        </p:nvSpPr>
        <p:spPr>
          <a:xfrm>
            <a:off x="1228680" y="4011480"/>
            <a:ext cx="9755280" cy="10695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ru-RU" sz="3200" strike="noStrike" u="none">
                <a:solidFill>
                  <a:srgbClr val="000000"/>
                </a:solidFill>
                <a:uFillTx/>
                <a:latin typeface="Times New Roman"/>
              </a:rPr>
              <a:t>Сабақтың тақырыбы: </a:t>
            </a:r>
            <a:r>
              <a:rPr b="1" lang="kk-KZ" sz="3200" strike="noStrike" u="none">
                <a:solidFill>
                  <a:srgbClr val="000000"/>
                </a:solidFill>
                <a:uFillTx/>
                <a:latin typeface="Times New Roman"/>
              </a:rPr>
              <a:t> </a:t>
            </a:r>
            <a:endParaRPr b="0" lang="ru-RU" sz="3200" strike="noStrike" u="none">
              <a:solidFill>
                <a:srgbClr val="ffffff"/>
              </a:solidFill>
              <a:uFillTx/>
              <a:latin typeface="Calibri"/>
            </a:endParaRPr>
          </a:p>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kk-KZ" sz="3200" strike="noStrike" u="none">
                <a:solidFill>
                  <a:srgbClr val="000000"/>
                </a:solidFill>
                <a:uFillTx/>
                <a:latin typeface="Times New Roman"/>
              </a:rPr>
              <a:t>Ж. Жабаев “Зілді бұйрық” өлеңі</a:t>
            </a:r>
            <a:endParaRPr b="0" lang="ru-RU" sz="3200" strike="noStrike" u="none">
              <a:solidFill>
                <a:srgbClr val="ffffff"/>
              </a:solidFill>
              <a:uFillTx/>
              <a:latin typeface="Calibri"/>
            </a:endParaRPr>
          </a:p>
        </p:txBody>
      </p:sp>
      <p:sp>
        <p:nvSpPr>
          <p:cNvPr id="59" name="Text Box 8"/>
          <p:cNvSpPr/>
          <p:nvPr/>
        </p:nvSpPr>
        <p:spPr>
          <a:xfrm>
            <a:off x="10010520" y="181080"/>
            <a:ext cx="2089440" cy="52092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kk-KZ" sz="1400" strike="noStrike" u="none">
                <a:solidFill>
                  <a:srgbClr val="ffffff"/>
                </a:solidFill>
                <a:uFillTx/>
                <a:latin typeface="Tahoma"/>
              </a:rPr>
              <a:t>ҚАЗАҚ әдебиеті (Т1)</a:t>
            </a:r>
            <a:endParaRPr b="0" lang="ru-RU" sz="1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ru-RU" sz="1400" strike="noStrike" u="none">
                <a:solidFill>
                  <a:srgbClr val="ffffff"/>
                </a:solidFill>
                <a:uFillTx/>
                <a:latin typeface="Tahoma"/>
              </a:rPr>
              <a:t>7-СЫНЫП</a:t>
            </a:r>
            <a:endParaRPr b="0" lang="ru-RU" sz="1400" strike="noStrike" u="none">
              <a:solidFill>
                <a:srgbClr val="ffffff"/>
              </a:solidFill>
              <a:uFillTx/>
              <a:latin typeface="Calibri"/>
            </a:endParaRPr>
          </a:p>
        </p:txBody>
      </p:sp>
      <p:sp>
        <p:nvSpPr>
          <p:cNvPr id="60" name="Text Box 9"/>
          <p:cNvSpPr/>
          <p:nvPr/>
        </p:nvSpPr>
        <p:spPr>
          <a:xfrm>
            <a:off x="652320" y="320760"/>
            <a:ext cx="9439560" cy="6426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kk-KZ" sz="3600" strike="noStrike" u="none">
                <a:solidFill>
                  <a:srgbClr val="000000"/>
                </a:solidFill>
                <a:uFillTx/>
                <a:latin typeface="Times New Roman"/>
              </a:rPr>
              <a:t>Бөлім</a:t>
            </a:r>
            <a:r>
              <a:rPr b="1" lang="kk-KZ" sz="3200" strike="noStrike" u="none">
                <a:solidFill>
                  <a:srgbClr val="000000"/>
                </a:solidFill>
                <a:uFillTx/>
                <a:latin typeface="Times New Roman"/>
              </a:rPr>
              <a:t> тақырыбы:  Толғауы тоқсан қызыл тіл</a:t>
            </a:r>
            <a:endParaRPr b="0" lang="ru-RU" sz="3200" strike="noStrike" u="none">
              <a:solidFill>
                <a:srgbClr val="ffffff"/>
              </a:solidFill>
              <a:uFillTx/>
              <a:latin typeface="Calibri"/>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Slide Number Placeholder 3"/>
          <p:cNvSpPr/>
          <p:nvPr/>
        </p:nvSpPr>
        <p:spPr>
          <a:xfrm>
            <a:off x="11314080" y="282600"/>
            <a:ext cx="457200" cy="36504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fld id="{B339E594-BC49-4E6E-B3ED-A15B236A6498}" type="slidenum">
              <a:rPr b="1" sz="1200" strike="noStrike" u="none">
                <a:solidFill>
                  <a:srgbClr val="969696"/>
                </a:solidFill>
                <a:uFillTx/>
                <a:latin typeface="Arial"/>
                <a:ea typeface="SimSun"/>
              </a:rPr>
              <a:t>&lt;number&gt;</a:t>
            </a:fld>
            <a:endParaRPr b="0" lang="ru-RU" sz="1200" strike="noStrike" u="none">
              <a:solidFill>
                <a:srgbClr val="ffffff"/>
              </a:solidFill>
              <a:uFillTx/>
              <a:latin typeface="Calibri"/>
            </a:endParaRPr>
          </a:p>
        </p:txBody>
      </p:sp>
      <p:sp>
        <p:nvSpPr>
          <p:cNvPr id="126" name="TextBox 4"/>
          <p:cNvSpPr/>
          <p:nvPr/>
        </p:nvSpPr>
        <p:spPr>
          <a:xfrm>
            <a:off x="276120" y="125280"/>
            <a:ext cx="11800080" cy="1069560"/>
          </a:xfrm>
          <a:prstGeom prst="rect">
            <a:avLst/>
          </a:prstGeom>
          <a:solidFill>
            <a:srgbClr val="c2e0ff"/>
          </a:solidFill>
          <a:ln w="12600">
            <a:solidFill>
              <a:srgbClr val="0066cc"/>
            </a:solidFill>
            <a:miter/>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en-US" sz="1600" strike="noStrike" u="none">
                <a:solidFill>
                  <a:srgbClr val="000000"/>
                </a:solidFill>
                <a:uFillTx/>
                <a:latin typeface="Tahoma"/>
                <a:ea typeface="Tahoma"/>
              </a:rPr>
              <a:t> </a:t>
            </a:r>
            <a:r>
              <a:rPr b="1" lang="en-US" sz="3200" strike="noStrike" u="none">
                <a:solidFill>
                  <a:srgbClr val="ff0000"/>
                </a:solidFill>
                <a:uFillTx/>
                <a:latin typeface="Times New Roman"/>
                <a:ea typeface="Tahoma"/>
              </a:rPr>
              <a:t>2-тапсырма. Әдеби шығарма сюжетінің құрамдас бөлшектерін сәйкестендіріңіздер. </a:t>
            </a:r>
            <a:endParaRPr b="0" lang="ru-RU" sz="3200" strike="noStrike" u="none">
              <a:solidFill>
                <a:srgbClr val="ffffff"/>
              </a:solidFill>
              <a:uFillTx/>
              <a:latin typeface="Calibri"/>
            </a:endParaRPr>
          </a:p>
        </p:txBody>
      </p:sp>
      <p:sp>
        <p:nvSpPr>
          <p:cNvPr id="127" name="Прямая соединительная линия 2"/>
          <p:cNvSpPr/>
          <p:nvPr/>
        </p:nvSpPr>
        <p:spPr>
          <a:xfrm>
            <a:off x="4815000" y="3678120"/>
            <a:ext cx="2236680" cy="631800"/>
          </a:xfrm>
          <a:prstGeom prst="line">
            <a:avLst/>
          </a:prstGeom>
          <a:ln w="19080">
            <a:solidFill>
              <a:srgbClr val="000000"/>
            </a:solidFill>
            <a:miter/>
          </a:ln>
        </p:spPr>
        <p:style>
          <a:lnRef idx="0"/>
          <a:fillRef idx="0"/>
          <a:effectRef idx="0"/>
          <a:fontRef idx="minor"/>
        </p:style>
        <p:txBody>
          <a:bodyPr lIns="90000" rIns="90000" tIns="46800" bIns="46800" anchor="t">
            <a:noAutofit/>
          </a:bodyPr>
          <a:p>
            <a:endParaRPr b="0" lang="ru-RU" sz="1800" strike="noStrike" u="none">
              <a:solidFill>
                <a:srgbClr val="ffffff"/>
              </a:solidFill>
              <a:uFillTx/>
              <a:latin typeface="Calibri"/>
            </a:endParaRPr>
          </a:p>
        </p:txBody>
      </p:sp>
      <p:sp>
        <p:nvSpPr>
          <p:cNvPr id="128" name="Прямая соединительная линия 10"/>
          <p:cNvSpPr/>
          <p:nvPr/>
        </p:nvSpPr>
        <p:spPr>
          <a:xfrm flipV="1">
            <a:off x="5029200" y="3284280"/>
            <a:ext cx="2136600" cy="1143000"/>
          </a:xfrm>
          <a:prstGeom prst="line">
            <a:avLst/>
          </a:prstGeom>
          <a:ln w="19080">
            <a:solidFill>
              <a:srgbClr val="0066cc"/>
            </a:solidFill>
            <a:miter/>
          </a:ln>
        </p:spPr>
        <p:style>
          <a:lnRef idx="0"/>
          <a:fillRef idx="0"/>
          <a:effectRef idx="0"/>
          <a:fontRef idx="minor"/>
        </p:style>
        <p:txBody>
          <a:bodyPr lIns="90000" rIns="90000" tIns="46800" bIns="46800" anchor="t">
            <a:noAutofit/>
          </a:bodyPr>
          <a:p>
            <a:endParaRPr b="0" lang="ru-RU" sz="1800" strike="noStrike" u="none">
              <a:solidFill>
                <a:srgbClr val="ffffff"/>
              </a:solidFill>
              <a:uFillTx/>
              <a:latin typeface="Calibri"/>
            </a:endParaRPr>
          </a:p>
        </p:txBody>
      </p:sp>
      <p:sp>
        <p:nvSpPr>
          <p:cNvPr id="129" name="Прямая соединительная линия 12"/>
          <p:cNvSpPr/>
          <p:nvPr/>
        </p:nvSpPr>
        <p:spPr>
          <a:xfrm flipV="1">
            <a:off x="5118120" y="2654280"/>
            <a:ext cx="2235240" cy="1262160"/>
          </a:xfrm>
          <a:prstGeom prst="line">
            <a:avLst/>
          </a:prstGeom>
          <a:ln w="19080">
            <a:solidFill>
              <a:srgbClr val="0066cc"/>
            </a:solidFill>
            <a:miter/>
          </a:ln>
        </p:spPr>
        <p:style>
          <a:lnRef idx="0"/>
          <a:fillRef idx="0"/>
          <a:effectRef idx="0"/>
          <a:fontRef idx="minor"/>
        </p:style>
        <p:txBody>
          <a:bodyPr lIns="90000" rIns="90000" tIns="46800" bIns="46800" anchor="t">
            <a:noAutofit/>
          </a:bodyPr>
          <a:p>
            <a:endParaRPr b="0" lang="ru-RU" sz="1800" strike="noStrike" u="none">
              <a:solidFill>
                <a:srgbClr val="ffffff"/>
              </a:solidFill>
              <a:uFillTx/>
              <a:latin typeface="Calibri"/>
            </a:endParaRPr>
          </a:p>
        </p:txBody>
      </p:sp>
      <p:sp>
        <p:nvSpPr>
          <p:cNvPr id="130" name="Прямая соединительная линия 14"/>
          <p:cNvSpPr/>
          <p:nvPr/>
        </p:nvSpPr>
        <p:spPr>
          <a:xfrm>
            <a:off x="5224320" y="2873520"/>
            <a:ext cx="2286000" cy="1966680"/>
          </a:xfrm>
          <a:prstGeom prst="line">
            <a:avLst/>
          </a:prstGeom>
          <a:ln w="19080">
            <a:solidFill>
              <a:srgbClr val="0066cc"/>
            </a:solidFill>
            <a:miter/>
          </a:ln>
        </p:spPr>
        <p:style>
          <a:lnRef idx="0"/>
          <a:fillRef idx="0"/>
          <a:effectRef idx="0"/>
          <a:fontRef idx="minor"/>
        </p:style>
        <p:txBody>
          <a:bodyPr lIns="90000" rIns="90000" tIns="46800" bIns="46800" anchor="t">
            <a:noAutofit/>
          </a:bodyPr>
          <a:p>
            <a:endParaRPr b="0" lang="ru-RU" sz="1800" strike="noStrike" u="none">
              <a:solidFill>
                <a:srgbClr val="ffffff"/>
              </a:solidFill>
              <a:uFillTx/>
              <a:latin typeface="Calibri"/>
            </a:endParaRPr>
          </a:p>
        </p:txBody>
      </p:sp>
      <p:graphicFrame>
        <p:nvGraphicFramePr>
          <p:cNvPr id="131" name=""/>
          <p:cNvGraphicFramePr/>
          <p:nvPr/>
        </p:nvGraphicFramePr>
        <p:xfrm>
          <a:off x="407880" y="1203480"/>
          <a:ext cx="11668320" cy="5546520"/>
        </p:xfrm>
        <a:graphic>
          <a:graphicData uri="http://schemas.openxmlformats.org/drawingml/2006/table">
            <a:tbl>
              <a:tblPr/>
              <a:tblGrid>
                <a:gridCol w="4367160"/>
                <a:gridCol w="7301160"/>
              </a:tblGrid>
              <a:tr h="1281240">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800" strike="noStrike" u="none">
                          <a:solidFill>
                            <a:srgbClr val="000000"/>
                          </a:solidFill>
                          <a:uFillTx/>
                          <a:latin typeface="Times New Roman"/>
                          <a:ea typeface="SimSun"/>
                        </a:rPr>
                        <a:t>1.Басталуы. </a:t>
                      </a:r>
                      <a:r>
                        <a:rPr b="0" lang="en-US" sz="2800" strike="noStrike" u="none">
                          <a:solidFill>
                            <a:srgbClr val="000000"/>
                          </a:solidFill>
                          <a:uFillTx/>
                          <a:latin typeface="Times New Roman"/>
                          <a:ea typeface="SimSun"/>
                        </a:rPr>
                        <a:t> </a:t>
                      </a:r>
                      <a:endParaRPr b="0" lang="ru-RU" sz="2800" strike="noStrike" u="none">
                        <a:solidFill>
                          <a:srgbClr val="ffffff"/>
                        </a:solidFill>
                        <a:uFillTx/>
                        <a:latin typeface="Calibri"/>
                      </a:endParaRPr>
                    </a:p>
                  </a:txBody>
                  <a:tcPr anchor="t" marL="68400" marR="684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ffffff"/>
                    </a:solid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r>
                        <a:rPr b="0" lang="en-US" sz="2800" strike="noStrike" u="none">
                          <a:solidFill>
                            <a:srgbClr val="000000"/>
                          </a:solidFill>
                          <a:uFillTx/>
                          <a:latin typeface="Times New Roman"/>
                          <a:ea typeface="SimSun"/>
                        </a:rPr>
                        <a:t>Көксеген азаттықтың соғысында” ерлердің көрсеткен ерлігі</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ffffff"/>
                        </a:solidFill>
                        <a:uFillTx/>
                        <a:latin typeface="Calibri"/>
                      </a:endParaRPr>
                    </a:p>
                  </a:txBody>
                  <a:tcPr anchor="t" marL="68400" marR="684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ffffff"/>
                    </a:solidFill>
                  </a:tcPr>
                </a:tc>
              </a:tr>
              <a:tr h="854280">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800" strike="noStrike" u="none">
                          <a:solidFill>
                            <a:srgbClr val="000000"/>
                          </a:solidFill>
                          <a:uFillTx/>
                          <a:latin typeface="Times New Roman"/>
                          <a:ea typeface="SimSun"/>
                        </a:rPr>
                        <a:t>2.Байланысы.</a:t>
                      </a:r>
                      <a:r>
                        <a:rPr b="0" lang="en-US" sz="2800" strike="noStrike" u="none">
                          <a:solidFill>
                            <a:srgbClr val="000000"/>
                          </a:solidFill>
                          <a:uFillTx/>
                          <a:latin typeface="Times New Roman"/>
                          <a:ea typeface="SimSun"/>
                        </a:rPr>
                        <a:t> </a:t>
                      </a:r>
                      <a:endParaRPr b="0" lang="ru-RU" sz="2800" strike="noStrike" u="none">
                        <a:solidFill>
                          <a:srgbClr val="ffffff"/>
                        </a:solidFill>
                        <a:uFillTx/>
                        <a:latin typeface="Calibri"/>
                      </a:endParaRPr>
                    </a:p>
                  </a:txBody>
                  <a:tcPr anchor="t" marL="68400" marR="6840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ffffff"/>
                    </a:solid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Бұйрықтың шығуы</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ffffff"/>
                        </a:solidFill>
                        <a:uFillTx/>
                        <a:latin typeface="Calibri"/>
                      </a:endParaRPr>
                    </a:p>
                  </a:txBody>
                  <a:tcPr anchor="t" marL="68400" marR="6840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ffffff"/>
                    </a:solidFill>
                  </a:tcPr>
                </a:tc>
              </a:tr>
              <a:tr h="1281240">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800" strike="noStrike" u="none">
                          <a:solidFill>
                            <a:srgbClr val="000000"/>
                          </a:solidFill>
                          <a:uFillTx/>
                          <a:latin typeface="Times New Roman"/>
                          <a:ea typeface="SimSun"/>
                        </a:rPr>
                        <a:t>3.Дамуы.</a:t>
                      </a:r>
                      <a:r>
                        <a:rPr b="0" lang="en-US" sz="2800" strike="noStrike" u="none">
                          <a:solidFill>
                            <a:srgbClr val="000000"/>
                          </a:solidFill>
                          <a:uFillTx/>
                          <a:latin typeface="Times New Roman"/>
                          <a:ea typeface="SimSun"/>
                        </a:rPr>
                        <a:t> </a:t>
                      </a:r>
                      <a:endParaRPr b="0" lang="ru-RU" sz="2800" strike="noStrike" u="none">
                        <a:solidFill>
                          <a:srgbClr val="ffffff"/>
                        </a:solidFill>
                        <a:uFillTx/>
                        <a:latin typeface="Calibri"/>
                      </a:endParaRPr>
                    </a:p>
                  </a:txBody>
                  <a:tcPr anchor="t" marL="68400" marR="684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ffffff"/>
                    </a:solid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Бекболаттың ұсталуы, топ басы Саттардың қаза болуы</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endParaRPr b="0" lang="ru-RU" sz="2800" strike="noStrike" u="none">
                        <a:solidFill>
                          <a:srgbClr val="ffffff"/>
                        </a:solidFill>
                        <a:uFillTx/>
                        <a:latin typeface="Calibri"/>
                      </a:endParaRPr>
                    </a:p>
                  </a:txBody>
                  <a:tcPr anchor="t" marL="68400" marR="684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ffffff"/>
                    </a:solidFill>
                  </a:tcPr>
                </a:tc>
              </a:tr>
              <a:tr h="854280">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800" strike="noStrike" u="none">
                          <a:solidFill>
                            <a:srgbClr val="000000"/>
                          </a:solidFill>
                          <a:uFillTx/>
                          <a:latin typeface="Times New Roman"/>
                          <a:ea typeface="SimSun"/>
                        </a:rPr>
                        <a:t>4.Шиеленісуі.</a:t>
                      </a:r>
                      <a:r>
                        <a:rPr b="0" lang="en-US" sz="2800" strike="noStrike" u="none">
                          <a:solidFill>
                            <a:srgbClr val="000000"/>
                          </a:solidFill>
                          <a:uFillTx/>
                          <a:latin typeface="Times New Roman"/>
                          <a:ea typeface="SimSun"/>
                        </a:rPr>
                        <a:t> </a:t>
                      </a:r>
                      <a:endParaRPr b="0" lang="ru-RU" sz="2800" strike="noStrike" u="none">
                        <a:solidFill>
                          <a:srgbClr val="ffffff"/>
                        </a:solidFill>
                        <a:uFillTx/>
                        <a:latin typeface="Calibri"/>
                      </a:endParaRPr>
                    </a:p>
                  </a:txBody>
                  <a:tcPr anchor="t" marL="68400" marR="684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ffffff"/>
                    </a:solid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Жастардың қудалауға ұшырауы, қамауға алынуы</a:t>
                      </a:r>
                      <a:endParaRPr b="0" lang="ru-RU" sz="2800" strike="noStrike" u="none">
                        <a:solidFill>
                          <a:srgbClr val="ffffff"/>
                        </a:solidFill>
                        <a:uFillTx/>
                        <a:latin typeface="Calibri"/>
                      </a:endParaRPr>
                    </a:p>
                  </a:txBody>
                  <a:tcPr anchor="t" marL="68400" marR="684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ffffff"/>
                    </a:solidFill>
                  </a:tcPr>
                </a:tc>
              </a:tr>
              <a:tr h="854280">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800" strike="noStrike" u="none">
                          <a:solidFill>
                            <a:srgbClr val="000000"/>
                          </a:solidFill>
                          <a:uFillTx/>
                          <a:latin typeface="Times New Roman"/>
                          <a:ea typeface="SimSun"/>
                        </a:rPr>
                        <a:t>5.Шарықтау шегі.</a:t>
                      </a:r>
                      <a:r>
                        <a:rPr b="0" lang="en-US" sz="2800" strike="noStrike" u="none">
                          <a:solidFill>
                            <a:srgbClr val="000000"/>
                          </a:solidFill>
                          <a:uFillTx/>
                          <a:latin typeface="Times New Roman"/>
                          <a:ea typeface="SimSun"/>
                        </a:rPr>
                        <a:t> </a:t>
                      </a:r>
                      <a:endParaRPr b="0" lang="ru-RU" sz="2800" strike="noStrike" u="none">
                        <a:solidFill>
                          <a:srgbClr val="ffffff"/>
                        </a:solidFill>
                        <a:uFillTx/>
                        <a:latin typeface="Calibri"/>
                      </a:endParaRPr>
                    </a:p>
                  </a:txBody>
                  <a:tcPr anchor="t" marL="68400" marR="684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ffffff"/>
                    </a:solid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Халықтың қарсылық таныта бастауы</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endParaRPr b="0" lang="ru-RU" sz="2800" strike="noStrike" u="none">
                        <a:solidFill>
                          <a:srgbClr val="ffffff"/>
                        </a:solidFill>
                        <a:uFillTx/>
                        <a:latin typeface="Calibri"/>
                      </a:endParaRPr>
                    </a:p>
                  </a:txBody>
                  <a:tcPr anchor="t" marL="68400" marR="684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ffffff"/>
                    </a:solidFill>
                  </a:tcPr>
                </a:tc>
              </a:tr>
              <a:tr h="427320">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800" strike="noStrike" u="none">
                          <a:solidFill>
                            <a:srgbClr val="000000"/>
                          </a:solidFill>
                          <a:uFillTx/>
                          <a:latin typeface="Times New Roman"/>
                          <a:ea typeface="SimSun"/>
                        </a:rPr>
                        <a:t>6.Шешімі</a:t>
                      </a:r>
                      <a:endParaRPr b="0" lang="ru-RU" sz="2800" strike="noStrike" u="none">
                        <a:solidFill>
                          <a:srgbClr val="ffffff"/>
                        </a:solidFill>
                        <a:uFillTx/>
                        <a:latin typeface="Calibri"/>
                      </a:endParaRPr>
                    </a:p>
                  </a:txBody>
                  <a:tcPr anchor="t" marL="68400" marR="684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ffffff"/>
                    </a:solid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Бұйрықты естіген халықтың  наразылығы </a:t>
                      </a:r>
                      <a:endParaRPr b="0" lang="ru-RU" sz="2800" strike="noStrike" u="none">
                        <a:solidFill>
                          <a:srgbClr val="ffffff"/>
                        </a:solidFill>
                        <a:uFillTx/>
                        <a:latin typeface="Calibri"/>
                      </a:endParaRPr>
                    </a:p>
                  </a:txBody>
                  <a:tcPr anchor="t" marL="68400" marR="684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ffffff"/>
                    </a:solidFill>
                  </a:tcPr>
                </a:tc>
              </a:tr>
            </a:tbl>
          </a:graphicData>
        </a:graphic>
      </p:graphicFrame>
    </p:spTree>
  </p:cSld>
  <p:transition spd="med">
    <p:fade/>
  </p:transition>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Slide Number Placeholder 3"/>
          <p:cNvSpPr/>
          <p:nvPr/>
        </p:nvSpPr>
        <p:spPr>
          <a:xfrm>
            <a:off x="11314080" y="282600"/>
            <a:ext cx="457200" cy="36504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fld id="{51CB6278-6803-4539-93BA-FC640A954067}" type="slidenum">
              <a:rPr b="1" sz="1200" strike="noStrike" u="none">
                <a:solidFill>
                  <a:srgbClr val="969696"/>
                </a:solidFill>
                <a:uFillTx/>
                <a:latin typeface="Arial"/>
                <a:ea typeface="SimSun"/>
              </a:rPr>
              <a:t>&lt;number&gt;</a:t>
            </a:fld>
            <a:endParaRPr b="0" lang="ru-RU" sz="1200" strike="noStrike" u="none">
              <a:solidFill>
                <a:srgbClr val="ffffff"/>
              </a:solidFill>
              <a:uFillTx/>
              <a:latin typeface="Calibri"/>
            </a:endParaRPr>
          </a:p>
        </p:txBody>
      </p:sp>
      <p:sp>
        <p:nvSpPr>
          <p:cNvPr id="133" name="TextBox 4"/>
          <p:cNvSpPr/>
          <p:nvPr/>
        </p:nvSpPr>
        <p:spPr>
          <a:xfrm>
            <a:off x="276120" y="125280"/>
            <a:ext cx="11800080" cy="581760"/>
          </a:xfrm>
          <a:prstGeom prst="rect">
            <a:avLst/>
          </a:prstGeom>
          <a:solidFill>
            <a:srgbClr val="c2e0ff"/>
          </a:solidFill>
          <a:ln w="12600">
            <a:solidFill>
              <a:srgbClr val="0066cc"/>
            </a:solidFill>
            <a:miter/>
          </a:ln>
        </p:spPr>
        <p:style>
          <a:lnRef idx="0"/>
          <a:fillRef idx="0"/>
          <a:effectRef idx="0"/>
          <a:fontRef idx="minor"/>
        </p:style>
        <p:txBody>
          <a:bodyPr lIns="90000" rIns="90000" tIns="46800" bIns="46800" anchor="t">
            <a:sp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en-US" sz="1600" strike="noStrike" u="none">
                <a:solidFill>
                  <a:srgbClr val="000000"/>
                </a:solidFill>
                <a:uFillTx/>
                <a:latin typeface="Tahoma"/>
                <a:ea typeface="Tahoma"/>
              </a:rPr>
              <a:t> </a:t>
            </a:r>
            <a:r>
              <a:rPr b="1" lang="en-US" sz="3200" strike="noStrike" u="none">
                <a:solidFill>
                  <a:srgbClr val="ff0000"/>
                </a:solidFill>
                <a:uFillTx/>
                <a:latin typeface="Times New Roman"/>
                <a:ea typeface="Tahoma"/>
              </a:rPr>
              <a:t> </a:t>
            </a:r>
            <a:r>
              <a:rPr b="1" lang="en-US" sz="3200" strike="noStrike" u="none">
                <a:solidFill>
                  <a:srgbClr val="ff0000"/>
                </a:solidFill>
                <a:uFillTx/>
                <a:latin typeface="Times New Roman"/>
                <a:ea typeface="Tahoma"/>
              </a:rPr>
              <a:t>Жауабыңызды тексеріңіз</a:t>
            </a:r>
            <a:endParaRPr b="0" lang="ru-RU" sz="3200" strike="noStrike" u="none">
              <a:solidFill>
                <a:srgbClr val="ffffff"/>
              </a:solidFill>
              <a:uFillTx/>
              <a:latin typeface="Calibri"/>
            </a:endParaRPr>
          </a:p>
        </p:txBody>
      </p:sp>
      <p:sp>
        <p:nvSpPr>
          <p:cNvPr id="134" name="Прямая соединительная линия 2"/>
          <p:cNvSpPr/>
          <p:nvPr/>
        </p:nvSpPr>
        <p:spPr>
          <a:xfrm>
            <a:off x="4815000" y="3678120"/>
            <a:ext cx="2236680" cy="631800"/>
          </a:xfrm>
          <a:prstGeom prst="line">
            <a:avLst/>
          </a:prstGeom>
          <a:ln w="19080">
            <a:solidFill>
              <a:srgbClr val="000000"/>
            </a:solidFill>
            <a:miter/>
          </a:ln>
        </p:spPr>
        <p:style>
          <a:lnRef idx="0"/>
          <a:fillRef idx="0"/>
          <a:effectRef idx="0"/>
          <a:fontRef idx="minor"/>
        </p:style>
        <p:txBody>
          <a:bodyPr lIns="90000" rIns="90000" tIns="46800" bIns="46800" anchor="t">
            <a:noAutofit/>
          </a:bodyPr>
          <a:p>
            <a:endParaRPr b="0" lang="ru-RU" sz="1800" strike="noStrike" u="none">
              <a:solidFill>
                <a:srgbClr val="ffffff"/>
              </a:solidFill>
              <a:uFillTx/>
              <a:latin typeface="Calibri"/>
            </a:endParaRPr>
          </a:p>
        </p:txBody>
      </p:sp>
      <p:sp>
        <p:nvSpPr>
          <p:cNvPr id="135" name="Прямая соединительная линия 10"/>
          <p:cNvSpPr/>
          <p:nvPr/>
        </p:nvSpPr>
        <p:spPr>
          <a:xfrm flipV="1">
            <a:off x="5029200" y="3284280"/>
            <a:ext cx="2136600" cy="1143000"/>
          </a:xfrm>
          <a:prstGeom prst="line">
            <a:avLst/>
          </a:prstGeom>
          <a:ln w="19080">
            <a:solidFill>
              <a:srgbClr val="0066cc"/>
            </a:solidFill>
            <a:miter/>
          </a:ln>
        </p:spPr>
        <p:style>
          <a:lnRef idx="0"/>
          <a:fillRef idx="0"/>
          <a:effectRef idx="0"/>
          <a:fontRef idx="minor"/>
        </p:style>
        <p:txBody>
          <a:bodyPr lIns="90000" rIns="90000" tIns="46800" bIns="46800" anchor="t">
            <a:noAutofit/>
          </a:bodyPr>
          <a:p>
            <a:endParaRPr b="0" lang="ru-RU" sz="1800" strike="noStrike" u="none">
              <a:solidFill>
                <a:srgbClr val="ffffff"/>
              </a:solidFill>
              <a:uFillTx/>
              <a:latin typeface="Calibri"/>
            </a:endParaRPr>
          </a:p>
        </p:txBody>
      </p:sp>
      <p:sp>
        <p:nvSpPr>
          <p:cNvPr id="136" name="Прямая соединительная линия 12"/>
          <p:cNvSpPr/>
          <p:nvPr/>
        </p:nvSpPr>
        <p:spPr>
          <a:xfrm flipV="1">
            <a:off x="5118120" y="2654280"/>
            <a:ext cx="2235240" cy="1262160"/>
          </a:xfrm>
          <a:prstGeom prst="line">
            <a:avLst/>
          </a:prstGeom>
          <a:ln w="19080">
            <a:solidFill>
              <a:srgbClr val="0066cc"/>
            </a:solidFill>
            <a:miter/>
          </a:ln>
        </p:spPr>
        <p:style>
          <a:lnRef idx="0"/>
          <a:fillRef idx="0"/>
          <a:effectRef idx="0"/>
          <a:fontRef idx="minor"/>
        </p:style>
        <p:txBody>
          <a:bodyPr lIns="90000" rIns="90000" tIns="46800" bIns="46800" anchor="t">
            <a:noAutofit/>
          </a:bodyPr>
          <a:p>
            <a:endParaRPr b="0" lang="ru-RU" sz="1800" strike="noStrike" u="none">
              <a:solidFill>
                <a:srgbClr val="ffffff"/>
              </a:solidFill>
              <a:uFillTx/>
              <a:latin typeface="Calibri"/>
            </a:endParaRPr>
          </a:p>
        </p:txBody>
      </p:sp>
      <p:sp>
        <p:nvSpPr>
          <p:cNvPr id="137" name="Прямая соединительная линия 14"/>
          <p:cNvSpPr/>
          <p:nvPr/>
        </p:nvSpPr>
        <p:spPr>
          <a:xfrm>
            <a:off x="5224320" y="2873520"/>
            <a:ext cx="2286000" cy="1966680"/>
          </a:xfrm>
          <a:prstGeom prst="line">
            <a:avLst/>
          </a:prstGeom>
          <a:ln w="19080">
            <a:solidFill>
              <a:srgbClr val="0066cc"/>
            </a:solidFill>
            <a:miter/>
          </a:ln>
        </p:spPr>
        <p:style>
          <a:lnRef idx="0"/>
          <a:fillRef idx="0"/>
          <a:effectRef idx="0"/>
          <a:fontRef idx="minor"/>
        </p:style>
        <p:txBody>
          <a:bodyPr lIns="90000" rIns="90000" tIns="46800" bIns="46800" anchor="t">
            <a:noAutofit/>
          </a:bodyPr>
          <a:p>
            <a:endParaRPr b="0" lang="ru-RU" sz="1800" strike="noStrike" u="none">
              <a:solidFill>
                <a:srgbClr val="ffffff"/>
              </a:solidFill>
              <a:uFillTx/>
              <a:latin typeface="Calibri"/>
            </a:endParaRPr>
          </a:p>
        </p:txBody>
      </p:sp>
      <p:graphicFrame>
        <p:nvGraphicFramePr>
          <p:cNvPr id="138" name=""/>
          <p:cNvGraphicFramePr/>
          <p:nvPr/>
        </p:nvGraphicFramePr>
        <p:xfrm>
          <a:off x="146160" y="1338120"/>
          <a:ext cx="11928240" cy="5372280"/>
        </p:xfrm>
        <a:graphic>
          <a:graphicData uri="http://schemas.openxmlformats.org/drawingml/2006/table">
            <a:tbl>
              <a:tblPr/>
              <a:tblGrid>
                <a:gridCol w="4538520"/>
                <a:gridCol w="7389720"/>
              </a:tblGrid>
              <a:tr h="733320">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trike="noStrike" u="none">
                          <a:solidFill>
                            <a:srgbClr val="000000"/>
                          </a:solidFill>
                          <a:uFillTx/>
                          <a:latin typeface="Times New Roman"/>
                          <a:ea typeface="SimSun"/>
                        </a:rPr>
                        <a:t>1.Басталуы. </a:t>
                      </a:r>
                      <a:r>
                        <a:rPr b="0" lang="en-US" sz="3200" strike="noStrike" u="none">
                          <a:solidFill>
                            <a:srgbClr val="000000"/>
                          </a:solidFill>
                          <a:uFillTx/>
                          <a:latin typeface="Times New Roman"/>
                          <a:ea typeface="SimSun"/>
                        </a:rPr>
                        <a:t> </a:t>
                      </a:r>
                      <a:endParaRPr b="0" lang="ru-RU" sz="3200" strike="noStrike" u="none">
                        <a:solidFill>
                          <a:srgbClr val="ffffff"/>
                        </a:solidFill>
                        <a:uFillTx/>
                        <a:latin typeface="Calibri"/>
                      </a:endParaRPr>
                    </a:p>
                  </a:txBody>
                  <a:tcPr anchor="t" marL="68400" marR="684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ffffff"/>
                    </a:solid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trike="noStrike" u="none">
                          <a:solidFill>
                            <a:srgbClr val="000000"/>
                          </a:solidFill>
                          <a:uFillTx/>
                          <a:latin typeface="Times New Roman"/>
                          <a:ea typeface="SimSun"/>
                        </a:rPr>
                        <a:t>Бұйрықтың шығуы</a:t>
                      </a:r>
                      <a:endParaRPr b="0" lang="ru-RU" sz="3200" strike="noStrike" u="none">
                        <a:solidFill>
                          <a:srgbClr val="ffffff"/>
                        </a:solidFill>
                        <a:uFillTx/>
                        <a:latin typeface="Calibri"/>
                      </a:endParaRPr>
                    </a:p>
                  </a:txBody>
                  <a:tcPr anchor="t" marL="68400" marR="684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ffffff"/>
                    </a:solidFill>
                  </a:tcPr>
                </a:tc>
              </a:tr>
              <a:tr h="975960">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trike="noStrike" u="none">
                          <a:solidFill>
                            <a:srgbClr val="000000"/>
                          </a:solidFill>
                          <a:uFillTx/>
                          <a:latin typeface="Times New Roman"/>
                          <a:ea typeface="SimSun"/>
                        </a:rPr>
                        <a:t>2.Байланысы.</a:t>
                      </a:r>
                      <a:r>
                        <a:rPr b="0" lang="en-US" sz="3200" strike="noStrike" u="none">
                          <a:solidFill>
                            <a:srgbClr val="000000"/>
                          </a:solidFill>
                          <a:uFillTx/>
                          <a:latin typeface="Times New Roman"/>
                          <a:ea typeface="SimSun"/>
                        </a:rPr>
                        <a:t> </a:t>
                      </a:r>
                      <a:endParaRPr b="0" lang="ru-RU" sz="3200" strike="noStrike" u="none">
                        <a:solidFill>
                          <a:srgbClr val="ffffff"/>
                        </a:solidFill>
                        <a:uFillTx/>
                        <a:latin typeface="Calibri"/>
                      </a:endParaRPr>
                    </a:p>
                  </a:txBody>
                  <a:tcPr anchor="t" marL="68400" marR="6840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ffffff"/>
                    </a:solid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trike="noStrike" u="none">
                          <a:solidFill>
                            <a:srgbClr val="000000"/>
                          </a:solidFill>
                          <a:uFillTx/>
                          <a:latin typeface="Times New Roman"/>
                          <a:ea typeface="SimSun"/>
                        </a:rPr>
                        <a:t> </a:t>
                      </a:r>
                      <a:r>
                        <a:rPr b="0" lang="en-US" sz="3200" strike="noStrike" u="none">
                          <a:solidFill>
                            <a:srgbClr val="000000"/>
                          </a:solidFill>
                          <a:uFillTx/>
                          <a:latin typeface="Times New Roman"/>
                          <a:ea typeface="SimSun"/>
                        </a:rPr>
                        <a:t>Бұйрықты естіген халықтың  наразылығы</a:t>
                      </a:r>
                      <a:endParaRPr b="0" lang="ru-RU" sz="3200" strike="noStrike" u="none">
                        <a:solidFill>
                          <a:srgbClr val="ffffff"/>
                        </a:solidFill>
                        <a:uFillTx/>
                        <a:latin typeface="Calibri"/>
                      </a:endParaRPr>
                    </a:p>
                  </a:txBody>
                  <a:tcPr anchor="t" marL="68400" marR="6840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ffffff"/>
                    </a:solidFill>
                  </a:tcPr>
                </a:tc>
              </a:tr>
              <a:tr h="731880">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trike="noStrike" u="none">
                          <a:solidFill>
                            <a:srgbClr val="000000"/>
                          </a:solidFill>
                          <a:uFillTx/>
                          <a:latin typeface="Times New Roman"/>
                          <a:ea typeface="SimSun"/>
                        </a:rPr>
                        <a:t>3.Дамуы.</a:t>
                      </a:r>
                      <a:r>
                        <a:rPr b="0" lang="en-US" sz="3200" strike="noStrike" u="none">
                          <a:solidFill>
                            <a:srgbClr val="000000"/>
                          </a:solidFill>
                          <a:uFillTx/>
                          <a:latin typeface="Times New Roman"/>
                          <a:ea typeface="SimSun"/>
                        </a:rPr>
                        <a:t> </a:t>
                      </a:r>
                      <a:endParaRPr b="0" lang="ru-RU" sz="3200" strike="noStrike" u="none">
                        <a:solidFill>
                          <a:srgbClr val="ffffff"/>
                        </a:solidFill>
                        <a:uFillTx/>
                        <a:latin typeface="Calibri"/>
                      </a:endParaRPr>
                    </a:p>
                  </a:txBody>
                  <a:tcPr anchor="t" marL="68400" marR="684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ffffff"/>
                    </a:solid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trike="noStrike" u="none">
                          <a:solidFill>
                            <a:srgbClr val="000000"/>
                          </a:solidFill>
                          <a:uFillTx/>
                          <a:latin typeface="Times New Roman"/>
                          <a:ea typeface="SimSun"/>
                        </a:rPr>
                        <a:t>Халықтың қарсылық таныта бастауы</a:t>
                      </a:r>
                      <a:endParaRPr b="0" lang="ru-RU" sz="3200" strike="noStrike" u="none">
                        <a:solidFill>
                          <a:srgbClr val="ffffff"/>
                        </a:solidFill>
                        <a:uFillTx/>
                        <a:latin typeface="Calibri"/>
                      </a:endParaRPr>
                    </a:p>
                  </a:txBody>
                  <a:tcPr anchor="t" marL="68400" marR="684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ffffff"/>
                    </a:solidFill>
                  </a:tcPr>
                </a:tc>
              </a:tr>
              <a:tr h="975960">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trike="noStrike" u="none">
                          <a:solidFill>
                            <a:srgbClr val="000000"/>
                          </a:solidFill>
                          <a:uFillTx/>
                          <a:latin typeface="Times New Roman"/>
                          <a:ea typeface="SimSun"/>
                        </a:rPr>
                        <a:t>4.Шиеленісуі.</a:t>
                      </a:r>
                      <a:r>
                        <a:rPr b="0" lang="en-US" sz="3200" strike="noStrike" u="none">
                          <a:solidFill>
                            <a:srgbClr val="000000"/>
                          </a:solidFill>
                          <a:uFillTx/>
                          <a:latin typeface="Times New Roman"/>
                          <a:ea typeface="SimSun"/>
                        </a:rPr>
                        <a:t> </a:t>
                      </a:r>
                      <a:endParaRPr b="0" lang="ru-RU" sz="3200" strike="noStrike" u="none">
                        <a:solidFill>
                          <a:srgbClr val="ffffff"/>
                        </a:solidFill>
                        <a:uFillTx/>
                        <a:latin typeface="Calibri"/>
                      </a:endParaRPr>
                    </a:p>
                  </a:txBody>
                  <a:tcPr anchor="t" marL="68400" marR="684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ffffff"/>
                    </a:solid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trike="noStrike" u="none">
                          <a:solidFill>
                            <a:srgbClr val="000000"/>
                          </a:solidFill>
                          <a:uFillTx/>
                          <a:latin typeface="Times New Roman"/>
                          <a:ea typeface="SimSun"/>
                        </a:rPr>
                        <a:t>Жастардың қудалауға ұшырауы, қамауға алынуы</a:t>
                      </a:r>
                      <a:endParaRPr b="0" lang="ru-RU" sz="3200" strike="noStrike" u="none">
                        <a:solidFill>
                          <a:srgbClr val="ffffff"/>
                        </a:solidFill>
                        <a:uFillTx/>
                        <a:latin typeface="Calibri"/>
                      </a:endParaRPr>
                    </a:p>
                  </a:txBody>
                  <a:tcPr anchor="t" marL="68400" marR="684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ffffff"/>
                    </a:solidFill>
                  </a:tcPr>
                </a:tc>
              </a:tr>
              <a:tr h="975960">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trike="noStrike" u="none">
                          <a:solidFill>
                            <a:srgbClr val="000000"/>
                          </a:solidFill>
                          <a:uFillTx/>
                          <a:latin typeface="Times New Roman"/>
                          <a:ea typeface="SimSun"/>
                        </a:rPr>
                        <a:t>5.Шарықтау шегі.</a:t>
                      </a:r>
                      <a:r>
                        <a:rPr b="0" lang="en-US" sz="3200" strike="noStrike" u="none">
                          <a:solidFill>
                            <a:srgbClr val="000000"/>
                          </a:solidFill>
                          <a:uFillTx/>
                          <a:latin typeface="Times New Roman"/>
                          <a:ea typeface="SimSun"/>
                        </a:rPr>
                        <a:t> </a:t>
                      </a:r>
                      <a:endParaRPr b="0" lang="ru-RU" sz="3200" strike="noStrike" u="none">
                        <a:solidFill>
                          <a:srgbClr val="ffffff"/>
                        </a:solidFill>
                        <a:uFillTx/>
                        <a:latin typeface="Calibri"/>
                      </a:endParaRPr>
                    </a:p>
                  </a:txBody>
                  <a:tcPr anchor="t" marL="68400" marR="684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ffffff"/>
                    </a:solid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trike="noStrike" u="none">
                          <a:solidFill>
                            <a:srgbClr val="000000"/>
                          </a:solidFill>
                          <a:uFillTx/>
                          <a:latin typeface="Times New Roman"/>
                          <a:ea typeface="SimSun"/>
                        </a:rPr>
                        <a:t>Бекболаттың ұсталуы, топ басы Саттардың қаза болуы</a:t>
                      </a:r>
                      <a:endParaRPr b="0" lang="ru-RU" sz="3200" strike="noStrike" u="none">
                        <a:solidFill>
                          <a:srgbClr val="ffffff"/>
                        </a:solidFill>
                        <a:uFillTx/>
                        <a:latin typeface="Calibri"/>
                      </a:endParaRPr>
                    </a:p>
                  </a:txBody>
                  <a:tcPr anchor="t" marL="68400" marR="684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ffffff"/>
                    </a:solidFill>
                  </a:tcPr>
                </a:tc>
              </a:tr>
              <a:tr h="975960">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trike="noStrike" u="none">
                          <a:solidFill>
                            <a:srgbClr val="000000"/>
                          </a:solidFill>
                          <a:uFillTx/>
                          <a:latin typeface="Times New Roman"/>
                          <a:ea typeface="SimSun"/>
                        </a:rPr>
                        <a:t>6.Шешімі</a:t>
                      </a:r>
                      <a:endParaRPr b="0" lang="ru-RU" sz="3200" strike="noStrike" u="none">
                        <a:solidFill>
                          <a:srgbClr val="ffffff"/>
                        </a:solidFill>
                        <a:uFillTx/>
                        <a:latin typeface="Calibri"/>
                      </a:endParaRPr>
                    </a:p>
                  </a:txBody>
                  <a:tcPr anchor="t" marL="68400" marR="684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ffffff"/>
                    </a:solid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trike="noStrike" u="none">
                          <a:solidFill>
                            <a:srgbClr val="000000"/>
                          </a:solidFill>
                          <a:uFillTx/>
                          <a:latin typeface="Times New Roman"/>
                          <a:ea typeface="SimSun"/>
                        </a:rPr>
                        <a:t>“</a:t>
                      </a:r>
                      <a:r>
                        <a:rPr b="0" lang="en-US" sz="3200" strike="noStrike" u="none">
                          <a:solidFill>
                            <a:srgbClr val="000000"/>
                          </a:solidFill>
                          <a:uFillTx/>
                          <a:latin typeface="Times New Roman"/>
                          <a:ea typeface="SimSun"/>
                        </a:rPr>
                        <a:t>Көксеген азаттықтың соғысында” ерлердің көрсеткен ерлігі</a:t>
                      </a:r>
                      <a:endParaRPr b="0" lang="ru-RU" sz="3200" strike="noStrike" u="none">
                        <a:solidFill>
                          <a:srgbClr val="ffffff"/>
                        </a:solidFill>
                        <a:uFillTx/>
                        <a:latin typeface="Calibri"/>
                      </a:endParaRPr>
                    </a:p>
                  </a:txBody>
                  <a:tcPr anchor="t" marL="68400" marR="684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ffffff"/>
                    </a:solidFill>
                  </a:tcPr>
                </a:tc>
              </a:tr>
            </a:tbl>
          </a:graphicData>
        </a:graphic>
      </p:graphicFrame>
    </p:spTree>
  </p:cSld>
  <p:transition spd="med">
    <p:fade/>
  </p:transition>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139" name=""/>
          <p:cNvGraphicFramePr/>
          <p:nvPr/>
        </p:nvGraphicFramePr>
        <p:xfrm>
          <a:off x="195120" y="1662120"/>
          <a:ext cx="11582640" cy="222516720"/>
        </p:xfrm>
        <a:graphic>
          <a:graphicData uri="http://schemas.openxmlformats.org/drawingml/2006/table">
            <a:tbl>
              <a:tblPr/>
              <a:tblGrid>
                <a:gridCol w="6591600"/>
                <a:gridCol w="3236760"/>
                <a:gridCol w="1754280"/>
              </a:tblGrid>
              <a:tr h="657360">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800" strike="noStrike" u="none">
                          <a:solidFill>
                            <a:srgbClr val="0066cc"/>
                          </a:solidFill>
                          <a:uFillTx/>
                          <a:latin typeface="Times New Roman"/>
                          <a:ea typeface="SimSun"/>
                        </a:rPr>
                        <a:t>Эпизодтар </a:t>
                      </a:r>
                      <a:endParaRPr b="0" lang="ru-RU" sz="2800" strike="noStrike" u="none">
                        <a:solidFill>
                          <a:srgbClr val="ffffff"/>
                        </a:solidFill>
                        <a:uFillTx/>
                        <a:latin typeface="Calibri"/>
                      </a:endParaRPr>
                    </a:p>
                  </a:txBody>
                  <a:tcPr anchor="t" marL="68400" marR="68400">
                    <a:lnL>
                      <a:noFill/>
                    </a:lnL>
                    <a:lnR>
                      <a:noFill/>
                    </a:lnR>
                    <a:lnT>
                      <a:noFill/>
                    </a:lnT>
                    <a:lnB>
                      <a:noFill/>
                    </a:lnB>
                    <a:no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800" strike="noStrike" u="none">
                          <a:solidFill>
                            <a:srgbClr val="0066cc"/>
                          </a:solidFill>
                          <a:uFillTx/>
                          <a:latin typeface="Times New Roman"/>
                          <a:ea typeface="SimSun"/>
                        </a:rPr>
                        <a:t>Бейнелер</a:t>
                      </a:r>
                      <a:endParaRPr b="0" lang="ru-RU" sz="2800" strike="noStrike" u="none">
                        <a:solidFill>
                          <a:srgbClr val="ffffff"/>
                        </a:solidFill>
                        <a:uFillTx/>
                        <a:latin typeface="Calibri"/>
                      </a:endParaRPr>
                    </a:p>
                  </a:txBody>
                  <a:tcPr anchor="t" marL="68400" marR="68400">
                    <a:lnL>
                      <a:noFill/>
                    </a:lnL>
                    <a:lnR>
                      <a:noFill/>
                    </a:lnR>
                    <a:lnT>
                      <a:noFill/>
                    </a:lnT>
                    <a:lnB>
                      <a:noFill/>
                    </a:lnB>
                    <a:no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800" strike="noStrike" u="none">
                          <a:solidFill>
                            <a:srgbClr val="0066cc"/>
                          </a:solidFill>
                          <a:uFillTx/>
                          <a:latin typeface="Times New Roman"/>
                          <a:ea typeface="SimSun"/>
                        </a:rPr>
                        <a:t>Іс-әрекеті</a:t>
                      </a:r>
                      <a:endParaRPr b="0" lang="ru-RU" sz="2800" strike="noStrike" u="none">
                        <a:solidFill>
                          <a:srgbClr val="ffffff"/>
                        </a:solidFill>
                        <a:uFillTx/>
                        <a:latin typeface="Calibri"/>
                      </a:endParaRPr>
                    </a:p>
                  </a:txBody>
                  <a:tcPr anchor="t" marL="68400" marR="68400">
                    <a:lnL>
                      <a:noFill/>
                    </a:lnL>
                    <a:lnR>
                      <a:noFill/>
                    </a:lnR>
                    <a:lnT>
                      <a:noFill/>
                    </a:lnT>
                    <a:lnB>
                      <a:noFill/>
                    </a:lnB>
                    <a:noFill/>
                  </a:tcPr>
                </a:tc>
              </a:tr>
              <a:tr h="2562120">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...Пристав кетті: «Еріксіз аламын, - деп,</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r>
                        <a:rPr b="0" lang="en-US" sz="2800" strike="noStrike" u="none">
                          <a:solidFill>
                            <a:srgbClr val="000000"/>
                          </a:solidFill>
                          <a:uFillTx/>
                          <a:latin typeface="Times New Roman"/>
                          <a:ea typeface="SimSun"/>
                        </a:rPr>
                        <a:t>-Көресің бұл істі! - деп, - кезегінде!».</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Бәрін де ол пристав жаттап алды,</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Басшыларын қағазға хаттап алды.</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Аттандырып бұл елге солдаттарын,</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Басты-басты кісіні саптап алды. </a:t>
                      </a:r>
                      <a:endParaRPr b="0" lang="ru-RU" sz="2800" strike="noStrike" u="none">
                        <a:solidFill>
                          <a:srgbClr val="ffffff"/>
                        </a:solidFill>
                        <a:uFillTx/>
                        <a:latin typeface="Calibri"/>
                      </a:endParaRPr>
                    </a:p>
                  </a:txBody>
                  <a:tcPr anchor="t" marL="68400" marR="68400">
                    <a:lnL>
                      <a:noFill/>
                    </a:lnL>
                    <a:lnR>
                      <a:noFill/>
                    </a:lnR>
                    <a:lnT>
                      <a:noFill/>
                    </a:lnT>
                    <a:lnB>
                      <a:noFill/>
                    </a:lnB>
                    <a:no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endParaRPr b="0" lang="ru-RU" sz="2800" strike="noStrike" u="none">
                        <a:solidFill>
                          <a:srgbClr val="ffffff"/>
                        </a:solidFill>
                        <a:uFillTx/>
                        <a:latin typeface="Calibri"/>
                      </a:endParaRPr>
                    </a:p>
                  </a:txBody>
                  <a:tcPr anchor="t" marL="68400" marR="68400">
                    <a:lnL>
                      <a:noFill/>
                    </a:lnL>
                    <a:lnR>
                      <a:noFill/>
                    </a:lnR>
                    <a:lnT>
                      <a:noFill/>
                    </a:lnT>
                    <a:lnB>
                      <a:noFill/>
                    </a:lnB>
                    <a:no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endParaRPr b="0" lang="ru-RU" sz="2800" strike="noStrike" u="none">
                        <a:solidFill>
                          <a:srgbClr val="ffffff"/>
                        </a:solidFill>
                        <a:uFillTx/>
                        <a:latin typeface="Calibri"/>
                      </a:endParaRPr>
                    </a:p>
                  </a:txBody>
                  <a:tcPr anchor="t" marL="68400" marR="68400">
                    <a:lnL>
                      <a:noFill/>
                    </a:lnL>
                    <a:lnR>
                      <a:noFill/>
                    </a:lnR>
                    <a:lnT>
                      <a:noFill/>
                    </a:lnT>
                    <a:lnB>
                      <a:noFill/>
                    </a:lnB>
                    <a:noFill/>
                  </a:tcPr>
                </a:tc>
              </a:tr>
              <a:tr h="108837000">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ffffff"/>
                        </a:solidFill>
                        <a:uFillTx/>
                        <a:latin typeface="Calibri"/>
                      </a:endParaRPr>
                    </a:p>
                  </a:txBody>
                  <a:tcPr anchor="t" marL="68400" marR="68400">
                    <a:lnL>
                      <a:noFill/>
                    </a:lnL>
                    <a:lnR>
                      <a:noFill/>
                    </a:lnR>
                    <a:lnT>
                      <a:noFill/>
                    </a:lnT>
                    <a:lnB>
                      <a:noFill/>
                    </a:lnB>
                    <a:no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endParaRPr b="0" lang="ru-RU" sz="2800" strike="noStrike" u="none">
                        <a:solidFill>
                          <a:srgbClr val="ffffff"/>
                        </a:solidFill>
                        <a:uFillTx/>
                        <a:latin typeface="Calibri"/>
                      </a:endParaRPr>
                    </a:p>
                  </a:txBody>
                  <a:tcPr anchor="t" marL="68400" marR="68400">
                    <a:lnL>
                      <a:noFill/>
                    </a:lnL>
                    <a:lnR>
                      <a:noFill/>
                    </a:lnR>
                    <a:lnT>
                      <a:noFill/>
                    </a:lnT>
                    <a:lnB>
                      <a:noFill/>
                    </a:lnB>
                    <a:no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endParaRPr b="0" lang="ru-RU" sz="2800" strike="noStrike" u="none">
                        <a:solidFill>
                          <a:srgbClr val="ffffff"/>
                        </a:solidFill>
                        <a:uFillTx/>
                        <a:latin typeface="Calibri"/>
                      </a:endParaRPr>
                    </a:p>
                  </a:txBody>
                  <a:tcPr anchor="t" marL="68400" marR="68400">
                    <a:lnL>
                      <a:noFill/>
                    </a:lnL>
                    <a:lnR>
                      <a:noFill/>
                    </a:lnR>
                    <a:lnT>
                      <a:noFill/>
                    </a:lnT>
                    <a:lnB>
                      <a:noFill/>
                    </a:lnB>
                    <a:noFill/>
                  </a:tcPr>
                </a:tc>
              </a:tr>
              <a:tr h="110460240">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Шиенде* де әскерлермен ұрыс болды,Сол ұрыста топ басы Саттар өлді.«Саттар өлді, ел қашты» деген хабарЕл-елдерге жайылды оң мен солды.Шұбырып тауға қарап ел жөнелді,Не боларын соңының кім біледі?......Аттандық ұлығының қонысына,Елді сорған борсықтай болысына.Көп ерлер қаза тапты жауға аттаныпКөксеген азаттықтың соғысында.</a:t>
                      </a:r>
                      <a:r>
                        <a:rPr b="1" lang="en-US" sz="2800" strike="noStrike" u="none">
                          <a:solidFill>
                            <a:srgbClr val="000000"/>
                          </a:solidFill>
                          <a:uFillTx/>
                          <a:latin typeface="Times New Roman"/>
                          <a:ea typeface="SimSun"/>
                        </a:rPr>
                        <a:t> </a:t>
                      </a:r>
                      <a:endParaRPr b="0" lang="ru-RU" sz="2800" strike="noStrike" u="none">
                        <a:solidFill>
                          <a:srgbClr val="ffffff"/>
                        </a:solidFill>
                        <a:uFillTx/>
                        <a:latin typeface="Calibri"/>
                      </a:endParaRPr>
                    </a:p>
                  </a:txBody>
                  <a:tcPr anchor="t" marL="68400" marR="68400">
                    <a:lnL>
                      <a:noFill/>
                    </a:lnL>
                    <a:lnR>
                      <a:noFill/>
                    </a:lnR>
                    <a:lnT>
                      <a:noFill/>
                    </a:lnT>
                    <a:lnB>
                      <a:noFill/>
                    </a:lnB>
                    <a:no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endParaRPr b="0" lang="ru-RU" sz="2800" strike="noStrike" u="none">
                        <a:solidFill>
                          <a:srgbClr val="ffffff"/>
                        </a:solidFill>
                        <a:uFillTx/>
                        <a:latin typeface="Calibri"/>
                      </a:endParaRPr>
                    </a:p>
                  </a:txBody>
                  <a:tcPr anchor="t" marL="68400" marR="68400">
                    <a:lnL>
                      <a:noFill/>
                    </a:lnL>
                    <a:lnR>
                      <a:noFill/>
                    </a:lnR>
                    <a:lnT>
                      <a:noFill/>
                    </a:lnT>
                    <a:lnB>
                      <a:noFill/>
                    </a:lnB>
                    <a:no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ffffff"/>
                        </a:solidFill>
                        <a:uFillTx/>
                        <a:latin typeface="Calibri"/>
                      </a:endParaRPr>
                    </a:p>
                  </a:txBody>
                  <a:tcPr anchor="t" marL="68400" marR="68400">
                    <a:lnL>
                      <a:noFill/>
                    </a:lnL>
                    <a:lnR>
                      <a:noFill/>
                    </a:lnR>
                    <a:lnT>
                      <a:noFill/>
                    </a:lnT>
                    <a:lnB>
                      <a:noFill/>
                    </a:lnB>
                    <a:noFill/>
                  </a:tcPr>
                </a:tc>
              </a:tr>
            </a:tbl>
          </a:graphicData>
        </a:graphic>
      </p:graphicFrame>
      <p:sp>
        <p:nvSpPr>
          <p:cNvPr id="140" name="Текстовое поле 99"/>
          <p:cNvSpPr/>
          <p:nvPr/>
        </p:nvSpPr>
        <p:spPr>
          <a:xfrm>
            <a:off x="0" y="96840"/>
            <a:ext cx="11509200" cy="106956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en-US" sz="3200" strike="noStrike" u="none">
                <a:solidFill>
                  <a:srgbClr val="0066cc"/>
                </a:solidFill>
                <a:uFillTx/>
                <a:latin typeface="Times New Roman"/>
              </a:rPr>
              <a:t>3 – тапсырма.  Берілген эпизодтардағы бейнелерді анықта</a:t>
            </a:r>
            <a:r>
              <a:rPr b="1" lang="kk-KZ" sz="3200" strike="noStrike" u="none">
                <a:solidFill>
                  <a:srgbClr val="0066cc"/>
                </a:solidFill>
                <a:uFillTx/>
                <a:latin typeface="Times New Roman"/>
              </a:rPr>
              <a:t>п</a:t>
            </a:r>
            <a:r>
              <a:rPr b="1" lang="en-US" sz="3200" strike="noStrike" u="none">
                <a:solidFill>
                  <a:srgbClr val="0066cc"/>
                </a:solidFill>
                <a:uFillTx/>
                <a:latin typeface="Times New Roman"/>
              </a:rPr>
              <a:t>, олардың іс-әрекетін өзара салыстырыңыздар.  </a:t>
            </a:r>
            <a:r>
              <a:rPr b="1" i="1" lang="en-US" sz="3200" strike="noStrike" u="none">
                <a:solidFill>
                  <a:srgbClr val="0066cc"/>
                </a:solidFill>
                <a:uFillTx/>
                <a:latin typeface="Times New Roman"/>
              </a:rPr>
              <a:t>  </a:t>
            </a:r>
            <a:r>
              <a:rPr b="1" i="1" lang="en-US" sz="1800" strike="noStrike" u="none">
                <a:solidFill>
                  <a:srgbClr val="0066cc"/>
                </a:solidFill>
                <a:uFillTx/>
                <a:latin typeface="Times New Roman"/>
              </a:rPr>
              <a:t> </a:t>
            </a:r>
            <a:endParaRPr b="0" lang="ru-RU" sz="1800" strike="noStrike" u="none">
              <a:solidFill>
                <a:srgbClr val="ffffff"/>
              </a:solidFill>
              <a:uFillTx/>
              <a:latin typeface="Calibri"/>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141" name=""/>
          <p:cNvGraphicFramePr/>
          <p:nvPr/>
        </p:nvGraphicFramePr>
        <p:xfrm>
          <a:off x="101520" y="220680"/>
          <a:ext cx="11677680" cy="227371320"/>
        </p:xfrm>
        <a:graphic>
          <a:graphicData uri="http://schemas.openxmlformats.org/drawingml/2006/table">
            <a:tbl>
              <a:tblPr/>
              <a:tblGrid>
                <a:gridCol w="7215120"/>
                <a:gridCol w="2662560"/>
                <a:gridCol w="1800000"/>
              </a:tblGrid>
              <a:tr h="66204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800" strike="noStrike" u="none">
                          <a:solidFill>
                            <a:srgbClr val="0066cc"/>
                          </a:solidFill>
                          <a:uFillTx/>
                          <a:latin typeface="Times New Roman"/>
                          <a:ea typeface="SimSun"/>
                        </a:rPr>
                        <a:t>Эпизодтар </a:t>
                      </a:r>
                      <a:endParaRPr b="0" lang="ru-RU" sz="2800" strike="noStrike" u="none">
                        <a:solidFill>
                          <a:srgbClr val="ffffff"/>
                        </a:solidFill>
                        <a:uFillTx/>
                        <a:latin typeface="Calibri"/>
                      </a:endParaRPr>
                    </a:p>
                  </a:txBody>
                  <a:tcPr anchor="t" marL="68760" marR="68760">
                    <a:lnL>
                      <a:noFill/>
                    </a:lnL>
                    <a:lnR>
                      <a:noFill/>
                    </a:lnR>
                    <a:lnT>
                      <a:noFill/>
                    </a:lnT>
                    <a:lnB>
                      <a:noFill/>
                    </a:lnB>
                    <a:no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800" strike="noStrike" u="none">
                          <a:solidFill>
                            <a:srgbClr val="0066cc"/>
                          </a:solidFill>
                          <a:uFillTx/>
                          <a:latin typeface="Times New Roman"/>
                          <a:ea typeface="SimSun"/>
                        </a:rPr>
                        <a:t>Бейнелер</a:t>
                      </a:r>
                      <a:endParaRPr b="0" lang="ru-RU" sz="2800" strike="noStrike" u="none">
                        <a:solidFill>
                          <a:srgbClr val="ffffff"/>
                        </a:solidFill>
                        <a:uFillTx/>
                        <a:latin typeface="Calibri"/>
                      </a:endParaRPr>
                    </a:p>
                  </a:txBody>
                  <a:tcPr anchor="t" marL="68760" marR="68760">
                    <a:lnL>
                      <a:noFill/>
                    </a:lnL>
                    <a:lnR>
                      <a:noFill/>
                    </a:lnR>
                    <a:lnT>
                      <a:noFill/>
                    </a:lnT>
                    <a:lnB>
                      <a:noFill/>
                    </a:lnB>
                    <a:no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800" strike="noStrike" u="none">
                          <a:solidFill>
                            <a:srgbClr val="0066cc"/>
                          </a:solidFill>
                          <a:uFillTx/>
                          <a:latin typeface="Times New Roman"/>
                          <a:ea typeface="SimSun"/>
                        </a:rPr>
                        <a:t>Іс-әрекет</a:t>
                      </a:r>
                      <a:r>
                        <a:rPr b="0" lang="en-US" sz="2800" strike="noStrike" u="none">
                          <a:solidFill>
                            <a:srgbClr val="000000"/>
                          </a:solidFill>
                          <a:uFillTx/>
                          <a:latin typeface="Times New Roman"/>
                          <a:ea typeface="SimSun"/>
                        </a:rPr>
                        <a:t>і</a:t>
                      </a:r>
                      <a:endParaRPr b="0" lang="ru-RU" sz="2800" strike="noStrike" u="none">
                        <a:solidFill>
                          <a:srgbClr val="ffffff"/>
                        </a:solidFill>
                        <a:uFillTx/>
                        <a:latin typeface="Calibri"/>
                      </a:endParaRPr>
                    </a:p>
                  </a:txBody>
                  <a:tcPr anchor="t" marL="68760" marR="68760">
                    <a:lnL>
                      <a:noFill/>
                    </a:lnL>
                    <a:lnR>
                      <a:noFill/>
                    </a:lnR>
                    <a:lnT>
                      <a:noFill/>
                    </a:lnT>
                    <a:lnB>
                      <a:noFill/>
                    </a:lnB>
                    <a:noFill/>
                  </a:tcPr>
                </a:tc>
              </a:tr>
              <a:tr h="597780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r>
                        <a:rPr b="0" lang="en-US" sz="2800" strike="noStrike" u="none">
                          <a:solidFill>
                            <a:srgbClr val="000000"/>
                          </a:solidFill>
                          <a:uFillTx/>
                          <a:latin typeface="Times New Roman"/>
                          <a:ea typeface="SimSun"/>
                        </a:rPr>
                        <a:t>Сырттағы жүр: «Біз енді қайтеміз?» - деп,</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Губернатор жандарал жауапқа алды:</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«Жайлауда ту көтеріп шапқан кім?» - деп.</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Ешқайсысы айтпаған соң, айғай сап кеп,</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Өзі айтты жандаралдың «Бекболат!» деп.</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Бекболат бола қалса ту көтерген,</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Бұйрық қылды: «Дарға асып, тарт!» деп.</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Қалиқұлды бірге жазды дарасына,</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Байбосын қоса кетті арасында...</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...Аттандық ұлығының қонысына,</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Елді сорған борсықтай болысына.</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Көп ерлер қаза тапты жауға аттанып</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Көксеген азаттықтың соғысында</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ffffff"/>
                        </a:solidFill>
                        <a:uFillTx/>
                        <a:latin typeface="Calibri"/>
                      </a:endParaRPr>
                    </a:p>
                  </a:txBody>
                  <a:tcPr anchor="t" marL="68760" marR="68760">
                    <a:lnL>
                      <a:noFill/>
                    </a:lnL>
                    <a:lnR>
                      <a:noFill/>
                    </a:lnR>
                    <a:lnT>
                      <a:noFill/>
                    </a:lnT>
                    <a:lnB>
                      <a:noFill/>
                    </a:lnB>
                    <a:no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endParaRPr b="0" lang="ru-RU" sz="2800" strike="noStrike" u="none">
                        <a:solidFill>
                          <a:srgbClr val="ffffff"/>
                        </a:solidFill>
                        <a:uFillTx/>
                        <a:latin typeface="Calibri"/>
                      </a:endParaRPr>
                    </a:p>
                  </a:txBody>
                  <a:tcPr anchor="t" marL="68760" marR="68760">
                    <a:lnL>
                      <a:noFill/>
                    </a:lnL>
                    <a:lnR>
                      <a:noFill/>
                    </a:lnR>
                    <a:lnT>
                      <a:noFill/>
                    </a:lnT>
                    <a:lnB>
                      <a:noFill/>
                    </a:lnB>
                    <a:no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endParaRPr b="0" lang="ru-RU" sz="2800" strike="noStrike" u="none">
                        <a:solidFill>
                          <a:srgbClr val="ffffff"/>
                        </a:solidFill>
                        <a:uFillTx/>
                        <a:latin typeface="Calibri"/>
                      </a:endParaRPr>
                    </a:p>
                  </a:txBody>
                  <a:tcPr anchor="t" marL="68760" marR="68760">
                    <a:lnL>
                      <a:noFill/>
                    </a:lnL>
                    <a:lnR>
                      <a:noFill/>
                    </a:lnR>
                    <a:lnT>
                      <a:noFill/>
                    </a:lnT>
                    <a:lnB>
                      <a:noFill/>
                    </a:lnB>
                    <a:noFill/>
                  </a:tcPr>
                </a:tc>
              </a:tr>
              <a:tr h="10954836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ffffff"/>
                        </a:solidFill>
                        <a:uFillTx/>
                        <a:latin typeface="Calibri"/>
                      </a:endParaRPr>
                    </a:p>
                  </a:txBody>
                  <a:tcPr anchor="t" marL="68760" marR="68760">
                    <a:lnL>
                      <a:noFill/>
                    </a:lnL>
                    <a:lnR>
                      <a:noFill/>
                    </a:lnR>
                    <a:lnT>
                      <a:noFill/>
                    </a:lnT>
                    <a:lnB>
                      <a:noFill/>
                    </a:lnB>
                    <a:no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endParaRPr b="0" lang="ru-RU" sz="2800" strike="noStrike" u="none">
                        <a:solidFill>
                          <a:srgbClr val="ffffff"/>
                        </a:solidFill>
                        <a:uFillTx/>
                        <a:latin typeface="Calibri"/>
                      </a:endParaRPr>
                    </a:p>
                  </a:txBody>
                  <a:tcPr anchor="t" marL="68760" marR="68760">
                    <a:lnL>
                      <a:noFill/>
                    </a:lnL>
                    <a:lnR>
                      <a:noFill/>
                    </a:lnR>
                    <a:lnT>
                      <a:noFill/>
                    </a:lnT>
                    <a:lnB>
                      <a:noFill/>
                    </a:lnB>
                    <a:no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endParaRPr b="0" lang="ru-RU" sz="2800" strike="noStrike" u="none">
                        <a:solidFill>
                          <a:srgbClr val="ffffff"/>
                        </a:solidFill>
                        <a:uFillTx/>
                        <a:latin typeface="Calibri"/>
                      </a:endParaRPr>
                    </a:p>
                  </a:txBody>
                  <a:tcPr anchor="t" marL="68760" marR="68760">
                    <a:lnL>
                      <a:noFill/>
                    </a:lnL>
                    <a:lnR>
                      <a:noFill/>
                    </a:lnR>
                    <a:lnT>
                      <a:noFill/>
                    </a:lnT>
                    <a:lnB>
                      <a:noFill/>
                    </a:lnB>
                    <a:noFill/>
                  </a:tcPr>
                </a:tc>
              </a:tr>
              <a:tr h="11118312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Шиенде* де әскерлермен ұрыс болды,Сол ұрыста топ басы Саттар өлді.«Саттар өлді, ел қашты» деген хабарЕл-елдерге жайылды оң мен солды.Шұбырып тауға қарап ел жөнелді,Не боларын соңының кім біледі?......Аттандық ұлығының қонысына,Елді сорған борсықтай болысына.Көп ерлер қаза тапты жауға аттаныпКөксеген азаттықтың соғысында.</a:t>
                      </a:r>
                      <a:r>
                        <a:rPr b="1" lang="en-US" sz="2800" strike="noStrike" u="none">
                          <a:solidFill>
                            <a:srgbClr val="000000"/>
                          </a:solidFill>
                          <a:uFillTx/>
                          <a:latin typeface="Times New Roman"/>
                          <a:ea typeface="SimSun"/>
                        </a:rPr>
                        <a:t> </a:t>
                      </a:r>
                      <a:endParaRPr b="0" lang="ru-RU" sz="2800" strike="noStrike" u="none">
                        <a:solidFill>
                          <a:srgbClr val="ffffff"/>
                        </a:solidFill>
                        <a:uFillTx/>
                        <a:latin typeface="Calibri"/>
                      </a:endParaRPr>
                    </a:p>
                  </a:txBody>
                  <a:tcPr anchor="t" marL="68760" marR="68760">
                    <a:lnL>
                      <a:noFill/>
                    </a:lnL>
                    <a:lnR>
                      <a:noFill/>
                    </a:lnR>
                    <a:lnT>
                      <a:noFill/>
                    </a:lnT>
                    <a:lnB>
                      <a:noFill/>
                    </a:lnB>
                    <a:no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endParaRPr b="0" lang="ru-RU" sz="2800" strike="noStrike" u="none">
                        <a:solidFill>
                          <a:srgbClr val="ffffff"/>
                        </a:solidFill>
                        <a:uFillTx/>
                        <a:latin typeface="Calibri"/>
                      </a:endParaRPr>
                    </a:p>
                  </a:txBody>
                  <a:tcPr anchor="t" marL="68760" marR="68760">
                    <a:lnL>
                      <a:noFill/>
                    </a:lnL>
                    <a:lnR>
                      <a:noFill/>
                    </a:lnR>
                    <a:lnT>
                      <a:noFill/>
                    </a:lnT>
                    <a:lnB>
                      <a:noFill/>
                    </a:lnB>
                    <a:no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ffffff"/>
                        </a:solidFill>
                        <a:uFillTx/>
                        <a:latin typeface="Calibri"/>
                      </a:endParaRPr>
                    </a:p>
                  </a:txBody>
                  <a:tcPr anchor="t" marL="68760" marR="68760">
                    <a:lnL>
                      <a:noFill/>
                    </a:lnL>
                    <a:lnR>
                      <a:noFill/>
                    </a:lnR>
                    <a:lnT>
                      <a:noFill/>
                    </a:lnT>
                    <a:lnB>
                      <a:noFill/>
                    </a:lnB>
                    <a:no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142" name=""/>
          <p:cNvGraphicFramePr/>
          <p:nvPr/>
        </p:nvGraphicFramePr>
        <p:xfrm>
          <a:off x="195120" y="1662120"/>
          <a:ext cx="11582640" cy="223796160"/>
        </p:xfrm>
        <a:graphic>
          <a:graphicData uri="http://schemas.openxmlformats.org/drawingml/2006/table">
            <a:tbl>
              <a:tblPr/>
              <a:tblGrid>
                <a:gridCol w="6256440"/>
                <a:gridCol w="2503440"/>
                <a:gridCol w="2822760"/>
              </a:tblGrid>
              <a:tr h="657360">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800" strike="noStrike" u="none">
                          <a:solidFill>
                            <a:srgbClr val="0066cc"/>
                          </a:solidFill>
                          <a:uFillTx/>
                          <a:latin typeface="Times New Roman"/>
                          <a:ea typeface="SimSun"/>
                        </a:rPr>
                        <a:t>Эпизодтар </a:t>
                      </a:r>
                      <a:endParaRPr b="0" lang="ru-RU" sz="2800" strike="noStrike" u="none">
                        <a:solidFill>
                          <a:srgbClr val="ffffff"/>
                        </a:solidFill>
                        <a:uFillTx/>
                        <a:latin typeface="Calibri"/>
                      </a:endParaRPr>
                    </a:p>
                  </a:txBody>
                  <a:tcPr anchor="t" marL="68400" marR="68400">
                    <a:lnL>
                      <a:noFill/>
                    </a:lnL>
                    <a:lnR>
                      <a:noFill/>
                    </a:lnR>
                    <a:lnT>
                      <a:noFill/>
                    </a:lnT>
                    <a:lnB>
                      <a:noFill/>
                    </a:lnB>
                    <a:no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800" strike="noStrike" u="none">
                          <a:solidFill>
                            <a:srgbClr val="0066cc"/>
                          </a:solidFill>
                          <a:uFillTx/>
                          <a:latin typeface="Times New Roman"/>
                          <a:ea typeface="SimSun"/>
                        </a:rPr>
                        <a:t>Бейнелер</a:t>
                      </a:r>
                      <a:endParaRPr b="0" lang="ru-RU" sz="2800" strike="noStrike" u="none">
                        <a:solidFill>
                          <a:srgbClr val="ffffff"/>
                        </a:solidFill>
                        <a:uFillTx/>
                        <a:latin typeface="Calibri"/>
                      </a:endParaRPr>
                    </a:p>
                  </a:txBody>
                  <a:tcPr anchor="t" marL="68400" marR="68400">
                    <a:lnL>
                      <a:noFill/>
                    </a:lnL>
                    <a:lnR>
                      <a:noFill/>
                    </a:lnR>
                    <a:lnT>
                      <a:noFill/>
                    </a:lnT>
                    <a:lnB>
                      <a:noFill/>
                    </a:lnB>
                    <a:no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800" strike="noStrike" u="none">
                          <a:solidFill>
                            <a:srgbClr val="0066cc"/>
                          </a:solidFill>
                          <a:uFillTx/>
                          <a:latin typeface="Times New Roman"/>
                          <a:ea typeface="SimSun"/>
                        </a:rPr>
                        <a:t>Іс-әрекеті</a:t>
                      </a:r>
                      <a:endParaRPr b="0" lang="ru-RU" sz="2800" strike="noStrike" u="none">
                        <a:solidFill>
                          <a:srgbClr val="ffffff"/>
                        </a:solidFill>
                        <a:uFillTx/>
                        <a:latin typeface="Calibri"/>
                      </a:endParaRPr>
                    </a:p>
                  </a:txBody>
                  <a:tcPr anchor="t" marL="68400" marR="68400">
                    <a:lnL>
                      <a:noFill/>
                    </a:lnL>
                    <a:lnR>
                      <a:noFill/>
                    </a:lnR>
                    <a:lnT>
                      <a:noFill/>
                    </a:lnT>
                    <a:lnB>
                      <a:noFill/>
                    </a:lnB>
                    <a:noFill/>
                  </a:tcPr>
                </a:tc>
              </a:tr>
              <a:tr h="3843000">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Пристав кетті: «Еріксіз аламын, - деп,</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r>
                        <a:rPr b="0" lang="en-US" sz="2800" strike="noStrike" u="none">
                          <a:solidFill>
                            <a:srgbClr val="000000"/>
                          </a:solidFill>
                          <a:uFillTx/>
                          <a:latin typeface="Times New Roman"/>
                          <a:ea typeface="SimSun"/>
                        </a:rPr>
                        <a:t>-Көресің бұл істі! - деп, - кезегінде!».</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Бәрін де ол пристав жаттап алды,</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Басшыларын қағазға хаттап алды.</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Аттандырып бұл елге солдаттарын,</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Басты-басты кісіні саптап алды. </a:t>
                      </a:r>
                      <a:endParaRPr b="0" lang="ru-RU" sz="2800" strike="noStrike" u="none">
                        <a:solidFill>
                          <a:srgbClr val="ffffff"/>
                        </a:solidFill>
                        <a:uFillTx/>
                        <a:latin typeface="Calibri"/>
                      </a:endParaRPr>
                    </a:p>
                  </a:txBody>
                  <a:tcPr anchor="t" marL="68400" marR="68400">
                    <a:lnL>
                      <a:noFill/>
                    </a:lnL>
                    <a:lnR>
                      <a:noFill/>
                    </a:lnR>
                    <a:lnT>
                      <a:noFill/>
                    </a:lnT>
                    <a:lnB>
                      <a:noFill/>
                    </a:lnB>
                    <a:no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r>
                        <a:rPr b="0" lang="en-US" sz="2800" strike="noStrike" u="none">
                          <a:solidFill>
                            <a:srgbClr val="000000"/>
                          </a:solidFill>
                          <a:uFillTx/>
                          <a:latin typeface="Times New Roman"/>
                          <a:ea typeface="SimSun"/>
                        </a:rPr>
                        <a:t>Пристав бейнесі</a:t>
                      </a:r>
                      <a:endParaRPr b="0" lang="ru-RU" sz="2800" strike="noStrike" u="none">
                        <a:solidFill>
                          <a:srgbClr val="ffffff"/>
                        </a:solidFill>
                        <a:uFillTx/>
                        <a:latin typeface="Calibri"/>
                      </a:endParaRPr>
                    </a:p>
                  </a:txBody>
                  <a:tcPr anchor="t" marL="68400" marR="68400">
                    <a:lnL>
                      <a:noFill/>
                    </a:lnL>
                    <a:lnR>
                      <a:noFill/>
                    </a:lnR>
                    <a:lnT>
                      <a:noFill/>
                    </a:lnT>
                    <a:lnB>
                      <a:noFill/>
                    </a:lnB>
                    <a:no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r>
                        <a:rPr b="0" lang="en-US" sz="2800" strike="noStrike" u="none">
                          <a:solidFill>
                            <a:srgbClr val="000000"/>
                          </a:solidFill>
                          <a:uFillTx/>
                          <a:latin typeface="Times New Roman"/>
                          <a:ea typeface="SimSun"/>
                        </a:rPr>
                        <a:t>Ақ пен қараны айырмайды, “шаш ал десе, бас алады”, халықтың көз жасына тоқтамайды,</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ерлердің обалына қалады</a:t>
                      </a:r>
                      <a:endParaRPr b="0" lang="ru-RU" sz="2800" strike="noStrike" u="none">
                        <a:solidFill>
                          <a:srgbClr val="ffffff"/>
                        </a:solidFill>
                        <a:uFillTx/>
                        <a:latin typeface="Calibri"/>
                      </a:endParaRPr>
                    </a:p>
                  </a:txBody>
                  <a:tcPr anchor="t" marL="68400" marR="68400">
                    <a:lnL>
                      <a:noFill/>
                    </a:lnL>
                    <a:lnR>
                      <a:noFill/>
                    </a:lnR>
                    <a:lnT>
                      <a:noFill/>
                    </a:lnT>
                    <a:lnB>
                      <a:noFill/>
                    </a:lnB>
                    <a:noFill/>
                  </a:tcPr>
                </a:tc>
              </a:tr>
              <a:tr h="108836280">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ffffff"/>
                        </a:solidFill>
                        <a:uFillTx/>
                        <a:latin typeface="Calibri"/>
                      </a:endParaRPr>
                    </a:p>
                  </a:txBody>
                  <a:tcPr anchor="t" marL="68400" marR="68400">
                    <a:lnL>
                      <a:noFill/>
                    </a:lnL>
                    <a:lnR>
                      <a:noFill/>
                    </a:lnR>
                    <a:lnT>
                      <a:noFill/>
                    </a:lnT>
                    <a:lnB>
                      <a:noFill/>
                    </a:lnB>
                    <a:no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endParaRPr b="0" lang="ru-RU" sz="2800" strike="noStrike" u="none">
                        <a:solidFill>
                          <a:srgbClr val="ffffff"/>
                        </a:solidFill>
                        <a:uFillTx/>
                        <a:latin typeface="Calibri"/>
                      </a:endParaRPr>
                    </a:p>
                  </a:txBody>
                  <a:tcPr anchor="t" marL="68400" marR="68400">
                    <a:lnL>
                      <a:noFill/>
                    </a:lnL>
                    <a:lnR>
                      <a:noFill/>
                    </a:lnR>
                    <a:lnT>
                      <a:noFill/>
                    </a:lnT>
                    <a:lnB>
                      <a:noFill/>
                    </a:lnB>
                    <a:no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endParaRPr b="0" lang="ru-RU" sz="2800" strike="noStrike" u="none">
                        <a:solidFill>
                          <a:srgbClr val="ffffff"/>
                        </a:solidFill>
                        <a:uFillTx/>
                        <a:latin typeface="Calibri"/>
                      </a:endParaRPr>
                    </a:p>
                  </a:txBody>
                  <a:tcPr anchor="t" marL="68400" marR="68400">
                    <a:lnL>
                      <a:noFill/>
                    </a:lnL>
                    <a:lnR>
                      <a:noFill/>
                    </a:lnR>
                    <a:lnT>
                      <a:noFill/>
                    </a:lnT>
                    <a:lnB>
                      <a:noFill/>
                    </a:lnB>
                    <a:noFill/>
                  </a:tcPr>
                </a:tc>
              </a:tr>
              <a:tr h="110459520">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Шиенде* де әскерлермен ұрыс болды,Сол ұрыста топ басы Саттар өлді.«Саттар өлді, ел қашты» деген хабарЕл-елдерге жайылды оң мен солды.Шұбырып тауға қарап ел жөнелді,Не боларын соңының кім біледі?......Аттандық ұлығының қонысына,Елді сорған борсықтай болысына.Көп ерлер қаза тапты жауға аттаныпКөксеген азаттықтың соғысында.</a:t>
                      </a:r>
                      <a:r>
                        <a:rPr b="1" lang="en-US" sz="2800" strike="noStrike" u="none">
                          <a:solidFill>
                            <a:srgbClr val="000000"/>
                          </a:solidFill>
                          <a:uFillTx/>
                          <a:latin typeface="Times New Roman"/>
                          <a:ea typeface="SimSun"/>
                        </a:rPr>
                        <a:t> </a:t>
                      </a:r>
                      <a:endParaRPr b="0" lang="ru-RU" sz="2800" strike="noStrike" u="none">
                        <a:solidFill>
                          <a:srgbClr val="ffffff"/>
                        </a:solidFill>
                        <a:uFillTx/>
                        <a:latin typeface="Calibri"/>
                      </a:endParaRPr>
                    </a:p>
                  </a:txBody>
                  <a:tcPr anchor="t" marL="68400" marR="68400">
                    <a:lnL>
                      <a:noFill/>
                    </a:lnL>
                    <a:lnR>
                      <a:noFill/>
                    </a:lnR>
                    <a:lnT>
                      <a:noFill/>
                    </a:lnT>
                    <a:lnB>
                      <a:noFill/>
                    </a:lnB>
                    <a:no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endParaRPr b="0" lang="ru-RU" sz="2800" strike="noStrike" u="none">
                        <a:solidFill>
                          <a:srgbClr val="ffffff"/>
                        </a:solidFill>
                        <a:uFillTx/>
                        <a:latin typeface="Calibri"/>
                      </a:endParaRPr>
                    </a:p>
                  </a:txBody>
                  <a:tcPr anchor="t" marL="68400" marR="68400">
                    <a:lnL>
                      <a:noFill/>
                    </a:lnL>
                    <a:lnR>
                      <a:noFill/>
                    </a:lnR>
                    <a:lnT>
                      <a:noFill/>
                    </a:lnT>
                    <a:lnB>
                      <a:noFill/>
                    </a:lnB>
                    <a:noFill/>
                  </a:tcPr>
                </a:tc>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ffffff"/>
                        </a:solidFill>
                        <a:uFillTx/>
                        <a:latin typeface="Calibri"/>
                      </a:endParaRPr>
                    </a:p>
                  </a:txBody>
                  <a:tcPr anchor="t" marL="68400" marR="68400">
                    <a:lnL>
                      <a:noFill/>
                    </a:lnL>
                    <a:lnR>
                      <a:noFill/>
                    </a:lnR>
                    <a:lnT>
                      <a:noFill/>
                    </a:lnT>
                    <a:lnB>
                      <a:noFill/>
                    </a:lnB>
                    <a:noFill/>
                  </a:tcPr>
                </a:tc>
              </a:tr>
            </a:tbl>
          </a:graphicData>
        </a:graphic>
      </p:graphicFrame>
      <p:sp>
        <p:nvSpPr>
          <p:cNvPr id="143" name="Текстовое поле 99"/>
          <p:cNvSpPr/>
          <p:nvPr/>
        </p:nvSpPr>
        <p:spPr>
          <a:xfrm>
            <a:off x="343080" y="93600"/>
            <a:ext cx="11509200" cy="58176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ru-RU" sz="3200" strike="noStrike" u="none">
                <a:solidFill>
                  <a:srgbClr val="0066cc"/>
                </a:solidFill>
                <a:uFillTx/>
                <a:latin typeface="Times New Roman"/>
              </a:rPr>
              <a:t> </a:t>
            </a:r>
            <a:r>
              <a:rPr b="1" lang="ru-RU" sz="3200" strike="noStrike" u="none">
                <a:solidFill>
                  <a:srgbClr val="0066cc"/>
                </a:solidFill>
                <a:uFillTx/>
                <a:latin typeface="Times New Roman"/>
              </a:rPr>
              <a:t>Жауаптары</a:t>
            </a:r>
            <a:r>
              <a:rPr b="1" lang="kk-KZ" sz="3200" strike="noStrike" u="none">
                <a:solidFill>
                  <a:srgbClr val="0066cc"/>
                </a:solidFill>
                <a:uFillTx/>
                <a:latin typeface="Times New Roman"/>
              </a:rPr>
              <a:t>ң</a:t>
            </a:r>
            <a:r>
              <a:rPr b="1" lang="ru-RU" sz="3200" strike="noStrike" u="none">
                <a:solidFill>
                  <a:srgbClr val="0066cc"/>
                </a:solidFill>
                <a:uFillTx/>
                <a:latin typeface="Times New Roman"/>
              </a:rPr>
              <a:t>ызды </a:t>
            </a:r>
            <a:r>
              <a:rPr b="1" lang="en-US" sz="3200" strike="noStrike" u="none">
                <a:solidFill>
                  <a:srgbClr val="0066cc"/>
                </a:solidFill>
                <a:uFillTx/>
                <a:latin typeface="Times New Roman"/>
              </a:rPr>
              <a:t>салыстырыңыздар.  </a:t>
            </a:r>
            <a:r>
              <a:rPr b="1" i="1" lang="en-US" sz="3200" strike="noStrike" u="none">
                <a:solidFill>
                  <a:srgbClr val="0066cc"/>
                </a:solidFill>
                <a:uFillTx/>
                <a:latin typeface="Times New Roman"/>
              </a:rPr>
              <a:t>  </a:t>
            </a:r>
            <a:r>
              <a:rPr b="1" i="1" lang="en-US" sz="1800" strike="noStrike" u="none">
                <a:solidFill>
                  <a:srgbClr val="0066cc"/>
                </a:solidFill>
                <a:uFillTx/>
                <a:latin typeface="Times New Roman"/>
              </a:rPr>
              <a:t> </a:t>
            </a:r>
            <a:endParaRPr b="0" lang="ru-RU" sz="1800" strike="noStrike" u="none">
              <a:solidFill>
                <a:srgbClr val="ffffff"/>
              </a:solidFill>
              <a:uFillTx/>
              <a:latin typeface="Calibri"/>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144" name=""/>
          <p:cNvGraphicFramePr/>
          <p:nvPr/>
        </p:nvGraphicFramePr>
        <p:xfrm>
          <a:off x="101520" y="220680"/>
          <a:ext cx="11677680" cy="227226960"/>
        </p:xfrm>
        <a:graphic>
          <a:graphicData uri="http://schemas.openxmlformats.org/drawingml/2006/table">
            <a:tbl>
              <a:tblPr/>
              <a:tblGrid>
                <a:gridCol w="6864480"/>
                <a:gridCol w="2166840"/>
                <a:gridCol w="2646360"/>
              </a:tblGrid>
              <a:tr h="51768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800" strike="noStrike" u="none">
                          <a:solidFill>
                            <a:srgbClr val="0066cc"/>
                          </a:solidFill>
                          <a:uFillTx/>
                          <a:latin typeface="Times New Roman"/>
                          <a:ea typeface="SimSun"/>
                        </a:rPr>
                        <a:t>Эпизодтар </a:t>
                      </a:r>
                      <a:endParaRPr b="0" lang="ru-RU" sz="2800" strike="noStrike" u="none">
                        <a:solidFill>
                          <a:srgbClr val="ffffff"/>
                        </a:solidFill>
                        <a:uFillTx/>
                        <a:latin typeface="Calibri"/>
                      </a:endParaRPr>
                    </a:p>
                  </a:txBody>
                  <a:tcPr anchor="t" marL="68760" marR="68760">
                    <a:lnL>
                      <a:noFill/>
                    </a:lnL>
                    <a:lnR>
                      <a:noFill/>
                    </a:lnR>
                    <a:lnT>
                      <a:noFill/>
                    </a:lnT>
                    <a:lnB>
                      <a:noFill/>
                    </a:lnB>
                    <a:no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800" strike="noStrike" u="none">
                          <a:solidFill>
                            <a:srgbClr val="0066cc"/>
                          </a:solidFill>
                          <a:uFillTx/>
                          <a:latin typeface="Times New Roman"/>
                          <a:ea typeface="SimSun"/>
                        </a:rPr>
                        <a:t>Бейнелер</a:t>
                      </a:r>
                      <a:endParaRPr b="0" lang="ru-RU" sz="2800" strike="noStrike" u="none">
                        <a:solidFill>
                          <a:srgbClr val="ffffff"/>
                        </a:solidFill>
                        <a:uFillTx/>
                        <a:latin typeface="Calibri"/>
                      </a:endParaRPr>
                    </a:p>
                  </a:txBody>
                  <a:tcPr anchor="t" marL="68760" marR="68760">
                    <a:lnL>
                      <a:noFill/>
                    </a:lnL>
                    <a:lnR>
                      <a:noFill/>
                    </a:lnR>
                    <a:lnT>
                      <a:noFill/>
                    </a:lnT>
                    <a:lnB>
                      <a:noFill/>
                    </a:lnB>
                    <a:no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800" strike="noStrike" u="none">
                          <a:solidFill>
                            <a:srgbClr val="0066cc"/>
                          </a:solidFill>
                          <a:uFillTx/>
                          <a:latin typeface="Times New Roman"/>
                          <a:ea typeface="SimSun"/>
                        </a:rPr>
                        <a:t>Іс-әрекет</a:t>
                      </a:r>
                      <a:r>
                        <a:rPr b="0" lang="en-US" sz="2800" strike="noStrike" u="none">
                          <a:solidFill>
                            <a:srgbClr val="000000"/>
                          </a:solidFill>
                          <a:uFillTx/>
                          <a:latin typeface="Times New Roman"/>
                          <a:ea typeface="SimSun"/>
                        </a:rPr>
                        <a:t>і</a:t>
                      </a:r>
                      <a:endParaRPr b="0" lang="ru-RU" sz="2800" strike="noStrike" u="none">
                        <a:solidFill>
                          <a:srgbClr val="ffffff"/>
                        </a:solidFill>
                        <a:uFillTx/>
                        <a:latin typeface="Calibri"/>
                      </a:endParaRPr>
                    </a:p>
                  </a:txBody>
                  <a:tcPr anchor="t" marL="68760" marR="68760">
                    <a:lnL>
                      <a:noFill/>
                    </a:lnL>
                    <a:lnR>
                      <a:noFill/>
                    </a:lnR>
                    <a:lnT>
                      <a:noFill/>
                    </a:lnT>
                    <a:lnB>
                      <a:noFill/>
                    </a:lnB>
                    <a:noFill/>
                  </a:tcPr>
                </a:tc>
              </a:tr>
              <a:tr h="597780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r>
                        <a:rPr b="0" lang="en-US" sz="2800" strike="noStrike" u="none">
                          <a:solidFill>
                            <a:srgbClr val="000000"/>
                          </a:solidFill>
                          <a:uFillTx/>
                          <a:latin typeface="Times New Roman"/>
                          <a:ea typeface="SimSun"/>
                        </a:rPr>
                        <a:t>Сырттағы жүр: «Біз енді қайтеміз?» - деп,</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Губернатор жандарал жауапқа алды:</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«Жайлауда ту көтеріп шапқан кім?» - деп.</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Ешқайсысы айтпаған соң, айғай сап кеп,</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Өзі айтты жандаралдың «Бекболат!» деп.</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Бекболат бола қалса ту көтерген,</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Бұйрық қылды: «Дараға асып, тарт!» деп.</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Қалиқұлды бірге жазды дарасына,</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Байбосын қоса кетті арасында.</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Аттандық ұлығының қонысына,</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Елді сорған борсықтай болысына.</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Көп ерлер қаза тапты жауға аттанып</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Көксеген азаттықтың соғысында. </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ffffff"/>
                        </a:solidFill>
                        <a:uFillTx/>
                        <a:latin typeface="Calibri"/>
                      </a:endParaRPr>
                    </a:p>
                  </a:txBody>
                  <a:tcPr anchor="t" marL="68760" marR="68760">
                    <a:lnL>
                      <a:noFill/>
                    </a:lnL>
                    <a:lnR>
                      <a:noFill/>
                    </a:lnR>
                    <a:lnT>
                      <a:noFill/>
                    </a:lnT>
                    <a:lnB>
                      <a:noFill/>
                    </a:lnB>
                    <a:no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r>
                        <a:rPr b="0" lang="en-US" sz="2800" strike="noStrike" u="none">
                          <a:solidFill>
                            <a:srgbClr val="000000"/>
                          </a:solidFill>
                          <a:uFillTx/>
                          <a:latin typeface="Times New Roman"/>
                          <a:ea typeface="SimSun"/>
                        </a:rPr>
                        <a:t>Бекболат</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Қалиқұл</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Байбосын</a:t>
                      </a:r>
                      <a:endParaRPr b="0" lang="ru-RU" sz="2800" strike="noStrike" u="none">
                        <a:solidFill>
                          <a:srgbClr val="ffffff"/>
                        </a:solidFill>
                        <a:uFillTx/>
                        <a:latin typeface="Calibri"/>
                      </a:endParaRPr>
                    </a:p>
                  </a:txBody>
                  <a:tcPr anchor="t" marL="68760" marR="68760">
                    <a:lnL>
                      <a:noFill/>
                    </a:lnL>
                    <a:lnR>
                      <a:noFill/>
                    </a:lnR>
                    <a:lnT>
                      <a:noFill/>
                    </a:lnT>
                    <a:lnB>
                      <a:noFill/>
                    </a:lnB>
                    <a:no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r>
                        <a:rPr b="0" lang="en-US" sz="2800" strike="noStrike" u="none">
                          <a:solidFill>
                            <a:srgbClr val="000000"/>
                          </a:solidFill>
                          <a:uFillTx/>
                          <a:latin typeface="Times New Roman"/>
                          <a:ea typeface="SimSun"/>
                        </a:rPr>
                        <a:t>Әділетсіздікке қарсы бас көтереді, </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Times New Roman"/>
                        </a:rPr>
                        <a:t>қиямет заманда халқының мұң-қайғысы мен намыс, арманы үшін жанын қиған  адал азаматтар болады, азаттықты көксейді  </a:t>
                      </a:r>
                      <a:endParaRPr b="0" lang="ru-RU" sz="2800" strike="noStrike" u="none">
                        <a:solidFill>
                          <a:srgbClr val="ffffff"/>
                        </a:solidFill>
                        <a:uFillTx/>
                        <a:latin typeface="Calibri"/>
                      </a:endParaRPr>
                    </a:p>
                  </a:txBody>
                  <a:tcPr anchor="t" marL="68760" marR="68760">
                    <a:lnL>
                      <a:noFill/>
                    </a:lnL>
                    <a:lnR>
                      <a:noFill/>
                    </a:lnR>
                    <a:lnT>
                      <a:noFill/>
                    </a:lnT>
                    <a:lnB>
                      <a:noFill/>
                    </a:lnB>
                    <a:noFill/>
                  </a:tcPr>
                </a:tc>
              </a:tr>
              <a:tr h="10954908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ffffff"/>
                        </a:solidFill>
                        <a:uFillTx/>
                        <a:latin typeface="Calibri"/>
                      </a:endParaRPr>
                    </a:p>
                  </a:txBody>
                  <a:tcPr anchor="t" marL="68760" marR="68760">
                    <a:lnL>
                      <a:noFill/>
                    </a:lnL>
                    <a:lnR>
                      <a:noFill/>
                    </a:lnR>
                    <a:lnT>
                      <a:noFill/>
                    </a:lnT>
                    <a:lnB>
                      <a:noFill/>
                    </a:lnB>
                    <a:no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endParaRPr b="0" lang="ru-RU" sz="2800" strike="noStrike" u="none">
                        <a:solidFill>
                          <a:srgbClr val="ffffff"/>
                        </a:solidFill>
                        <a:uFillTx/>
                        <a:latin typeface="Calibri"/>
                      </a:endParaRPr>
                    </a:p>
                  </a:txBody>
                  <a:tcPr anchor="t" marL="68760" marR="68760">
                    <a:lnL>
                      <a:noFill/>
                    </a:lnL>
                    <a:lnR>
                      <a:noFill/>
                    </a:lnR>
                    <a:lnT>
                      <a:noFill/>
                    </a:lnT>
                    <a:lnB>
                      <a:noFill/>
                    </a:lnB>
                    <a:no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endParaRPr b="0" lang="ru-RU" sz="2800" strike="noStrike" u="none">
                        <a:solidFill>
                          <a:srgbClr val="ffffff"/>
                        </a:solidFill>
                        <a:uFillTx/>
                        <a:latin typeface="Calibri"/>
                      </a:endParaRPr>
                    </a:p>
                  </a:txBody>
                  <a:tcPr anchor="t" marL="68760" marR="68760">
                    <a:lnL>
                      <a:noFill/>
                    </a:lnL>
                    <a:lnR>
                      <a:noFill/>
                    </a:lnR>
                    <a:lnT>
                      <a:noFill/>
                    </a:lnT>
                    <a:lnB>
                      <a:noFill/>
                    </a:lnB>
                    <a:noFill/>
                  </a:tcPr>
                </a:tc>
              </a:tr>
              <a:tr h="11118240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Шиенде* де әскерлермен ұрыс болды,Сол ұрыста топ басы Саттар өлді.«Саттар өлді, ел қашты» деген хабарЕл-елдерге жайылды оң мен солды.Шұбырып тауға қарап ел жөнелді,Не боларын соңының кім біледі?......Аттандық ұлығының қонысына,Елді сорған борсықтай болысына.Көп ерлер қаза тапты жауға аттаныпКөксеген азаттықтың соғысында.</a:t>
                      </a:r>
                      <a:r>
                        <a:rPr b="1" lang="en-US" sz="2800" strike="noStrike" u="none">
                          <a:solidFill>
                            <a:srgbClr val="000000"/>
                          </a:solidFill>
                          <a:uFillTx/>
                          <a:latin typeface="Times New Roman"/>
                          <a:ea typeface="SimSun"/>
                        </a:rPr>
                        <a:t> </a:t>
                      </a:r>
                      <a:endParaRPr b="0" lang="ru-RU" sz="2800" strike="noStrike" u="none">
                        <a:solidFill>
                          <a:srgbClr val="ffffff"/>
                        </a:solidFill>
                        <a:uFillTx/>
                        <a:latin typeface="Calibri"/>
                      </a:endParaRPr>
                    </a:p>
                  </a:txBody>
                  <a:tcPr anchor="t" marL="68760" marR="68760">
                    <a:lnL>
                      <a:noFill/>
                    </a:lnL>
                    <a:lnR>
                      <a:noFill/>
                    </a:lnR>
                    <a:lnT>
                      <a:noFill/>
                    </a:lnT>
                    <a:lnB>
                      <a:noFill/>
                    </a:lnB>
                    <a:no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endParaRPr b="0" lang="ru-RU" sz="2800" strike="noStrike" u="none">
                        <a:solidFill>
                          <a:srgbClr val="ffffff"/>
                        </a:solidFill>
                        <a:uFillTx/>
                        <a:latin typeface="Calibri"/>
                      </a:endParaRPr>
                    </a:p>
                  </a:txBody>
                  <a:tcPr anchor="t" marL="68760" marR="68760">
                    <a:lnL>
                      <a:noFill/>
                    </a:lnL>
                    <a:lnR>
                      <a:noFill/>
                    </a:lnR>
                    <a:lnT>
                      <a:noFill/>
                    </a:lnT>
                    <a:lnB>
                      <a:noFill/>
                    </a:lnB>
                    <a:no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ffffff"/>
                        </a:solidFill>
                        <a:uFillTx/>
                        <a:latin typeface="Calibri"/>
                      </a:endParaRPr>
                    </a:p>
                  </a:txBody>
                  <a:tcPr anchor="t" marL="68760" marR="68760">
                    <a:lnL>
                      <a:noFill/>
                    </a:lnL>
                    <a:lnR>
                      <a:noFill/>
                    </a:lnR>
                    <a:lnT>
                      <a:noFill/>
                    </a:lnT>
                    <a:lnB>
                      <a:noFill/>
                    </a:lnB>
                    <a:noFill/>
                  </a:tcPr>
                </a:tc>
              </a:tr>
            </a:tbl>
          </a:graphicData>
        </a:graphic>
      </p:graphicFrame>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Текстовое поле 99"/>
          <p:cNvSpPr/>
          <p:nvPr/>
        </p:nvSpPr>
        <p:spPr>
          <a:xfrm>
            <a:off x="669960" y="2155680"/>
            <a:ext cx="9180360" cy="155736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i="1" lang="en-US" sz="3200" strike="noStrike" u="none">
                <a:solidFill>
                  <a:srgbClr val="0066cc"/>
                </a:solidFill>
                <a:uFillTx/>
                <a:latin typeface="Times New Roman"/>
              </a:rPr>
              <a:t>“</a:t>
            </a:r>
            <a:r>
              <a:rPr b="1" i="1" lang="en-US" sz="3200" strike="noStrike" u="none">
                <a:solidFill>
                  <a:srgbClr val="0066cc"/>
                </a:solidFill>
                <a:uFillTx/>
                <a:latin typeface="Times New Roman"/>
              </a:rPr>
              <a:t>Зілді бұйрық” өлеңінің тарихи құндылығы туралы не айта аласыз?</a:t>
            </a:r>
            <a:endParaRPr b="0" lang="ru-RU" sz="3200" strike="noStrike" u="none">
              <a:solidFill>
                <a:srgbClr val="ffffff"/>
              </a:solidFill>
              <a:uFillTx/>
              <a:latin typeface="Calibri"/>
            </a:endParaRPr>
          </a:p>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en-US" sz="3200" strike="noStrike" u="none">
                <a:solidFill>
                  <a:srgbClr val="000000"/>
                </a:solidFill>
                <a:uFillTx/>
                <a:latin typeface="Times New Roman"/>
              </a:rPr>
              <a:t> </a:t>
            </a:r>
            <a:endParaRPr b="0" lang="ru-RU" sz="3200" strike="noStrike" u="none">
              <a:solidFill>
                <a:srgbClr val="ffffff"/>
              </a:solidFill>
              <a:uFillTx/>
              <a:latin typeface="Calibri"/>
            </a:endParaRPr>
          </a:p>
        </p:txBody>
      </p:sp>
      <p:sp>
        <p:nvSpPr>
          <p:cNvPr id="146" name="Текстовое поле 1"/>
          <p:cNvSpPr/>
          <p:nvPr/>
        </p:nvSpPr>
        <p:spPr>
          <a:xfrm>
            <a:off x="3189240" y="674640"/>
            <a:ext cx="4141800" cy="58176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3200" strike="noStrike" u="none">
                <a:solidFill>
                  <a:srgbClr val="ff0000"/>
                </a:solidFill>
                <a:uFillTx/>
                <a:latin typeface="Times New Roman"/>
              </a:rPr>
              <a:t>Сабақты бекіту </a:t>
            </a:r>
            <a:endParaRPr b="0" lang="ru-RU" sz="3200" strike="noStrike" u="none">
              <a:solidFill>
                <a:srgbClr val="ffffff"/>
              </a:solidFill>
              <a:uFillTx/>
              <a:latin typeface="Calibri"/>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Текстовое поле 99"/>
          <p:cNvSpPr/>
          <p:nvPr/>
        </p:nvSpPr>
        <p:spPr>
          <a:xfrm>
            <a:off x="334800" y="210960"/>
            <a:ext cx="10966680" cy="692532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2800" strike="noStrike" u="none">
                <a:solidFill>
                  <a:srgbClr val="000000"/>
                </a:solidFill>
                <a:uFillTx/>
                <a:latin typeface="Times New Roman"/>
              </a:rPr>
              <a:t>      </a:t>
            </a:r>
            <a:r>
              <a:rPr b="0" lang="en-US" sz="2800" strike="noStrike" u="none">
                <a:solidFill>
                  <a:srgbClr val="000000"/>
                </a:solidFill>
                <a:uFillTx/>
                <a:latin typeface="Times New Roman"/>
              </a:rPr>
              <a:t>Өлең тұтастай оқиға желісіне құрылған және тарихи деректермен берілген, осыған қарап нақты тарихи оқиғаның берілгендігін аңғару қиын емес. Бұл 1916 жылғы сар даланы сабылтқан сұрапыл жарлық болатын. Өлең мазмұнынан халықтың толқынысты хал-жағдайын, күпті көңіл-күйін нақты көруге болады.  «Отыз бір – он тоғызды алад</a:t>
            </a:r>
            <a:r>
              <a:rPr b="0" lang="kk-KZ" sz="2800" strike="noStrike" u="none">
                <a:solidFill>
                  <a:srgbClr val="000000"/>
                </a:solidFill>
                <a:uFillTx/>
                <a:latin typeface="Times New Roman"/>
              </a:rPr>
              <a:t>ы</a:t>
            </a:r>
            <a:r>
              <a:rPr b="0" lang="en-US" sz="2800" strike="noStrike" u="none">
                <a:solidFill>
                  <a:srgbClr val="000000"/>
                </a:solidFill>
                <a:uFillTx/>
                <a:latin typeface="Times New Roman"/>
              </a:rPr>
              <a:t>» деген Суық хабар халықты бұлқындырды. Жылады сорлы халық малын айтып, «Кеткен соң қолдан шығып келмес қайтып», - Дейді де, еңірейді, егіледі Қайғының күндіз-түні күйін тартып.  – Міне, қарапайым халықтың күйі осы. Халық нақақтан баз кешуде. Ал басы бір, намысы нар азамат ерлер бір тудың астына ат байлай бастады. Алайда атпалдай азаматтарды әскерге былай бір алып кетсе, арынды ерлерді тұтқынға салып, дарға асып жатты. Бұл қайғылы да қасіретті көрініс Жамбыл</a:t>
            </a:r>
            <a:r>
              <a:rPr b="0" lang="kk-KZ" sz="2800" strike="noStrike" u="none">
                <a:solidFill>
                  <a:srgbClr val="000000"/>
                </a:solidFill>
                <a:uFillTx/>
                <a:latin typeface="Times New Roman"/>
              </a:rPr>
              <a:t>дың</a:t>
            </a:r>
            <a:r>
              <a:rPr b="0" lang="en-US" sz="2800" strike="noStrike" u="none">
                <a:solidFill>
                  <a:srgbClr val="000000"/>
                </a:solidFill>
                <a:uFillTx/>
                <a:latin typeface="Times New Roman"/>
              </a:rPr>
              <a:t> жанын жаралап, боздақ күйін базыната берді. Жыраудың ендігі күйі – халықтың басына үйірілген қара бұлтты жырмен сейілту. </a:t>
            </a:r>
            <a:r>
              <a:rPr b="0" lang="en-US" sz="2800" strike="noStrike" u="none">
                <a:solidFill>
                  <a:srgbClr val="3399ff"/>
                </a:solidFill>
                <a:uFillTx/>
                <a:latin typeface="Times New Roman"/>
              </a:rPr>
              <a:t>http://massaget.kz/okushyilarga/uy_tapsyirmasyi/25220/</a:t>
            </a:r>
            <a:endParaRPr b="0" lang="ru-RU" sz="2800" strike="noStrike" u="none">
              <a:solidFill>
                <a:srgbClr val="ffffff"/>
              </a:solidFill>
              <a:uFillTx/>
              <a:latin typeface="Calibri"/>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48" name="Рисунок 6" descr="C:\Users\Алтынгүл\Desktop\8Т2\2-бөлім\3\рефлексия.jpg"/>
          <p:cNvPicPr/>
          <p:nvPr/>
        </p:nvPicPr>
        <p:blipFill>
          <a:blip r:embed="rId1"/>
          <a:srcRect l="4263" t="0" r="5672" b="6030"/>
          <a:stretch/>
        </p:blipFill>
        <p:spPr>
          <a:xfrm>
            <a:off x="266760" y="439560"/>
            <a:ext cx="11150640" cy="597708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61" name="Picture 1" descr=""/>
          <p:cNvPicPr/>
          <p:nvPr/>
        </p:nvPicPr>
        <p:blipFill>
          <a:blip r:embed="rId1"/>
          <a:stretch/>
        </p:blipFill>
        <p:spPr>
          <a:xfrm>
            <a:off x="652320" y="7978680"/>
            <a:ext cx="200160" cy="203400"/>
          </a:xfrm>
          <a:prstGeom prst="rect">
            <a:avLst/>
          </a:prstGeom>
          <a:ln w="0">
            <a:noFill/>
          </a:ln>
        </p:spPr>
      </p:pic>
      <p:sp>
        <p:nvSpPr>
          <p:cNvPr id="62" name="Freeform 2"/>
          <p:cNvSpPr/>
          <p:nvPr/>
        </p:nvSpPr>
        <p:spPr>
          <a:xfrm>
            <a:off x="1440" y="-12600"/>
            <a:ext cx="12190680" cy="977760"/>
          </a:xfrm>
          <a:custGeom>
            <a:avLst/>
            <a:gdLst/>
            <a:ahLst/>
            <a:rect l="l" t="t" r="r" b="b"/>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90000" rIns="90000" tIns="46800" bIns="46800" anchor="t">
            <a:noAutofit/>
          </a:bodyPr>
          <a:p>
            <a:endParaRPr b="0" lang="ru-RU" sz="1800" strike="noStrike" u="none">
              <a:solidFill>
                <a:srgbClr val="ffffff"/>
              </a:solidFill>
              <a:uFillTx/>
              <a:latin typeface="Calibri"/>
            </a:endParaRPr>
          </a:p>
        </p:txBody>
      </p:sp>
      <p:sp>
        <p:nvSpPr>
          <p:cNvPr id="63" name="Rectangle 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37 </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Частных детских</a:t>
            </a:r>
            <a:endParaRPr b="0" lang="ru-RU" sz="12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сада</a:t>
            </a:r>
            <a:endParaRPr b="0" lang="ru-RU" sz="1200" strike="noStrike" u="none">
              <a:solidFill>
                <a:srgbClr val="ffffff"/>
              </a:solidFill>
              <a:uFillTx/>
              <a:latin typeface="Calibri"/>
            </a:endParaRPr>
          </a:p>
        </p:txBody>
      </p:sp>
      <p:sp>
        <p:nvSpPr>
          <p:cNvPr id="64" name="Rectangle 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43</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Мини-центра</a:t>
            </a:r>
            <a:endParaRPr b="0" lang="ru-RU" sz="1200" strike="noStrike" u="none">
              <a:solidFill>
                <a:srgbClr val="ffffff"/>
              </a:solidFill>
              <a:uFillTx/>
              <a:latin typeface="Calibri"/>
            </a:endParaRPr>
          </a:p>
        </p:txBody>
      </p:sp>
      <p:cxnSp>
        <p:nvCxnSpPr>
          <p:cNvPr id="65" name="AutoShape 5"/>
          <p:cNvCxnSpPr/>
          <p:nvPr/>
        </p:nvCxnSpPr>
        <p:spPr>
          <a:xfrm>
            <a:off x="212400" y="6621120"/>
            <a:ext cx="11729160" cy="27720"/>
          </a:xfrm>
          <a:prstGeom prst="straightConnector1">
            <a:avLst/>
          </a:prstGeom>
          <a:ln cap="sq" w="57240">
            <a:solidFill>
              <a:srgbClr val="33cccc"/>
            </a:solidFill>
            <a:miter/>
          </a:ln>
        </p:spPr>
      </p:cxnSp>
      <p:cxnSp>
        <p:nvCxnSpPr>
          <p:cNvPr id="66" name="AutoShape 6"/>
          <p:cNvCxnSpPr/>
          <p:nvPr/>
        </p:nvCxnSpPr>
        <p:spPr>
          <a:xfrm>
            <a:off x="652320" y="3389040"/>
            <a:ext cx="10694160" cy="37080"/>
          </a:xfrm>
          <a:prstGeom prst="straightConnector1">
            <a:avLst/>
          </a:prstGeom>
          <a:ln cap="sq" w="38160">
            <a:solidFill>
              <a:srgbClr val="4472c4"/>
            </a:solidFill>
            <a:miter/>
          </a:ln>
        </p:spPr>
      </p:cxnSp>
      <p:sp>
        <p:nvSpPr>
          <p:cNvPr id="67" name="Text Box 7"/>
          <p:cNvSpPr/>
          <p:nvPr/>
        </p:nvSpPr>
        <p:spPr>
          <a:xfrm>
            <a:off x="1165320" y="378000"/>
            <a:ext cx="8966160" cy="3020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ru-RU" sz="3200" strike="noStrike" u="none">
                <a:solidFill>
                  <a:srgbClr val="ffffff"/>
                </a:solidFill>
                <a:uFillTx/>
                <a:latin typeface="Times New Roman"/>
              </a:rPr>
              <a:t>Оқу мақсаты:</a:t>
            </a:r>
            <a:endParaRPr b="0" lang="ru-RU" sz="3200" strike="noStrike" u="none">
              <a:solidFill>
                <a:srgbClr val="ffffff"/>
              </a:solidFill>
              <a:uFillTx/>
              <a:latin typeface="Calibri"/>
            </a:endParaRPr>
          </a:p>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3200" strike="noStrike" u="none">
                <a:solidFill>
                  <a:srgbClr val="000000"/>
                </a:solidFill>
                <a:uFillTx/>
                <a:latin typeface="Times New Roman"/>
              </a:rPr>
              <a:t>7</a:t>
            </a:r>
            <a:r>
              <a:rPr b="0" lang="kk-KZ" sz="3200" strike="noStrike" u="none">
                <a:solidFill>
                  <a:srgbClr val="000000"/>
                </a:solidFill>
                <a:uFillTx/>
                <a:latin typeface="Times New Roman"/>
              </a:rPr>
              <a:t>.1.1.1. Әдеби шығарма сюжетінің құрамдас бөлшектерін талдау;</a:t>
            </a:r>
            <a:endParaRPr b="0" lang="ru-RU" sz="3200" strike="noStrike" u="none">
              <a:solidFill>
                <a:srgbClr val="ffffff"/>
              </a:solidFill>
              <a:uFillTx/>
              <a:latin typeface="Calibri"/>
            </a:endParaRPr>
          </a:p>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kk-KZ" sz="3200" strike="noStrike" u="none">
                <a:solidFill>
                  <a:srgbClr val="000000"/>
                </a:solidFill>
                <a:uFillTx/>
                <a:latin typeface="Times New Roman"/>
              </a:rPr>
              <a:t>7.2.1.1. Шығармадағы эпизодтар мен бейнелерді салыстыру</a:t>
            </a:r>
            <a:endParaRPr b="0" lang="ru-RU" sz="3200" strike="noStrike" u="none">
              <a:solidFill>
                <a:srgbClr val="ffffff"/>
              </a:solidFill>
              <a:uFillTx/>
              <a:latin typeface="Calibri"/>
            </a:endParaRPr>
          </a:p>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kk-KZ" sz="3200" strike="noStrike" u="none">
                <a:solidFill>
                  <a:srgbClr val="000000"/>
                </a:solidFill>
                <a:uFillTx/>
                <a:latin typeface="Times New Roman"/>
              </a:rPr>
              <a:t> </a:t>
            </a:r>
            <a:endParaRPr b="0" lang="ru-RU" sz="3200" strike="noStrike" u="none">
              <a:solidFill>
                <a:srgbClr val="ffffff"/>
              </a:solidFill>
              <a:uFillTx/>
              <a:latin typeface="Calibri"/>
            </a:endParaRPr>
          </a:p>
        </p:txBody>
      </p:sp>
      <p:sp>
        <p:nvSpPr>
          <p:cNvPr id="68" name="Text Box 8"/>
          <p:cNvSpPr/>
          <p:nvPr/>
        </p:nvSpPr>
        <p:spPr>
          <a:xfrm>
            <a:off x="1158120" y="3740040"/>
            <a:ext cx="3173400" cy="155736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kk-KZ" sz="3200" strike="noStrike" u="none">
                <a:solidFill>
                  <a:srgbClr val="000000"/>
                </a:solidFill>
                <a:uFillTx/>
                <a:latin typeface="Times New Roman"/>
              </a:rPr>
              <a:t>Сабақ мақсаты:</a:t>
            </a:r>
            <a:endParaRPr b="0" lang="ru-RU" sz="3200" strike="noStrike" u="none">
              <a:solidFill>
                <a:srgbClr val="ffffff"/>
              </a:solidFill>
              <a:uFillTx/>
              <a:latin typeface="Calibri"/>
            </a:endParaRPr>
          </a:p>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endParaRPr b="0" lang="ru-RU" sz="3200" strike="noStrike" u="none">
              <a:solidFill>
                <a:srgbClr val="ffffff"/>
              </a:solidFill>
              <a:uFillTx/>
              <a:latin typeface="Calibri"/>
            </a:endParaRPr>
          </a:p>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kk-KZ" sz="3200" strike="noStrike" u="none">
                <a:solidFill>
                  <a:srgbClr val="000000"/>
                </a:solidFill>
                <a:uFillTx/>
                <a:latin typeface="Times New Roman"/>
              </a:rPr>
              <a:t> </a:t>
            </a:r>
            <a:endParaRPr b="0" lang="ru-RU" sz="3200" strike="noStrike" u="none">
              <a:solidFill>
                <a:srgbClr val="ffffff"/>
              </a:solidFill>
              <a:uFillTx/>
              <a:latin typeface="Calibri"/>
            </a:endParaRPr>
          </a:p>
        </p:txBody>
      </p:sp>
      <p:graphicFrame>
        <p:nvGraphicFramePr>
          <p:cNvPr id="69" name=""/>
          <p:cNvGraphicFramePr/>
          <p:nvPr/>
        </p:nvGraphicFramePr>
        <p:xfrm>
          <a:off x="6097680" y="1601640"/>
          <a:ext cx="162000" cy="4526280"/>
        </p:xfrm>
        <a:graphic>
          <a:graphicData uri="http://schemas.openxmlformats.org/drawingml/2006/table">
            <a:tbl>
              <a:tblPr/>
              <a:tblGrid>
                <a:gridCol w="173520"/>
              </a:tblGrid>
              <a:tr h="452628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300" strike="noStrike" u="none">
                          <a:solidFill>
                            <a:srgbClr val="000000"/>
                          </a:solidFill>
                          <a:uFillTx/>
                          <a:latin typeface="Times New Roman"/>
                          <a:ea typeface="SimSun"/>
                        </a:rPr>
                        <a:t>Әдеби шығарма сюжетінің құрамдас бөлшектерін талдау;Шығармадағы эпизодтар мен бейнелерді салыстыру</a:t>
                      </a:r>
                      <a:endParaRPr b="0" lang="ru-RU" sz="300" strike="noStrike" u="none">
                        <a:solidFill>
                          <a:srgbClr val="ffffff"/>
                        </a:solidFill>
                        <a:uFillTx/>
                        <a:latin typeface="Calibri"/>
                      </a:endParaRPr>
                    </a:p>
                  </a:txBody>
                  <a:tcPr anchor="t" marL="68760" marR="68760">
                    <a:lnL>
                      <a:noFill/>
                    </a:lnL>
                    <a:lnR>
                      <a:noFill/>
                    </a:lnR>
                    <a:lnT>
                      <a:noFill/>
                    </a:lnT>
                    <a:lnB>
                      <a:noFill/>
                    </a:lnB>
                    <a:noFill/>
                  </a:tcPr>
                </a:tc>
              </a:tr>
            </a:tbl>
          </a:graphicData>
        </a:graphic>
      </p:graphicFrame>
      <p:graphicFrame>
        <p:nvGraphicFramePr>
          <p:cNvPr id="70" name=""/>
          <p:cNvGraphicFramePr/>
          <p:nvPr/>
        </p:nvGraphicFramePr>
        <p:xfrm>
          <a:off x="507960" y="4422600"/>
          <a:ext cx="9256680" cy="1705320"/>
        </p:xfrm>
        <a:graphic>
          <a:graphicData uri="http://schemas.openxmlformats.org/drawingml/2006/table">
            <a:tbl>
              <a:tblPr/>
              <a:tblGrid>
                <a:gridCol w="9256680"/>
              </a:tblGrid>
              <a:tr h="1705320">
                <a:tc>
                  <a:txBody>
                    <a:bodyPr lIns="68400" rIns="6840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trike="noStrike" u="none">
                          <a:solidFill>
                            <a:srgbClr val="000000"/>
                          </a:solidFill>
                          <a:uFillTx/>
                          <a:latin typeface="Times New Roman"/>
                          <a:ea typeface="SimSun"/>
                        </a:rPr>
                        <a:t>“</a:t>
                      </a:r>
                      <a:r>
                        <a:rPr b="0" lang="en-US" sz="3200" strike="noStrike" u="none">
                          <a:solidFill>
                            <a:srgbClr val="000000"/>
                          </a:solidFill>
                          <a:uFillTx/>
                          <a:latin typeface="Times New Roman"/>
                          <a:ea typeface="SimSun"/>
                        </a:rPr>
                        <a:t>Зілді бұйрық” өлеңі сюжетінің құрамдас бөлшектерін талдау, өлеңдегі эпизодтар мен бейнелерді салыстыру</a:t>
                      </a:r>
                      <a:endParaRPr b="0" lang="ru-RU" sz="3200" strike="noStrike" u="none">
                        <a:solidFill>
                          <a:srgbClr val="ffffff"/>
                        </a:solidFill>
                        <a:uFillTx/>
                        <a:latin typeface="Calibri"/>
                      </a:endParaRPr>
                    </a:p>
                  </a:txBody>
                  <a:tcPr anchor="t" marL="68400" marR="68400">
                    <a:lnL>
                      <a:noFill/>
                    </a:lnL>
                    <a:lnR>
                      <a:noFill/>
                    </a:lnR>
                    <a:lnT>
                      <a:noFill/>
                    </a:lnT>
                    <a:lnB>
                      <a:noFill/>
                    </a:lnB>
                    <a:noFill/>
                  </a:tcPr>
                </a:tc>
              </a:tr>
            </a:tbl>
          </a:graphicData>
        </a:graphic>
      </p:graphicFrame>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71" name="Picture 1" descr=""/>
          <p:cNvPicPr/>
          <p:nvPr/>
        </p:nvPicPr>
        <p:blipFill>
          <a:blip r:embed="rId1"/>
          <a:stretch/>
        </p:blipFill>
        <p:spPr>
          <a:xfrm>
            <a:off x="652320" y="7978680"/>
            <a:ext cx="200160" cy="203400"/>
          </a:xfrm>
          <a:prstGeom prst="rect">
            <a:avLst/>
          </a:prstGeom>
          <a:ln w="0">
            <a:noFill/>
          </a:ln>
        </p:spPr>
      </p:pic>
      <p:sp>
        <p:nvSpPr>
          <p:cNvPr id="72" name="Freeform 2"/>
          <p:cNvSpPr/>
          <p:nvPr/>
        </p:nvSpPr>
        <p:spPr>
          <a:xfrm>
            <a:off x="1440" y="-12600"/>
            <a:ext cx="12190680" cy="977760"/>
          </a:xfrm>
          <a:custGeom>
            <a:avLst/>
            <a:gdLst/>
            <a:ahLst/>
            <a:rect l="l" t="t" r="r" b="b"/>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90000" rIns="90000" tIns="46800" bIns="46800" anchor="t">
            <a:noAutofit/>
          </a:bodyPr>
          <a:p>
            <a:endParaRPr b="0" lang="ru-RU" sz="1800" strike="noStrike" u="none">
              <a:solidFill>
                <a:srgbClr val="ffffff"/>
              </a:solidFill>
              <a:uFillTx/>
              <a:latin typeface="Calibri"/>
            </a:endParaRPr>
          </a:p>
        </p:txBody>
      </p:sp>
      <p:sp>
        <p:nvSpPr>
          <p:cNvPr id="73" name="Rectangle 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37 </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Частных детских</a:t>
            </a:r>
            <a:endParaRPr b="0" lang="ru-RU" sz="12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сада</a:t>
            </a:r>
            <a:endParaRPr b="0" lang="ru-RU" sz="1200" strike="noStrike" u="none">
              <a:solidFill>
                <a:srgbClr val="ffffff"/>
              </a:solidFill>
              <a:uFillTx/>
              <a:latin typeface="Calibri"/>
            </a:endParaRPr>
          </a:p>
        </p:txBody>
      </p:sp>
      <p:sp>
        <p:nvSpPr>
          <p:cNvPr id="74" name="Rectangle 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43</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Мини-центра</a:t>
            </a:r>
            <a:endParaRPr b="0" lang="ru-RU" sz="1200" strike="noStrike" u="none">
              <a:solidFill>
                <a:srgbClr val="ffffff"/>
              </a:solidFill>
              <a:uFillTx/>
              <a:latin typeface="Calibri"/>
            </a:endParaRPr>
          </a:p>
        </p:txBody>
      </p:sp>
      <p:cxnSp>
        <p:nvCxnSpPr>
          <p:cNvPr id="75" name="AutoShape 5"/>
          <p:cNvCxnSpPr/>
          <p:nvPr/>
        </p:nvCxnSpPr>
        <p:spPr>
          <a:xfrm>
            <a:off x="212400" y="6621120"/>
            <a:ext cx="11729160" cy="27720"/>
          </a:xfrm>
          <a:prstGeom prst="straightConnector1">
            <a:avLst/>
          </a:prstGeom>
          <a:ln cap="sq" w="57240">
            <a:solidFill>
              <a:srgbClr val="33cccc"/>
            </a:solidFill>
            <a:miter/>
          </a:ln>
        </p:spPr>
      </p:cxnSp>
      <p:cxnSp>
        <p:nvCxnSpPr>
          <p:cNvPr id="76" name="AutoShape 6"/>
          <p:cNvCxnSpPr/>
          <p:nvPr/>
        </p:nvCxnSpPr>
        <p:spPr>
          <a:xfrm>
            <a:off x="757080" y="6364080"/>
            <a:ext cx="10694160" cy="37080"/>
          </a:xfrm>
          <a:prstGeom prst="straightConnector1">
            <a:avLst/>
          </a:prstGeom>
          <a:ln cap="sq" w="38160">
            <a:solidFill>
              <a:srgbClr val="4472c4"/>
            </a:solidFill>
            <a:miter/>
          </a:ln>
        </p:spPr>
      </p:cxnSp>
      <p:sp>
        <p:nvSpPr>
          <p:cNvPr id="77" name="Text Box 7"/>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ctr">
            <a:noAutofit/>
          </a:bodyPr>
          <a:p>
            <a:endParaRPr b="0" lang="ru-RU" sz="1800" strike="noStrike" u="none">
              <a:solidFill>
                <a:srgbClr val="ffffff"/>
              </a:solidFill>
              <a:uFillTx/>
              <a:latin typeface="Calibri"/>
            </a:endParaRPr>
          </a:p>
        </p:txBody>
      </p:sp>
      <p:sp>
        <p:nvSpPr>
          <p:cNvPr id="78" name="Text Box 8"/>
          <p:cNvSpPr/>
          <p:nvPr/>
        </p:nvSpPr>
        <p:spPr>
          <a:xfrm>
            <a:off x="1133640" y="258840"/>
            <a:ext cx="80103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ru-RU" sz="3200" strike="noStrike" u="none">
                <a:solidFill>
                  <a:srgbClr val="ffffff"/>
                </a:solidFill>
                <a:uFillTx/>
                <a:latin typeface="Times New Roman"/>
              </a:rPr>
              <a:t>Бағалау </a:t>
            </a:r>
            <a:r>
              <a:rPr b="1" lang="kk-KZ" sz="3200" strike="noStrike" u="none">
                <a:solidFill>
                  <a:srgbClr val="ffffff"/>
                </a:solidFill>
                <a:uFillTx/>
                <a:latin typeface="Times New Roman"/>
              </a:rPr>
              <a:t>критерийлері:</a:t>
            </a:r>
            <a:endParaRPr b="0" lang="ru-RU" sz="3200" strike="noStrike" u="none">
              <a:solidFill>
                <a:srgbClr val="ffffff"/>
              </a:solidFill>
              <a:uFillTx/>
              <a:latin typeface="Calibri"/>
            </a:endParaRPr>
          </a:p>
        </p:txBody>
      </p:sp>
      <p:sp>
        <p:nvSpPr>
          <p:cNvPr id="79" name="Rectangle 9"/>
          <p:cNvSpPr/>
          <p:nvPr/>
        </p:nvSpPr>
        <p:spPr>
          <a:xfrm>
            <a:off x="1357200" y="1662120"/>
            <a:ext cx="93711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kk-KZ" sz="3200" strike="noStrike" u="none">
                <a:solidFill>
                  <a:srgbClr val="000000"/>
                </a:solidFill>
                <a:uFillTx/>
                <a:latin typeface="Times New Roman"/>
              </a:rPr>
              <a:t> </a:t>
            </a:r>
            <a:endParaRPr b="0" lang="ru-RU" sz="3200" strike="noStrike" u="none">
              <a:solidFill>
                <a:srgbClr val="ffffff"/>
              </a:solidFill>
              <a:uFillTx/>
              <a:latin typeface="Calibri"/>
            </a:endParaRPr>
          </a:p>
        </p:txBody>
      </p:sp>
      <p:sp>
        <p:nvSpPr>
          <p:cNvPr id="80" name="Текстовое поле 99"/>
          <p:cNvSpPr/>
          <p:nvPr/>
        </p:nvSpPr>
        <p:spPr>
          <a:xfrm>
            <a:off x="1700280" y="2362320"/>
            <a:ext cx="8226360" cy="25329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3200" strike="noStrike" u="none">
                <a:solidFill>
                  <a:srgbClr val="000000"/>
                </a:solidFill>
                <a:uFillTx/>
                <a:latin typeface="Times New Roman"/>
              </a:rPr>
              <a:t>- </a:t>
            </a:r>
            <a:r>
              <a:rPr b="0" lang="en-US" sz="3200" strike="noStrike" u="none">
                <a:solidFill>
                  <a:srgbClr val="000000"/>
                </a:solidFill>
                <a:uFillTx/>
                <a:latin typeface="Times New Roman"/>
              </a:rPr>
              <a:t>Әдеби шығарманың сюжетінің құрамдас бөлшектерін талдайды</a:t>
            </a:r>
            <a:r>
              <a:rPr b="0" lang="kk-KZ" sz="3200" strike="noStrike" u="none">
                <a:solidFill>
                  <a:srgbClr val="000000"/>
                </a:solidFill>
                <a:uFillTx/>
                <a:latin typeface="Times New Roman"/>
              </a:rPr>
              <a:t>;</a:t>
            </a:r>
            <a:endParaRPr b="0" lang="ru-RU" sz="32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en-US" sz="3200" strike="noStrike" u="none">
                <a:solidFill>
                  <a:srgbClr val="000000"/>
                </a:solidFill>
                <a:uFillTx/>
                <a:latin typeface="Times New Roman"/>
              </a:rPr>
              <a:t>- </a:t>
            </a:r>
            <a:r>
              <a:rPr b="0" lang="en-US" sz="3200" strike="noStrike" u="none">
                <a:solidFill>
                  <a:srgbClr val="000000"/>
                </a:solidFill>
                <a:uFillTx/>
                <a:latin typeface="Times New Roman"/>
              </a:rPr>
              <a:t>“Зілді бұйрық”  өлеңіндегі  эпизодтарды талдайды</a:t>
            </a:r>
            <a:r>
              <a:rPr b="0" lang="kk-KZ" sz="3200" strike="noStrike" u="none">
                <a:solidFill>
                  <a:srgbClr val="000000"/>
                </a:solidFill>
                <a:uFillTx/>
                <a:latin typeface="Times New Roman"/>
              </a:rPr>
              <a:t>;</a:t>
            </a:r>
            <a:endParaRPr b="0" lang="ru-RU" sz="32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en-US" sz="3200" strike="noStrike" u="none">
                <a:solidFill>
                  <a:srgbClr val="000000"/>
                </a:solidFill>
                <a:uFillTx/>
                <a:latin typeface="Times New Roman"/>
              </a:rPr>
              <a:t>- Эпизодтар мен бейнелерді салыстырады </a:t>
            </a:r>
            <a:r>
              <a:rPr b="1" lang="en-US" sz="3200" strike="noStrike" u="none">
                <a:solidFill>
                  <a:srgbClr val="000000"/>
                </a:solidFill>
                <a:uFillTx/>
                <a:latin typeface="Times New Roman"/>
              </a:rPr>
              <a:t>	</a:t>
            </a:r>
            <a:endParaRPr b="0" lang="ru-RU" sz="3200" strike="noStrike" u="none">
              <a:solidFill>
                <a:srgbClr val="ffffff"/>
              </a:solidFill>
              <a:uFillTx/>
              <a:latin typeface="Calibri"/>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 name="Текстовое поле 99"/>
          <p:cNvSpPr/>
          <p:nvPr/>
        </p:nvSpPr>
        <p:spPr>
          <a:xfrm>
            <a:off x="851040" y="1670040"/>
            <a:ext cx="7235640" cy="3020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sz="3200" strike="noStrike" u="none">
                <a:solidFill>
                  <a:srgbClr val="000000"/>
                </a:solidFill>
                <a:uFillTx/>
                <a:latin typeface="Times New Roman"/>
                <a:ea typeface="等线"/>
              </a:rPr>
              <a:t>Сұрақ-жауап</a:t>
            </a:r>
            <a:endParaRPr b="0" lang="ru-RU" sz="32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32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sz="3200" strike="noStrike" u="none">
                <a:solidFill>
                  <a:srgbClr val="000000"/>
                </a:solidFill>
                <a:uFillTx/>
                <a:latin typeface="Times New Roman"/>
                <a:ea typeface="等线"/>
              </a:rPr>
              <a:t>1. Ж.Жабаев шығармашылығы туралы не айта аласыздар?</a:t>
            </a:r>
            <a:endParaRPr b="0" lang="ru-RU" sz="32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sz="3200" strike="noStrike" u="none">
                <a:solidFill>
                  <a:srgbClr val="000000"/>
                </a:solidFill>
                <a:uFillTx/>
                <a:latin typeface="Times New Roman"/>
                <a:ea typeface="等线"/>
              </a:rPr>
              <a:t>2.“Зілді бұйрық” өлеңінің тақырыбы мен идеясы туралы не білесіздер?</a:t>
            </a:r>
            <a:endParaRPr b="0" lang="ru-RU" sz="3200" strike="noStrike" u="none">
              <a:solidFill>
                <a:srgbClr val="ffffff"/>
              </a:solidFill>
              <a:uFillTx/>
              <a:latin typeface="Calibri"/>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82" name="Picture 1" descr=""/>
          <p:cNvPicPr/>
          <p:nvPr/>
        </p:nvPicPr>
        <p:blipFill>
          <a:blip r:embed="rId1"/>
          <a:stretch/>
        </p:blipFill>
        <p:spPr>
          <a:xfrm>
            <a:off x="652320" y="7978680"/>
            <a:ext cx="200160" cy="203400"/>
          </a:xfrm>
          <a:prstGeom prst="rect">
            <a:avLst/>
          </a:prstGeom>
          <a:ln w="0">
            <a:noFill/>
          </a:ln>
        </p:spPr>
      </p:pic>
      <p:sp>
        <p:nvSpPr>
          <p:cNvPr id="83" name="AutoShape 2"/>
          <p:cNvSpPr/>
          <p:nvPr/>
        </p:nvSpPr>
        <p:spPr>
          <a:xfrm>
            <a:off x="1440" y="-12600"/>
            <a:ext cx="12190680" cy="977760"/>
          </a:xfrm>
          <a:prstGeom prst="pie">
            <a:avLst/>
          </a:prstGeom>
          <a:solidFill>
            <a:srgbClr val="2e77e2"/>
          </a:solidFill>
          <a:ln w="0">
            <a:noFill/>
          </a:ln>
        </p:spPr>
        <p:style>
          <a:lnRef idx="0"/>
          <a:fillRef idx="0"/>
          <a:effectRef idx="0"/>
          <a:fontRef idx="minor"/>
        </p:style>
        <p:txBody>
          <a:bodyPr wrap="none" lIns="90000" rIns="90000" tIns="46800" bIns="46800" anchor="ctr">
            <a:no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 algn="l" pos="11231640"/>
                <a:tab algn="l" pos="11680920"/>
                <a:tab algn="l" pos="12130200"/>
              </a:tabLst>
            </a:pPr>
            <a:endParaRPr b="0" lang="ru-RU" sz="2400" strike="noStrike" u="none">
              <a:solidFill>
                <a:srgbClr val="ffffff"/>
              </a:solidFill>
              <a:uFillTx/>
              <a:latin typeface="Calibri"/>
            </a:endParaRPr>
          </a:p>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 algn="l" pos="11231640"/>
                <a:tab algn="l" pos="11680920"/>
                <a:tab algn="l" pos="12130200"/>
              </a:tabLst>
            </a:pPr>
            <a:r>
              <a:rPr b="1" lang="kk-KZ" sz="2400" strike="noStrike" u="none">
                <a:solidFill>
                  <a:srgbClr val="ffffff"/>
                </a:solidFill>
                <a:uFillTx/>
                <a:latin typeface="Times New Roman"/>
              </a:rPr>
              <a:t>Ой шақыру</a:t>
            </a:r>
            <a:endParaRPr b="0" lang="ru-RU" sz="2400" strike="noStrike" u="none">
              <a:solidFill>
                <a:srgbClr val="ffffff"/>
              </a:solidFill>
              <a:uFillTx/>
              <a:latin typeface="Calibri"/>
            </a:endParaRPr>
          </a:p>
        </p:txBody>
      </p:sp>
      <p:sp>
        <p:nvSpPr>
          <p:cNvPr id="84" name="Rectangle 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37 </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Частных детских</a:t>
            </a:r>
            <a:endParaRPr b="0" lang="ru-RU" sz="12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сада</a:t>
            </a:r>
            <a:endParaRPr b="0" lang="ru-RU" sz="1200" strike="noStrike" u="none">
              <a:solidFill>
                <a:srgbClr val="ffffff"/>
              </a:solidFill>
              <a:uFillTx/>
              <a:latin typeface="Calibri"/>
            </a:endParaRPr>
          </a:p>
        </p:txBody>
      </p:sp>
      <p:sp>
        <p:nvSpPr>
          <p:cNvPr id="85" name="Rectangle 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43</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Мини-центра</a:t>
            </a:r>
            <a:endParaRPr b="0" lang="ru-RU" sz="1200" strike="noStrike" u="none">
              <a:solidFill>
                <a:srgbClr val="ffffff"/>
              </a:solidFill>
              <a:uFillTx/>
              <a:latin typeface="Calibri"/>
            </a:endParaRPr>
          </a:p>
        </p:txBody>
      </p:sp>
      <p:cxnSp>
        <p:nvCxnSpPr>
          <p:cNvPr id="86" name="AutoShape 5"/>
          <p:cNvCxnSpPr/>
          <p:nvPr/>
        </p:nvCxnSpPr>
        <p:spPr>
          <a:xfrm>
            <a:off x="212400" y="6621120"/>
            <a:ext cx="11729160" cy="27720"/>
          </a:xfrm>
          <a:prstGeom prst="straightConnector1">
            <a:avLst/>
          </a:prstGeom>
          <a:ln cap="sq" w="57240">
            <a:solidFill>
              <a:srgbClr val="33cccc"/>
            </a:solidFill>
            <a:miter/>
          </a:ln>
        </p:spPr>
      </p:cxnSp>
      <p:cxnSp>
        <p:nvCxnSpPr>
          <p:cNvPr id="87" name="AutoShape 6"/>
          <p:cNvCxnSpPr/>
          <p:nvPr/>
        </p:nvCxnSpPr>
        <p:spPr>
          <a:xfrm>
            <a:off x="757080" y="6364080"/>
            <a:ext cx="10694160" cy="37080"/>
          </a:xfrm>
          <a:prstGeom prst="straightConnector1">
            <a:avLst/>
          </a:prstGeom>
          <a:ln cap="sq" w="38160">
            <a:solidFill>
              <a:srgbClr val="4472c4"/>
            </a:solidFill>
            <a:miter/>
          </a:ln>
        </p:spPr>
      </p:cxnSp>
      <p:sp>
        <p:nvSpPr>
          <p:cNvPr id="88" name="Rectangle 7"/>
          <p:cNvSpPr/>
          <p:nvPr/>
        </p:nvSpPr>
        <p:spPr>
          <a:xfrm>
            <a:off x="1133640" y="1611360"/>
            <a:ext cx="7673760" cy="14655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br>
              <a:rPr sz="1800"/>
            </a:br>
            <a:r>
              <a:rPr b="1" lang="ru-RU" sz="1800" strike="noStrike" u="none">
                <a:solidFill>
                  <a:srgbClr val="262626"/>
                </a:solidFill>
                <a:uFillTx/>
                <a:latin typeface="Times New Roman"/>
              </a:rPr>
              <a:t>     </a:t>
            </a:r>
            <a:r>
              <a:rPr b="1" lang="ru-RU" sz="2400" strike="noStrike" u="none">
                <a:solidFill>
                  <a:srgbClr val="262626"/>
                </a:solidFill>
                <a:uFillTx/>
                <a:latin typeface="Times New Roman"/>
              </a:rPr>
              <a:t>                          </a:t>
            </a:r>
            <a:r>
              <a:rPr b="1" lang="ru-RU" sz="1800" strike="noStrike" u="none">
                <a:solidFill>
                  <a:srgbClr val="262626"/>
                </a:solidFill>
                <a:uFillTx/>
                <a:latin typeface="Times New Roman"/>
              </a:rPr>
              <a:t>  </a:t>
            </a:r>
            <a:br>
              <a:rPr sz="2400"/>
            </a:br>
            <a:r>
              <a:rPr b="0" lang="ru-RU" sz="2400" strike="noStrike" u="none">
                <a:solidFill>
                  <a:srgbClr val="262626"/>
                </a:solidFill>
                <a:uFillTx/>
                <a:latin typeface="Times New Roman"/>
              </a:rPr>
              <a:t>                                     </a:t>
            </a:r>
            <a:br>
              <a:rPr sz="2400"/>
            </a:br>
            <a:endParaRPr b="0" lang="ru-RU" sz="2400" strike="noStrike" u="none">
              <a:solidFill>
                <a:srgbClr val="ffffff"/>
              </a:solidFill>
              <a:uFillTx/>
              <a:latin typeface="Calibri"/>
            </a:endParaRPr>
          </a:p>
        </p:txBody>
      </p:sp>
      <p:sp>
        <p:nvSpPr>
          <p:cNvPr id="89" name="Rectangle 8"/>
          <p:cNvSpPr/>
          <p:nvPr/>
        </p:nvSpPr>
        <p:spPr>
          <a:xfrm>
            <a:off x="1704960" y="2271600"/>
            <a:ext cx="10395000" cy="1482480"/>
          </a:xfrm>
          <a:prstGeom prst="rect">
            <a:avLst/>
          </a:prstGeom>
          <a:noFill/>
          <a:ln w="0">
            <a:noFill/>
          </a:ln>
        </p:spPr>
        <p:style>
          <a:lnRef idx="0"/>
          <a:fillRef idx="0"/>
          <a:effectRef idx="0"/>
          <a:fontRef idx="minor"/>
        </p:style>
        <p:txBody>
          <a:bodyPr lIns="90000" rIns="90000" tIns="46800" bIns="46800" anchor="t">
            <a:spAutoFit/>
          </a:bodyPr>
          <a:p>
            <a:pPr algn="just">
              <a:lnSpc>
                <a:spcPct val="115000"/>
              </a:lnSpc>
              <a:spcAft>
                <a:spcPts val="1001"/>
              </a:spcAft>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kk-KZ" sz="3600" strike="noStrike" u="none">
                <a:solidFill>
                  <a:srgbClr val="ff0000"/>
                </a:solidFill>
                <a:uFillTx/>
                <a:latin typeface="Times New Roman"/>
              </a:rPr>
              <a:t>Сюжет </a:t>
            </a:r>
            <a:r>
              <a:rPr b="1" lang="kk-KZ" sz="3600" strike="noStrike" u="none">
                <a:solidFill>
                  <a:srgbClr val="000000"/>
                </a:solidFill>
                <a:uFillTx/>
                <a:latin typeface="Times New Roman"/>
              </a:rPr>
              <a:t> дегеніміз не?</a:t>
            </a:r>
            <a:endParaRPr b="0" lang="ru-RU" sz="3600" strike="noStrike" u="none">
              <a:solidFill>
                <a:srgbClr val="ffffff"/>
              </a:solidFill>
              <a:uFillTx/>
              <a:latin typeface="Calibri"/>
            </a:endParaRPr>
          </a:p>
          <a:p>
            <a:pPr algn="just">
              <a:lnSpc>
                <a:spcPct val="115000"/>
              </a:lnSpc>
              <a:spcAft>
                <a:spcPts val="1001"/>
              </a:spcAft>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kk-KZ" sz="3600" strike="noStrike" u="none">
                <a:solidFill>
                  <a:srgbClr val="ff0000"/>
                </a:solidFill>
                <a:uFillTx/>
                <a:latin typeface="Times New Roman"/>
              </a:rPr>
              <a:t>Эпизод</a:t>
            </a:r>
            <a:r>
              <a:rPr b="1" lang="kk-KZ" sz="3600" strike="noStrike" u="none">
                <a:solidFill>
                  <a:srgbClr val="000000"/>
                </a:solidFill>
                <a:uFillTx/>
                <a:latin typeface="Times New Roman"/>
              </a:rPr>
              <a:t> дегенді қалай түсінесіздер?</a:t>
            </a:r>
            <a:endParaRPr b="0" lang="ru-RU" sz="3600" strike="noStrike" u="none">
              <a:solidFill>
                <a:srgbClr val="ffffff"/>
              </a:solidFill>
              <a:uFillTx/>
              <a:latin typeface="Calibri"/>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90" name="Picture 1" descr=""/>
          <p:cNvPicPr/>
          <p:nvPr/>
        </p:nvPicPr>
        <p:blipFill>
          <a:blip r:embed="rId1"/>
          <a:stretch/>
        </p:blipFill>
        <p:spPr>
          <a:xfrm>
            <a:off x="652320" y="7978680"/>
            <a:ext cx="200160" cy="203400"/>
          </a:xfrm>
          <a:prstGeom prst="rect">
            <a:avLst/>
          </a:prstGeom>
          <a:ln w="0">
            <a:noFill/>
          </a:ln>
        </p:spPr>
      </p:pic>
      <p:sp>
        <p:nvSpPr>
          <p:cNvPr id="91" name="Freeform 2"/>
          <p:cNvSpPr/>
          <p:nvPr/>
        </p:nvSpPr>
        <p:spPr>
          <a:xfrm>
            <a:off x="1440" y="-12600"/>
            <a:ext cx="12190680" cy="977760"/>
          </a:xfrm>
          <a:custGeom>
            <a:avLst/>
            <a:gdLst/>
            <a:ahLst/>
            <a:rect l="l" t="t" r="r" b="b"/>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90000" rIns="90000" tIns="46800" bIns="46800" anchor="t">
            <a:noAutofit/>
          </a:bodyPr>
          <a:p>
            <a:endParaRPr b="0" lang="ru-RU" sz="1800" strike="noStrike" u="none">
              <a:solidFill>
                <a:srgbClr val="ffffff"/>
              </a:solidFill>
              <a:uFillTx/>
              <a:latin typeface="Calibri"/>
            </a:endParaRPr>
          </a:p>
        </p:txBody>
      </p:sp>
      <p:sp>
        <p:nvSpPr>
          <p:cNvPr id="92" name="Rectangle 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37 </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Частных детских</a:t>
            </a:r>
            <a:endParaRPr b="0" lang="ru-RU" sz="12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сада</a:t>
            </a:r>
            <a:endParaRPr b="0" lang="ru-RU" sz="1200" strike="noStrike" u="none">
              <a:solidFill>
                <a:srgbClr val="ffffff"/>
              </a:solidFill>
              <a:uFillTx/>
              <a:latin typeface="Calibri"/>
            </a:endParaRPr>
          </a:p>
        </p:txBody>
      </p:sp>
      <p:sp>
        <p:nvSpPr>
          <p:cNvPr id="93" name="Rectangle 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43</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Мини-центра</a:t>
            </a:r>
            <a:endParaRPr b="0" lang="ru-RU" sz="1200" strike="noStrike" u="none">
              <a:solidFill>
                <a:srgbClr val="ffffff"/>
              </a:solidFill>
              <a:uFillTx/>
              <a:latin typeface="Calibri"/>
            </a:endParaRPr>
          </a:p>
        </p:txBody>
      </p:sp>
      <p:cxnSp>
        <p:nvCxnSpPr>
          <p:cNvPr id="94" name="AutoShape 5"/>
          <p:cNvCxnSpPr/>
          <p:nvPr/>
        </p:nvCxnSpPr>
        <p:spPr>
          <a:xfrm>
            <a:off x="212400" y="6621120"/>
            <a:ext cx="11729160" cy="27720"/>
          </a:xfrm>
          <a:prstGeom prst="straightConnector1">
            <a:avLst/>
          </a:prstGeom>
          <a:ln cap="sq" w="57240">
            <a:solidFill>
              <a:srgbClr val="33cccc"/>
            </a:solidFill>
            <a:miter/>
          </a:ln>
        </p:spPr>
      </p:cxnSp>
      <p:cxnSp>
        <p:nvCxnSpPr>
          <p:cNvPr id="95" name="AutoShape 6"/>
          <p:cNvCxnSpPr/>
          <p:nvPr/>
        </p:nvCxnSpPr>
        <p:spPr>
          <a:xfrm>
            <a:off x="757080" y="6364080"/>
            <a:ext cx="10694160" cy="37080"/>
          </a:xfrm>
          <a:prstGeom prst="straightConnector1">
            <a:avLst/>
          </a:prstGeom>
          <a:ln cap="sq" w="38160">
            <a:solidFill>
              <a:srgbClr val="4472c4"/>
            </a:solidFill>
            <a:miter/>
          </a:ln>
        </p:spPr>
      </p:cxnSp>
      <p:sp>
        <p:nvSpPr>
          <p:cNvPr id="96" name="Rectangle 7"/>
          <p:cNvSpPr/>
          <p:nvPr/>
        </p:nvSpPr>
        <p:spPr>
          <a:xfrm>
            <a:off x="1133640" y="1611360"/>
            <a:ext cx="7673760" cy="14655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br>
              <a:rPr sz="1800"/>
            </a:br>
            <a:r>
              <a:rPr b="1" lang="ru-RU" sz="1800" strike="noStrike" u="none">
                <a:solidFill>
                  <a:srgbClr val="262626"/>
                </a:solidFill>
                <a:uFillTx/>
                <a:latin typeface="Times New Roman"/>
              </a:rPr>
              <a:t>     </a:t>
            </a:r>
            <a:r>
              <a:rPr b="1" lang="ru-RU" sz="2400" strike="noStrike" u="none">
                <a:solidFill>
                  <a:srgbClr val="262626"/>
                </a:solidFill>
                <a:uFillTx/>
                <a:latin typeface="Times New Roman"/>
              </a:rPr>
              <a:t>                          </a:t>
            </a:r>
            <a:r>
              <a:rPr b="1" lang="ru-RU" sz="1800" strike="noStrike" u="none">
                <a:solidFill>
                  <a:srgbClr val="262626"/>
                </a:solidFill>
                <a:uFillTx/>
                <a:latin typeface="Times New Roman"/>
              </a:rPr>
              <a:t>  </a:t>
            </a:r>
            <a:br>
              <a:rPr sz="2400"/>
            </a:br>
            <a:r>
              <a:rPr b="0" lang="ru-RU" sz="2400" strike="noStrike" u="none">
                <a:solidFill>
                  <a:srgbClr val="262626"/>
                </a:solidFill>
                <a:uFillTx/>
                <a:latin typeface="Times New Roman"/>
              </a:rPr>
              <a:t>                                     </a:t>
            </a:r>
            <a:br>
              <a:rPr sz="2400"/>
            </a:br>
            <a:endParaRPr b="0" lang="ru-RU" sz="2400" strike="noStrike" u="none">
              <a:solidFill>
                <a:srgbClr val="ffffff"/>
              </a:solidFill>
              <a:uFillTx/>
              <a:latin typeface="Calibri"/>
            </a:endParaRPr>
          </a:p>
        </p:txBody>
      </p:sp>
      <p:sp>
        <p:nvSpPr>
          <p:cNvPr id="97" name="Rectangle 8"/>
          <p:cNvSpPr/>
          <p:nvPr/>
        </p:nvSpPr>
        <p:spPr>
          <a:xfrm>
            <a:off x="520560" y="1309680"/>
            <a:ext cx="11007720" cy="4347360"/>
          </a:xfrm>
          <a:prstGeom prst="rect">
            <a:avLst/>
          </a:prstGeom>
          <a:noFill/>
          <a:ln w="0">
            <a:noFill/>
          </a:ln>
        </p:spPr>
        <p:style>
          <a:lnRef idx="0"/>
          <a:fillRef idx="0"/>
          <a:effectRef idx="0"/>
          <a:fontRef idx="minor"/>
        </p:style>
        <p:txBody>
          <a:bodyPr lIns="90000" rIns="90000" tIns="46800" bIns="46800" anchor="t">
            <a:spAutoFit/>
          </a:bodyPr>
          <a:p>
            <a:pPr algn="just">
              <a:lnSpc>
                <a:spcPct val="115000"/>
              </a:lnSpc>
              <a:spcAft>
                <a:spcPts val="1001"/>
              </a:spcAft>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kk-KZ" sz="2400" strike="noStrike" u="none">
                <a:solidFill>
                  <a:srgbClr val="ff0000"/>
                </a:solidFill>
                <a:uFillTx/>
                <a:latin typeface="Times New Roman"/>
              </a:rPr>
              <a:t>Сюжет </a:t>
            </a:r>
            <a:r>
              <a:rPr b="1" lang="kk-KZ" sz="2400" strike="noStrike" u="none">
                <a:solidFill>
                  <a:srgbClr val="000000"/>
                </a:solidFill>
                <a:uFillTx/>
                <a:latin typeface="Times New Roman"/>
              </a:rPr>
              <a:t>(фр. sujet - зат) - өзара жалғасқан оқиғалардың тізбегі, біртұтас желісі. </a:t>
            </a:r>
            <a:endParaRPr b="0" lang="ru-RU" sz="2400" strike="noStrike" u="none">
              <a:solidFill>
                <a:srgbClr val="ffffff"/>
              </a:solidFill>
              <a:uFillTx/>
              <a:latin typeface="Calibri"/>
            </a:endParaRPr>
          </a:p>
          <a:p>
            <a:pPr algn="just">
              <a:lnSpc>
                <a:spcPct val="115000"/>
              </a:lnSpc>
              <a:spcAft>
                <a:spcPts val="1001"/>
              </a:spcAft>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kk-KZ" sz="2400" strike="noStrike" u="none">
                <a:solidFill>
                  <a:srgbClr val="000000"/>
                </a:solidFill>
                <a:uFillTx/>
                <a:latin typeface="Times New Roman"/>
              </a:rPr>
              <a:t>Құрамдас бөлшектері: </a:t>
            </a:r>
            <a:endParaRPr b="0" lang="ru-RU" sz="2400" strike="noStrike" u="none">
              <a:solidFill>
                <a:srgbClr val="ffffff"/>
              </a:solidFill>
              <a:uFillTx/>
              <a:latin typeface="Calibri"/>
            </a:endParaRPr>
          </a:p>
          <a:p>
            <a:pPr algn="just">
              <a:lnSpc>
                <a:spcPct val="115000"/>
              </a:lnSpc>
              <a:spcAft>
                <a:spcPts val="1001"/>
              </a:spcAft>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kk-KZ" sz="2400" strike="noStrike" u="none">
                <a:solidFill>
                  <a:srgbClr val="000000"/>
                </a:solidFill>
                <a:uFillTx/>
                <a:latin typeface="Times New Roman"/>
              </a:rPr>
              <a:t>1.Басталуы. </a:t>
            </a:r>
            <a:endParaRPr b="0" lang="ru-RU" sz="2400" strike="noStrike" u="none">
              <a:solidFill>
                <a:srgbClr val="ffffff"/>
              </a:solidFill>
              <a:uFillTx/>
              <a:latin typeface="Calibri"/>
            </a:endParaRPr>
          </a:p>
          <a:p>
            <a:pPr algn="just">
              <a:lnSpc>
                <a:spcPct val="115000"/>
              </a:lnSpc>
              <a:spcAft>
                <a:spcPts val="1001"/>
              </a:spcAft>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kk-KZ" sz="2400" strike="noStrike" u="none">
                <a:solidFill>
                  <a:srgbClr val="000000"/>
                </a:solidFill>
                <a:uFillTx/>
                <a:latin typeface="Times New Roman"/>
              </a:rPr>
              <a:t>2.Байланысы.</a:t>
            </a:r>
            <a:endParaRPr b="0" lang="ru-RU" sz="2400" strike="noStrike" u="none">
              <a:solidFill>
                <a:srgbClr val="ffffff"/>
              </a:solidFill>
              <a:uFillTx/>
              <a:latin typeface="Calibri"/>
            </a:endParaRPr>
          </a:p>
          <a:p>
            <a:pPr algn="just">
              <a:lnSpc>
                <a:spcPct val="115000"/>
              </a:lnSpc>
              <a:spcAft>
                <a:spcPts val="1001"/>
              </a:spcAft>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kk-KZ" sz="2400" strike="noStrike" u="none">
                <a:solidFill>
                  <a:srgbClr val="000000"/>
                </a:solidFill>
                <a:uFillTx/>
                <a:latin typeface="Times New Roman"/>
              </a:rPr>
              <a:t>3.Дамуы.</a:t>
            </a:r>
            <a:endParaRPr b="0" lang="ru-RU" sz="2400" strike="noStrike" u="none">
              <a:solidFill>
                <a:srgbClr val="ffffff"/>
              </a:solidFill>
              <a:uFillTx/>
              <a:latin typeface="Calibri"/>
            </a:endParaRPr>
          </a:p>
          <a:p>
            <a:pPr algn="just">
              <a:lnSpc>
                <a:spcPct val="115000"/>
              </a:lnSpc>
              <a:spcAft>
                <a:spcPts val="1001"/>
              </a:spcAft>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kk-KZ" sz="2400" strike="noStrike" u="none">
                <a:solidFill>
                  <a:srgbClr val="000000"/>
                </a:solidFill>
                <a:uFillTx/>
                <a:latin typeface="Times New Roman"/>
              </a:rPr>
              <a:t>4.Шиеленісуі.</a:t>
            </a:r>
            <a:endParaRPr b="0" lang="ru-RU" sz="2400" strike="noStrike" u="none">
              <a:solidFill>
                <a:srgbClr val="ffffff"/>
              </a:solidFill>
              <a:uFillTx/>
              <a:latin typeface="Calibri"/>
            </a:endParaRPr>
          </a:p>
          <a:p>
            <a:pPr algn="just">
              <a:lnSpc>
                <a:spcPct val="115000"/>
              </a:lnSpc>
              <a:spcAft>
                <a:spcPts val="1001"/>
              </a:spcAft>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kk-KZ" sz="2400" strike="noStrike" u="none">
                <a:solidFill>
                  <a:srgbClr val="000000"/>
                </a:solidFill>
                <a:uFillTx/>
                <a:latin typeface="Times New Roman"/>
              </a:rPr>
              <a:t>5.Шарықтау шегі.</a:t>
            </a:r>
            <a:endParaRPr b="0" lang="ru-RU" sz="2400" strike="noStrike" u="none">
              <a:solidFill>
                <a:srgbClr val="ffffff"/>
              </a:solidFill>
              <a:uFillTx/>
              <a:latin typeface="Calibri"/>
            </a:endParaRPr>
          </a:p>
          <a:p>
            <a:pPr algn="just">
              <a:lnSpc>
                <a:spcPct val="115000"/>
              </a:lnSpc>
              <a:spcAft>
                <a:spcPts val="1001"/>
              </a:spcAft>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lang="kk-KZ" sz="2400" strike="noStrike" u="none">
                <a:solidFill>
                  <a:srgbClr val="000000"/>
                </a:solidFill>
                <a:uFillTx/>
                <a:latin typeface="Times New Roman"/>
              </a:rPr>
              <a:t>6.Шешімі.</a:t>
            </a:r>
            <a:endParaRPr b="0" lang="ru-RU" sz="2400" strike="noStrike" u="none">
              <a:solidFill>
                <a:srgbClr val="ffffff"/>
              </a:solidFill>
              <a:uFillTx/>
              <a:latin typeface="Calibri"/>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98" name="Picture 1" descr=""/>
          <p:cNvPicPr/>
          <p:nvPr/>
        </p:nvPicPr>
        <p:blipFill>
          <a:blip r:embed="rId1"/>
          <a:stretch/>
        </p:blipFill>
        <p:spPr>
          <a:xfrm>
            <a:off x="654120" y="7991640"/>
            <a:ext cx="199800" cy="203040"/>
          </a:xfrm>
          <a:prstGeom prst="rect">
            <a:avLst/>
          </a:prstGeom>
          <a:ln w="0">
            <a:noFill/>
          </a:ln>
        </p:spPr>
      </p:pic>
      <p:sp>
        <p:nvSpPr>
          <p:cNvPr id="99" name="Freeform 2"/>
          <p:cNvSpPr/>
          <p:nvPr/>
        </p:nvSpPr>
        <p:spPr>
          <a:xfrm>
            <a:off x="3240" y="0"/>
            <a:ext cx="12190320" cy="977760"/>
          </a:xfrm>
          <a:custGeom>
            <a:avLst/>
            <a:gdLst/>
            <a:ahLst/>
            <a:rect l="l" t="t" r="r" b="b"/>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90000" rIns="90000" tIns="46800" bIns="46800" anchor="t">
            <a:noAutofit/>
          </a:bodyPr>
          <a:p>
            <a:endParaRPr b="0" lang="ru-RU" sz="1800" strike="noStrike" u="none">
              <a:solidFill>
                <a:srgbClr val="ffffff"/>
              </a:solidFill>
              <a:uFillTx/>
              <a:latin typeface="Calibri"/>
            </a:endParaRPr>
          </a:p>
        </p:txBody>
      </p:sp>
      <p:sp>
        <p:nvSpPr>
          <p:cNvPr id="100" name="Rectangle 3"/>
          <p:cNvSpPr/>
          <p:nvPr/>
        </p:nvSpPr>
        <p:spPr>
          <a:xfrm>
            <a:off x="5943600" y="1322280"/>
            <a:ext cx="157176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43</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Мини-центра</a:t>
            </a:r>
            <a:endParaRPr b="0" lang="ru-RU" sz="1200" strike="noStrike" u="none">
              <a:solidFill>
                <a:srgbClr val="ffffff"/>
              </a:solidFill>
              <a:uFillTx/>
              <a:latin typeface="Calibri"/>
            </a:endParaRPr>
          </a:p>
        </p:txBody>
      </p:sp>
      <p:cxnSp>
        <p:nvCxnSpPr>
          <p:cNvPr id="101" name="AutoShape 4"/>
          <p:cNvCxnSpPr/>
          <p:nvPr/>
        </p:nvCxnSpPr>
        <p:spPr>
          <a:xfrm>
            <a:off x="212400" y="6633720"/>
            <a:ext cx="11729160" cy="27720"/>
          </a:xfrm>
          <a:prstGeom prst="straightConnector1">
            <a:avLst/>
          </a:prstGeom>
          <a:ln cap="sq" w="57240">
            <a:solidFill>
              <a:srgbClr val="33cccc"/>
            </a:solidFill>
            <a:miter/>
          </a:ln>
        </p:spPr>
      </p:cxnSp>
      <p:cxnSp>
        <p:nvCxnSpPr>
          <p:cNvPr id="102" name="AutoShape 5"/>
          <p:cNvCxnSpPr/>
          <p:nvPr/>
        </p:nvCxnSpPr>
        <p:spPr>
          <a:xfrm>
            <a:off x="730080" y="6341760"/>
            <a:ext cx="10694160" cy="37080"/>
          </a:xfrm>
          <a:prstGeom prst="straightConnector1">
            <a:avLst/>
          </a:prstGeom>
          <a:ln cap="sq" w="38160">
            <a:solidFill>
              <a:srgbClr val="4472c4"/>
            </a:solidFill>
            <a:miter/>
          </a:ln>
        </p:spPr>
      </p:cxnSp>
      <p:sp>
        <p:nvSpPr>
          <p:cNvPr id="103" name="Text Box 6"/>
          <p:cNvSpPr/>
          <p:nvPr/>
        </p:nvSpPr>
        <p:spPr>
          <a:xfrm>
            <a:off x="853920" y="1965240"/>
            <a:ext cx="11087280" cy="302076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kk-KZ" sz="3200" strike="noStrike" u="none">
                <a:solidFill>
                  <a:srgbClr val="000000"/>
                </a:solidFill>
                <a:uFillTx/>
                <a:latin typeface="Times New Roman"/>
              </a:rPr>
              <a:t>(грек. epeіzodіon – қоспа, үстеме) – көркем шығарма сюжетіндегі өз алдына мәні бар, өзара байланысқан оқиғаның бір бөлшегі, көрінісі. Әр эпизод кейіпкердің белгілі уақыт аралығында өткен қимылын, ісін, екі не одан көп кейіпкерлердің арасында болып жатқан құбылыстардың біткен кезеңін көрсетеді. </a:t>
            </a:r>
            <a:endParaRPr b="0" lang="ru-RU" sz="3200" strike="noStrike" u="none">
              <a:solidFill>
                <a:srgbClr val="ffffff"/>
              </a:solidFill>
              <a:uFillTx/>
              <a:latin typeface="Calibri"/>
            </a:endParaRPr>
          </a:p>
        </p:txBody>
      </p:sp>
      <p:sp>
        <p:nvSpPr>
          <p:cNvPr id="104" name="Rectangle 7"/>
          <p:cNvSpPr/>
          <p:nvPr/>
        </p:nvSpPr>
        <p:spPr>
          <a:xfrm>
            <a:off x="1704960" y="1270080"/>
            <a:ext cx="8226360" cy="3457440"/>
          </a:xfrm>
          <a:prstGeom prst="rect">
            <a:avLst/>
          </a:prstGeom>
          <a:noFill/>
          <a:ln w="0">
            <a:noFill/>
          </a:ln>
        </p:spPr>
        <p:style>
          <a:lnRef idx="0"/>
          <a:fillRef idx="0"/>
          <a:effectRef idx="0"/>
          <a:fontRef idx="minor"/>
        </p:style>
        <p:txBody>
          <a:bodyPr wrap="none" lIns="90000" rIns="90000" tIns="46800" bIns="46800" anchor="ctr">
            <a:noAutofit/>
          </a:bodyPr>
          <a:p>
            <a:endParaRPr b="0" lang="ru-RU" sz="1800" strike="noStrike" u="none">
              <a:solidFill>
                <a:srgbClr val="ffffff"/>
              </a:solidFill>
              <a:uFillTx/>
              <a:latin typeface="Calibri"/>
            </a:endParaRPr>
          </a:p>
        </p:txBody>
      </p:sp>
      <p:sp>
        <p:nvSpPr>
          <p:cNvPr id="105" name="Text Box 8"/>
          <p:cNvSpPr/>
          <p:nvPr/>
        </p:nvSpPr>
        <p:spPr>
          <a:xfrm>
            <a:off x="1467000" y="1335240"/>
            <a:ext cx="8856360" cy="912600"/>
          </a:xfrm>
          <a:prstGeom prst="rect">
            <a:avLst/>
          </a:prstGeom>
          <a:noFill/>
          <a:ln w="0">
            <a:noFill/>
          </a:ln>
        </p:spPr>
        <p:style>
          <a:lnRef idx="0"/>
          <a:fillRef idx="0"/>
          <a:effectRef idx="0"/>
          <a:fontRef idx="minor"/>
        </p:style>
        <p:txBody>
          <a:bodyPr lIns="90000" rIns="90000" tIns="45000" bIns="45000" anchor="t">
            <a:no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kk-KZ" sz="2400" strike="noStrike" u="none">
                <a:solidFill>
                  <a:srgbClr val="000000"/>
                </a:solidFill>
                <a:uFillTx/>
                <a:latin typeface="Times New Roman"/>
              </a:rPr>
              <a:t> </a:t>
            </a:r>
            <a:r>
              <a:rPr b="0" lang="ru-RU" sz="2400" strike="noStrike" u="none">
                <a:solidFill>
                  <a:srgbClr val="000000"/>
                </a:solidFill>
                <a:uFillTx/>
                <a:latin typeface="Calibri"/>
              </a:rPr>
              <a:t>                       </a:t>
            </a:r>
            <a:r>
              <a:rPr b="0" lang="ru-RU" sz="2400" strike="noStrike" u="none">
                <a:solidFill>
                  <a:srgbClr val="000000"/>
                </a:solidFill>
                <a:uFillTx/>
                <a:latin typeface="Times New Roman"/>
              </a:rPr>
              <a:t>       </a:t>
            </a:r>
            <a:r>
              <a:rPr b="0" lang="ru-RU" sz="3200" strike="noStrike" u="none">
                <a:solidFill>
                  <a:srgbClr val="ff0000"/>
                </a:solidFill>
                <a:uFillTx/>
                <a:latin typeface="Times New Roman"/>
              </a:rPr>
              <a:t>Эпизод   </a:t>
            </a:r>
            <a:r>
              <a:rPr b="0" lang="ru-RU" sz="2400" strike="noStrike" u="none">
                <a:solidFill>
                  <a:srgbClr val="000000"/>
                </a:solidFill>
                <a:uFillTx/>
                <a:latin typeface="Times New Roman"/>
              </a:rPr>
              <a:t>                          </a:t>
            </a:r>
            <a:endParaRPr b="0" lang="ru-RU" sz="2400" strike="noStrike" u="none">
              <a:solidFill>
                <a:srgbClr val="ffffff"/>
              </a:solidFill>
              <a:uFillTx/>
              <a:latin typeface="Calibri"/>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106" name="Picture 1" descr=""/>
          <p:cNvPicPr/>
          <p:nvPr/>
        </p:nvPicPr>
        <p:blipFill>
          <a:blip r:embed="rId1"/>
          <a:stretch/>
        </p:blipFill>
        <p:spPr>
          <a:xfrm>
            <a:off x="652320" y="7978680"/>
            <a:ext cx="200160" cy="203400"/>
          </a:xfrm>
          <a:prstGeom prst="rect">
            <a:avLst/>
          </a:prstGeom>
          <a:ln w="0">
            <a:noFill/>
          </a:ln>
        </p:spPr>
      </p:pic>
      <p:sp>
        <p:nvSpPr>
          <p:cNvPr id="107" name="Freeform 2"/>
          <p:cNvSpPr/>
          <p:nvPr/>
        </p:nvSpPr>
        <p:spPr>
          <a:xfrm>
            <a:off x="1440" y="-12600"/>
            <a:ext cx="12190680" cy="977760"/>
          </a:xfrm>
          <a:custGeom>
            <a:avLst/>
            <a:gdLst/>
            <a:ahLst/>
            <a:rect l="l" t="t" r="r" b="b"/>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90000" rIns="90000" tIns="46800" bIns="46800" anchor="t">
            <a:noAutofit/>
          </a:bodyPr>
          <a:p>
            <a:endParaRPr b="0" lang="ru-RU" sz="1800" strike="noStrike" u="none">
              <a:solidFill>
                <a:srgbClr val="ffffff"/>
              </a:solidFill>
              <a:uFillTx/>
              <a:latin typeface="Calibri"/>
            </a:endParaRPr>
          </a:p>
        </p:txBody>
      </p:sp>
      <p:sp>
        <p:nvSpPr>
          <p:cNvPr id="108" name="Rectangle 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37 </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Частных детских</a:t>
            </a:r>
            <a:endParaRPr b="0" lang="ru-RU" sz="12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сада</a:t>
            </a:r>
            <a:endParaRPr b="0" lang="ru-RU" sz="1200" strike="noStrike" u="none">
              <a:solidFill>
                <a:srgbClr val="ffffff"/>
              </a:solidFill>
              <a:uFillTx/>
              <a:latin typeface="Calibri"/>
            </a:endParaRPr>
          </a:p>
        </p:txBody>
      </p:sp>
      <p:sp>
        <p:nvSpPr>
          <p:cNvPr id="109" name="Rectangle 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43</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Мини-центра</a:t>
            </a:r>
            <a:endParaRPr b="0" lang="ru-RU" sz="1200" strike="noStrike" u="none">
              <a:solidFill>
                <a:srgbClr val="ffffff"/>
              </a:solidFill>
              <a:uFillTx/>
              <a:latin typeface="Calibri"/>
            </a:endParaRPr>
          </a:p>
        </p:txBody>
      </p:sp>
      <p:cxnSp>
        <p:nvCxnSpPr>
          <p:cNvPr id="110" name="AutoShape 5"/>
          <p:cNvCxnSpPr/>
          <p:nvPr/>
        </p:nvCxnSpPr>
        <p:spPr>
          <a:xfrm>
            <a:off x="212400" y="6621120"/>
            <a:ext cx="11729160" cy="27720"/>
          </a:xfrm>
          <a:prstGeom prst="straightConnector1">
            <a:avLst/>
          </a:prstGeom>
          <a:ln cap="sq" w="57240">
            <a:solidFill>
              <a:srgbClr val="33cccc"/>
            </a:solidFill>
            <a:miter/>
          </a:ln>
        </p:spPr>
      </p:cxnSp>
      <p:cxnSp>
        <p:nvCxnSpPr>
          <p:cNvPr id="111" name="AutoShape 6"/>
          <p:cNvCxnSpPr/>
          <p:nvPr/>
        </p:nvCxnSpPr>
        <p:spPr>
          <a:xfrm>
            <a:off x="757080" y="6364080"/>
            <a:ext cx="10694160" cy="37080"/>
          </a:xfrm>
          <a:prstGeom prst="straightConnector1">
            <a:avLst/>
          </a:prstGeom>
          <a:ln cap="sq" w="38160">
            <a:solidFill>
              <a:srgbClr val="4472c4"/>
            </a:solidFill>
            <a:miter/>
          </a:ln>
        </p:spPr>
      </p:cxnSp>
      <p:sp>
        <p:nvSpPr>
          <p:cNvPr id="112" name="Rectangle 7"/>
          <p:cNvSpPr/>
          <p:nvPr/>
        </p:nvSpPr>
        <p:spPr>
          <a:xfrm>
            <a:off x="128520" y="873000"/>
            <a:ext cx="11217240" cy="16484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endParaRPr b="0" lang="ru-RU" sz="1800" strike="noStrike" u="none">
              <a:solidFill>
                <a:srgbClr val="ffffff"/>
              </a:solidFill>
              <a:uFillTx/>
              <a:latin typeface="Calibri"/>
            </a:endParaRPr>
          </a:p>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br>
              <a:rPr sz="1800"/>
            </a:br>
            <a:r>
              <a:rPr b="1" lang="ru-RU" sz="1800" strike="noStrike" u="none">
                <a:solidFill>
                  <a:srgbClr val="262626"/>
                </a:solidFill>
                <a:uFillTx/>
                <a:latin typeface="Times New Roman"/>
              </a:rPr>
              <a:t>                                 </a:t>
            </a:r>
            <a:br>
              <a:rPr sz="2400"/>
            </a:br>
            <a:r>
              <a:rPr b="0" lang="ru-RU" sz="2400" strike="noStrike" u="none">
                <a:solidFill>
                  <a:srgbClr val="262626"/>
                </a:solidFill>
                <a:uFillTx/>
                <a:latin typeface="Times New Roman"/>
              </a:rPr>
              <a:t>                                     </a:t>
            </a:r>
            <a:br>
              <a:rPr sz="2400"/>
            </a:br>
            <a:endParaRPr b="0" lang="ru-RU" sz="2400" strike="noStrike" u="none">
              <a:solidFill>
                <a:srgbClr val="ffffff"/>
              </a:solidFill>
              <a:uFillTx/>
              <a:latin typeface="Calibri"/>
            </a:endParaRPr>
          </a:p>
        </p:txBody>
      </p:sp>
      <p:sp>
        <p:nvSpPr>
          <p:cNvPr id="113" name="Rectangle 8"/>
          <p:cNvSpPr/>
          <p:nvPr/>
        </p:nvSpPr>
        <p:spPr>
          <a:xfrm>
            <a:off x="852480" y="873000"/>
            <a:ext cx="9960120" cy="40582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sz="3200" strike="noStrike" u="none">
                <a:solidFill>
                  <a:srgbClr val="ff0000"/>
                </a:solidFill>
                <a:uFillTx/>
                <a:latin typeface="Times New Roman"/>
              </a:rPr>
              <a:t>1-тапсырма. Өлең мазмұны бойынша жоспар жазыңыздар. </a:t>
            </a:r>
            <a:endParaRPr b="0" lang="ru-RU" sz="3200" strike="noStrike" u="none">
              <a:solidFill>
                <a:srgbClr val="ffffff"/>
              </a:solidFill>
              <a:uFillTx/>
              <a:latin typeface="Calibri"/>
            </a:endParaRPr>
          </a:p>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endParaRPr b="0" lang="ru-RU" sz="2800" strike="noStrike" u="none">
              <a:solidFill>
                <a:srgbClr val="ffffff"/>
              </a:solidFill>
              <a:uFillTx/>
              <a:latin typeface="Calibri"/>
            </a:endParaRPr>
          </a:p>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sz="2800" strike="noStrike" u="none">
                <a:solidFill>
                  <a:srgbClr val="000000"/>
                </a:solidFill>
                <a:uFillTx/>
                <a:latin typeface="Times New Roman"/>
              </a:rPr>
              <a:t>1.</a:t>
            </a:r>
            <a:endParaRPr b="0" lang="ru-RU" sz="2800" strike="noStrike" u="none">
              <a:solidFill>
                <a:srgbClr val="ffffff"/>
              </a:solidFill>
              <a:uFillTx/>
              <a:latin typeface="Calibri"/>
            </a:endParaRPr>
          </a:p>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sz="2800" strike="noStrike" u="none">
                <a:solidFill>
                  <a:srgbClr val="000000"/>
                </a:solidFill>
                <a:uFillTx/>
                <a:latin typeface="Times New Roman"/>
              </a:rPr>
              <a:t>2.</a:t>
            </a:r>
            <a:endParaRPr b="0" lang="ru-RU" sz="2800" strike="noStrike" u="none">
              <a:solidFill>
                <a:srgbClr val="ffffff"/>
              </a:solidFill>
              <a:uFillTx/>
              <a:latin typeface="Calibri"/>
            </a:endParaRPr>
          </a:p>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sz="2800" strike="noStrike" u="none">
                <a:solidFill>
                  <a:srgbClr val="000000"/>
                </a:solidFill>
                <a:uFillTx/>
                <a:latin typeface="Times New Roman"/>
              </a:rPr>
              <a:t>3.</a:t>
            </a:r>
            <a:endParaRPr b="0" lang="ru-RU" sz="2800" strike="noStrike" u="none">
              <a:solidFill>
                <a:srgbClr val="ffffff"/>
              </a:solidFill>
              <a:uFillTx/>
              <a:latin typeface="Calibri"/>
            </a:endParaRPr>
          </a:p>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sz="2800" strike="noStrike" u="none">
                <a:solidFill>
                  <a:srgbClr val="000000"/>
                </a:solidFill>
                <a:uFillTx/>
                <a:latin typeface="Times New Roman"/>
              </a:rPr>
              <a:t>4.</a:t>
            </a:r>
            <a:endParaRPr b="0" lang="ru-RU" sz="2800" strike="noStrike" u="none">
              <a:solidFill>
                <a:srgbClr val="ffffff"/>
              </a:solidFill>
              <a:uFillTx/>
              <a:latin typeface="Calibri"/>
            </a:endParaRPr>
          </a:p>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sz="2800" strike="noStrike" u="none">
                <a:solidFill>
                  <a:srgbClr val="000000"/>
                </a:solidFill>
                <a:uFillTx/>
                <a:latin typeface="Times New Roman"/>
              </a:rPr>
              <a:t>5.</a:t>
            </a:r>
            <a:endParaRPr b="0" lang="ru-RU" sz="2800" strike="noStrike" u="none">
              <a:solidFill>
                <a:srgbClr val="ffffff"/>
              </a:solidFill>
              <a:uFillTx/>
              <a:latin typeface="Calibri"/>
            </a:endParaRPr>
          </a:p>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1" sz="2800" strike="noStrike" u="none">
                <a:solidFill>
                  <a:srgbClr val="000000"/>
                </a:solidFill>
                <a:uFillTx/>
                <a:latin typeface="Times New Roman"/>
              </a:rPr>
              <a:t>6. </a:t>
            </a:r>
            <a:endParaRPr b="0" lang="ru-RU" sz="2800" strike="noStrike" u="none">
              <a:solidFill>
                <a:srgbClr val="ffffff"/>
              </a:solidFill>
              <a:uFillTx/>
              <a:latin typeface="Calibri"/>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114" name="Picture 1" descr=""/>
          <p:cNvPicPr/>
          <p:nvPr/>
        </p:nvPicPr>
        <p:blipFill>
          <a:blip r:embed="rId1"/>
          <a:stretch/>
        </p:blipFill>
        <p:spPr>
          <a:xfrm>
            <a:off x="652320" y="7978680"/>
            <a:ext cx="200160" cy="203400"/>
          </a:xfrm>
          <a:prstGeom prst="rect">
            <a:avLst/>
          </a:prstGeom>
          <a:ln w="0">
            <a:noFill/>
          </a:ln>
        </p:spPr>
      </p:pic>
      <p:sp>
        <p:nvSpPr>
          <p:cNvPr id="115" name="Freeform 2"/>
          <p:cNvSpPr/>
          <p:nvPr/>
        </p:nvSpPr>
        <p:spPr>
          <a:xfrm>
            <a:off x="1440" y="-12600"/>
            <a:ext cx="12190680" cy="977760"/>
          </a:xfrm>
          <a:custGeom>
            <a:avLst/>
            <a:gdLst/>
            <a:ahLst/>
            <a:rect l="l" t="t" r="r" b="b"/>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90000" rIns="90000" tIns="46800" bIns="46800" anchor="t">
            <a:noAutofit/>
          </a:bodyPr>
          <a:p>
            <a:endParaRPr b="0" lang="ru-RU" sz="1800" strike="noStrike" u="none">
              <a:solidFill>
                <a:srgbClr val="ffffff"/>
              </a:solidFill>
              <a:uFillTx/>
              <a:latin typeface="Calibri"/>
            </a:endParaRPr>
          </a:p>
        </p:txBody>
      </p:sp>
      <p:sp>
        <p:nvSpPr>
          <p:cNvPr id="116" name="Rectangle 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37 </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Частных детских</a:t>
            </a:r>
            <a:endParaRPr b="0" lang="ru-RU" sz="12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сада</a:t>
            </a:r>
            <a:endParaRPr b="0" lang="ru-RU" sz="1200" strike="noStrike" u="none">
              <a:solidFill>
                <a:srgbClr val="ffffff"/>
              </a:solidFill>
              <a:uFillTx/>
              <a:latin typeface="Calibri"/>
            </a:endParaRPr>
          </a:p>
        </p:txBody>
      </p:sp>
      <p:sp>
        <p:nvSpPr>
          <p:cNvPr id="117" name="Rectangle 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2400" strike="noStrike" u="none">
                <a:solidFill>
                  <a:srgbClr val="ffffff"/>
                </a:solidFill>
                <a:uFillTx/>
                <a:latin typeface="Neo Sans Cyr"/>
              </a:rPr>
              <a:t>43</a:t>
            </a:r>
            <a:endParaRPr b="0" lang="ru-RU" sz="2400" strike="noStrike" u="none">
              <a:solidFill>
                <a:srgbClr val="ffffff"/>
              </a:solidFill>
              <a:uFillTx/>
              <a:latin typeface="Calibri"/>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r>
              <a:rPr b="0" lang="ru-RU" sz="1200" strike="noStrike" u="none">
                <a:solidFill>
                  <a:srgbClr val="ffffff"/>
                </a:solidFill>
                <a:uFillTx/>
                <a:latin typeface="Neo Sans Cyr"/>
              </a:rPr>
              <a:t>Мини-центра</a:t>
            </a:r>
            <a:endParaRPr b="0" lang="ru-RU" sz="1200" strike="noStrike" u="none">
              <a:solidFill>
                <a:srgbClr val="ffffff"/>
              </a:solidFill>
              <a:uFillTx/>
              <a:latin typeface="Calibri"/>
            </a:endParaRPr>
          </a:p>
        </p:txBody>
      </p:sp>
      <p:cxnSp>
        <p:nvCxnSpPr>
          <p:cNvPr id="118" name="AutoShape 5"/>
          <p:cNvCxnSpPr/>
          <p:nvPr/>
        </p:nvCxnSpPr>
        <p:spPr>
          <a:xfrm>
            <a:off x="212400" y="6621120"/>
            <a:ext cx="11729160" cy="27720"/>
          </a:xfrm>
          <a:prstGeom prst="straightConnector1">
            <a:avLst/>
          </a:prstGeom>
          <a:ln cap="sq" w="57240">
            <a:solidFill>
              <a:srgbClr val="33cccc"/>
            </a:solidFill>
            <a:miter/>
          </a:ln>
        </p:spPr>
      </p:cxnSp>
      <p:cxnSp>
        <p:nvCxnSpPr>
          <p:cNvPr id="119" name="AutoShape 6"/>
          <p:cNvCxnSpPr/>
          <p:nvPr/>
        </p:nvCxnSpPr>
        <p:spPr>
          <a:xfrm>
            <a:off x="757080" y="6364080"/>
            <a:ext cx="10694160" cy="37080"/>
          </a:xfrm>
          <a:prstGeom prst="straightConnector1">
            <a:avLst/>
          </a:prstGeom>
          <a:ln cap="sq" w="38160">
            <a:solidFill>
              <a:srgbClr val="4472c4"/>
            </a:solidFill>
            <a:miter/>
          </a:ln>
        </p:spPr>
      </p:cxnSp>
      <p:sp>
        <p:nvSpPr>
          <p:cNvPr id="120" name="Text Box 7"/>
          <p:cNvSpPr/>
          <p:nvPr/>
        </p:nvSpPr>
        <p:spPr>
          <a:xfrm>
            <a:off x="1133640" y="272880"/>
            <a:ext cx="10658160" cy="1190880"/>
          </a:xfrm>
          <a:prstGeom prst="rect">
            <a:avLst/>
          </a:prstGeom>
          <a:noFill/>
          <a:ln w="0">
            <a:noFill/>
          </a:ln>
        </p:spPr>
        <p:style>
          <a:lnRef idx="0"/>
          <a:fillRef idx="0"/>
          <a:effectRef idx="0"/>
          <a:fontRef idx="minor"/>
        </p:style>
        <p:txBody>
          <a:bodyPr wrap="none" lIns="90000" rIns="90000" tIns="46800" bIns="46800" anchor="ctr">
            <a:no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32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3200" strike="noStrike" u="none">
              <a:solidFill>
                <a:srgbClr val="ffffff"/>
              </a:solidFill>
              <a:uFillTx/>
              <a:latin typeface="Calibri"/>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kk-KZ" sz="3200" strike="noStrike" u="none">
                <a:solidFill>
                  <a:srgbClr val="000000"/>
                </a:solidFill>
                <a:uFillTx/>
                <a:latin typeface="Times New Roman"/>
              </a:rPr>
              <a:t>Жоспарыңызды салыстырыңыз.</a:t>
            </a:r>
            <a:endParaRPr b="0" lang="ru-RU" sz="3200" strike="noStrike" u="none">
              <a:solidFill>
                <a:srgbClr val="ffffff"/>
              </a:solidFill>
              <a:uFillTx/>
              <a:latin typeface="Calibri"/>
            </a:endParaRPr>
          </a:p>
        </p:txBody>
      </p:sp>
      <p:sp>
        <p:nvSpPr>
          <p:cNvPr id="121" name="Rectangle 8"/>
          <p:cNvSpPr/>
          <p:nvPr/>
        </p:nvSpPr>
        <p:spPr>
          <a:xfrm>
            <a:off x="573120" y="1068480"/>
            <a:ext cx="11218680" cy="13741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 algn="l" pos="8985240"/>
                <a:tab algn="l" pos="9434520"/>
                <a:tab algn="l" pos="9883800"/>
                <a:tab algn="l" pos="10333080"/>
                <a:tab algn="l" pos="10782360"/>
              </a:tabLst>
            </a:pPr>
            <a:br>
              <a:rPr sz="1800"/>
            </a:br>
            <a:r>
              <a:rPr b="1" lang="ru-RU" sz="1800" strike="noStrike" u="none">
                <a:solidFill>
                  <a:srgbClr val="262626"/>
                </a:solidFill>
                <a:uFillTx/>
                <a:latin typeface="Times New Roman"/>
              </a:rPr>
              <a:t>                                 </a:t>
            </a:r>
            <a:br>
              <a:rPr sz="2400"/>
            </a:br>
            <a:r>
              <a:rPr b="0" lang="ru-RU" sz="2400" strike="noStrike" u="none">
                <a:solidFill>
                  <a:srgbClr val="262626"/>
                </a:solidFill>
                <a:uFillTx/>
                <a:latin typeface="Times New Roman"/>
              </a:rPr>
              <a:t>                                     </a:t>
            </a:r>
            <a:br>
              <a:rPr sz="2400"/>
            </a:br>
            <a:endParaRPr b="0" lang="ru-RU" sz="2400" strike="noStrike" u="none">
              <a:solidFill>
                <a:srgbClr val="ffffff"/>
              </a:solidFill>
              <a:uFillTx/>
              <a:latin typeface="Calibri"/>
            </a:endParaRPr>
          </a:p>
        </p:txBody>
      </p:sp>
      <p:sp>
        <p:nvSpPr>
          <p:cNvPr id="122" name="Rectangle 9"/>
          <p:cNvSpPr/>
          <p:nvPr/>
        </p:nvSpPr>
        <p:spPr>
          <a:xfrm>
            <a:off x="696960" y="741240"/>
            <a:ext cx="9959760" cy="368280"/>
          </a:xfrm>
          <a:prstGeom prst="rect">
            <a:avLst/>
          </a:prstGeom>
          <a:noFill/>
          <a:ln w="0">
            <a:noFill/>
          </a:ln>
        </p:spPr>
        <p:style>
          <a:lnRef idx="0"/>
          <a:fillRef idx="0"/>
          <a:effectRef idx="0"/>
          <a:fontRef idx="minor"/>
        </p:style>
        <p:txBody>
          <a:bodyPr wrap="none" lIns="90000" rIns="90000" tIns="46800" bIns="46800" anchor="ctr">
            <a:noAutofit/>
          </a:bodyPr>
          <a:p>
            <a:endParaRPr b="0" lang="ru-RU" sz="1800" strike="noStrike" u="none">
              <a:solidFill>
                <a:srgbClr val="ffffff"/>
              </a:solidFill>
              <a:uFillTx/>
              <a:latin typeface="Calibri"/>
            </a:endParaRPr>
          </a:p>
        </p:txBody>
      </p:sp>
      <p:sp>
        <p:nvSpPr>
          <p:cNvPr id="123" name="Прямоугольник 1"/>
          <p:cNvSpPr/>
          <p:nvPr/>
        </p:nvSpPr>
        <p:spPr>
          <a:xfrm>
            <a:off x="1133640" y="1463760"/>
            <a:ext cx="9715320" cy="45972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kk-KZ" sz="2400" strike="noStrike" u="none">
                <a:solidFill>
                  <a:srgbClr val="000000"/>
                </a:solidFill>
                <a:uFillTx/>
                <a:latin typeface="Times New Roman"/>
              </a:rPr>
              <a:t> </a:t>
            </a:r>
            <a:endParaRPr b="0" lang="ru-RU" sz="2400" strike="noStrike" u="none">
              <a:solidFill>
                <a:srgbClr val="ffffff"/>
              </a:solidFill>
              <a:uFillTx/>
              <a:latin typeface="Calibri"/>
            </a:endParaRPr>
          </a:p>
        </p:txBody>
      </p:sp>
      <p:graphicFrame>
        <p:nvGraphicFramePr>
          <p:cNvPr id="124" name=""/>
          <p:cNvGraphicFramePr/>
          <p:nvPr/>
        </p:nvGraphicFramePr>
        <p:xfrm>
          <a:off x="652320" y="1730520"/>
          <a:ext cx="10401480" cy="4487760"/>
        </p:xfrm>
        <a:graphic>
          <a:graphicData uri="http://schemas.openxmlformats.org/drawingml/2006/table">
            <a:tbl>
              <a:tblPr/>
              <a:tblGrid>
                <a:gridCol w="10401480"/>
              </a:tblGrid>
              <a:tr h="93024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1. “Зілді  бұйрықтың” шығуы.</a:t>
                      </a:r>
                      <a:endParaRPr b="0" lang="ru-RU" sz="2800" strike="noStrike" u="none">
                        <a:solidFill>
                          <a:srgbClr val="ffffff"/>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ffffff"/>
                        </a:solidFill>
                        <a:uFillTx/>
                        <a:latin typeface="Calibri"/>
                      </a:endParaRPr>
                    </a:p>
                  </a:txBody>
                  <a:tcPr anchor="t" marL="68760" marR="68760">
                    <a:lnL>
                      <a:noFill/>
                    </a:lnL>
                    <a:lnR>
                      <a:noFill/>
                    </a:lnR>
                    <a:lnT>
                      <a:noFill/>
                    </a:lnT>
                    <a:lnB>
                      <a:noFill/>
                    </a:lnB>
                    <a:noFill/>
                  </a:tcPr>
                </a:tc>
              </a:tr>
              <a:tr h="59040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r>
                        <a:rPr b="0" lang="en-US" sz="2800" strike="noStrike" u="none">
                          <a:solidFill>
                            <a:srgbClr val="000000"/>
                          </a:solidFill>
                          <a:uFillTx/>
                          <a:latin typeface="Times New Roman"/>
                          <a:ea typeface="SimSun"/>
                        </a:rPr>
                        <a:t>2. Бұйрық туралы естіген халықтың  наразылығы.</a:t>
                      </a:r>
                      <a:endParaRPr b="0" lang="ru-RU" sz="2800" strike="noStrike" u="none">
                        <a:solidFill>
                          <a:srgbClr val="ffffff"/>
                        </a:solidFill>
                        <a:uFillTx/>
                        <a:latin typeface="Calibri"/>
                      </a:endParaRPr>
                    </a:p>
                  </a:txBody>
                  <a:tcPr anchor="t" marL="68760" marR="68760">
                    <a:lnL>
                      <a:noFill/>
                    </a:lnL>
                    <a:lnR>
                      <a:noFill/>
                    </a:lnR>
                    <a:lnT>
                      <a:noFill/>
                    </a:lnT>
                    <a:lnB>
                      <a:noFill/>
                    </a:lnB>
                    <a:noFill/>
                  </a:tcPr>
                </a:tc>
              </a:tr>
              <a:tr h="59076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r>
                        <a:rPr b="0" lang="en-US" sz="2800" strike="noStrike" u="none">
                          <a:solidFill>
                            <a:srgbClr val="000000"/>
                          </a:solidFill>
                          <a:uFillTx/>
                          <a:latin typeface="Times New Roman"/>
                          <a:ea typeface="SimSun"/>
                        </a:rPr>
                        <a:t>3.Халықтың қарсылық таныта бастауы.</a:t>
                      </a:r>
                      <a:endParaRPr b="0" lang="ru-RU" sz="2800" strike="noStrike" u="none">
                        <a:solidFill>
                          <a:srgbClr val="ffffff"/>
                        </a:solidFill>
                        <a:uFillTx/>
                        <a:latin typeface="Calibri"/>
                      </a:endParaRPr>
                    </a:p>
                  </a:txBody>
                  <a:tcPr anchor="t" marL="68760" marR="68760">
                    <a:lnL>
                      <a:noFill/>
                    </a:lnL>
                    <a:lnR>
                      <a:noFill/>
                    </a:lnR>
                    <a:lnT>
                      <a:noFill/>
                    </a:lnT>
                    <a:lnB>
                      <a:noFill/>
                    </a:lnB>
                    <a:noFill/>
                  </a:tcPr>
                </a:tc>
              </a:tr>
              <a:tr h="60480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r>
                        <a:rPr b="0" lang="en-US" sz="2800" strike="noStrike" u="none">
                          <a:solidFill>
                            <a:srgbClr val="000000"/>
                          </a:solidFill>
                          <a:uFillTx/>
                          <a:latin typeface="Times New Roman"/>
                          <a:ea typeface="SimSun"/>
                        </a:rPr>
                        <a:t>4.Жастардың қудалауға ұшырауы, қамауға алынуы.</a:t>
                      </a:r>
                      <a:endParaRPr b="0" lang="ru-RU" sz="2800" strike="noStrike" u="none">
                        <a:solidFill>
                          <a:srgbClr val="ffffff"/>
                        </a:solidFill>
                        <a:uFillTx/>
                        <a:latin typeface="Calibri"/>
                      </a:endParaRPr>
                    </a:p>
                  </a:txBody>
                  <a:tcPr anchor="t" marL="68760" marR="68760">
                    <a:lnL>
                      <a:noFill/>
                    </a:lnL>
                    <a:lnR>
                      <a:noFill/>
                    </a:lnR>
                    <a:lnT>
                      <a:noFill/>
                    </a:lnT>
                    <a:lnB>
                      <a:noFill/>
                    </a:lnB>
                    <a:noFill/>
                  </a:tcPr>
                </a:tc>
              </a:tr>
              <a:tr h="88560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r>
                        <a:rPr b="0" lang="en-US" sz="2800" strike="noStrike" u="none">
                          <a:solidFill>
                            <a:srgbClr val="000000"/>
                          </a:solidFill>
                          <a:uFillTx/>
                          <a:latin typeface="Times New Roman"/>
                          <a:ea typeface="SimSun"/>
                        </a:rPr>
                        <a:t>5.Бекболаттың ұсталуы, топ басы Саттардың қаза болуы.</a:t>
                      </a:r>
                      <a:endParaRPr b="0" lang="ru-RU" sz="2800" strike="noStrike" u="none">
                        <a:solidFill>
                          <a:srgbClr val="ffffff"/>
                        </a:solidFill>
                        <a:uFillTx/>
                        <a:latin typeface="Calibri"/>
                      </a:endParaRPr>
                    </a:p>
                  </a:txBody>
                  <a:tcPr anchor="t" marL="68760" marR="68760">
                    <a:lnL>
                      <a:noFill/>
                    </a:lnL>
                    <a:lnR>
                      <a:noFill/>
                    </a:lnR>
                    <a:lnT>
                      <a:noFill/>
                    </a:lnT>
                    <a:lnB>
                      <a:noFill/>
                    </a:lnB>
                    <a:noFill/>
                  </a:tcPr>
                </a:tc>
              </a:tr>
              <a:tr h="88596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trike="noStrike" u="none">
                          <a:solidFill>
                            <a:srgbClr val="000000"/>
                          </a:solidFill>
                          <a:uFillTx/>
                          <a:latin typeface="Times New Roman"/>
                          <a:ea typeface="SimSun"/>
                        </a:rPr>
                        <a:t> </a:t>
                      </a:r>
                      <a:r>
                        <a:rPr b="0" lang="en-US" sz="2800" strike="noStrike" u="none">
                          <a:solidFill>
                            <a:srgbClr val="000000"/>
                          </a:solidFill>
                          <a:uFillTx/>
                          <a:latin typeface="Times New Roman"/>
                          <a:ea typeface="SimSun"/>
                        </a:rPr>
                        <a:t>6.“Көксеген азаттықтың соғысында” ерлердің көрсеткен ерлігі.</a:t>
                      </a:r>
                      <a:endParaRPr b="0" lang="ru-RU" sz="2800" strike="noStrike" u="none">
                        <a:solidFill>
                          <a:srgbClr val="ffffff"/>
                        </a:solidFill>
                        <a:uFillTx/>
                        <a:latin typeface="Calibri"/>
                      </a:endParaRPr>
                    </a:p>
                  </a:txBody>
                  <a:tcPr anchor="t" marL="68760" marR="68760">
                    <a:lnL>
                      <a:noFill/>
                    </a:lnL>
                    <a:lnR>
                      <a:noFill/>
                    </a:lnR>
                    <a:lnT>
                      <a:noFill/>
                    </a:lnT>
                    <a:lnB>
                      <a:noFill/>
                    </a:lnB>
                    <a:noFill/>
                  </a:tcPr>
                </a:tc>
              </a:tr>
            </a:tbl>
          </a:graphicData>
        </a:graphic>
      </p:graphicFrame>
    </p:spTree>
  </p:cSld>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2.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3.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4.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5.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6.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7.xml><?xml version="1.0" encoding="utf-8"?>
<a:theme xmlns:a="http://schemas.openxmlformats.org/drawingml/2006/main" xmlns:r="http://schemas.openxmlformats.org/officeDocument/2006/relationships"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Пользователь Windows</cp:lastModifiedBy>
  <cp:lastPrinted>2020-03-24T14:36:16Z</cp:lastPrinted>
  <dcterms:modified xsi:type="dcterms:W3CDTF">2020-11-23T16:58:50Z</dcterms:modified>
  <cp:revision>475</cp:revision>
  <dc:subject/>
  <dc:title>Презентация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1049-11.2.0.9747</vt:lpwstr>
  </property>
</Properties>
</file>