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83" r:id="rId2"/>
    <p:sldId id="257" r:id="rId3"/>
    <p:sldId id="295" r:id="rId4"/>
    <p:sldId id="258" r:id="rId5"/>
    <p:sldId id="272" r:id="rId6"/>
    <p:sldId id="297" r:id="rId7"/>
    <p:sldId id="298" r:id="rId8"/>
    <p:sldId id="296" r:id="rId9"/>
    <p:sldId id="290" r:id="rId10"/>
    <p:sldId id="261" r:id="rId11"/>
    <p:sldId id="288" r:id="rId12"/>
    <p:sldId id="270" r:id="rId13"/>
  </p:sldIdLst>
  <p:sldSz cx="12192000" cy="6858000"/>
  <p:notesSz cx="6858000" cy="9144000"/>
  <p:embeddedFontLst>
    <p:embeddedFont>
      <p:font typeface="Source Sans Pro" panose="020B0604020202020204" charset="0"/>
      <p:regular r:id="rId15"/>
      <p:bold r:id="rId16"/>
    </p:embeddedFont>
    <p:embeddedFont>
      <p:font typeface="Roboto Condensed" panose="020B0604020202020204" charset="0"/>
      <p:regular r:id="rId17"/>
      <p:bold r:id="rId18"/>
      <p:italic r:id="rId19"/>
      <p:boldItalic r:id="rId20"/>
    </p:embeddedFont>
    <p:embeddedFont>
      <p:font typeface="Tahoma" panose="020B0604030504040204" pitchFamily="34" charset="0"/>
      <p:regular r:id="rId21"/>
      <p:bold r:id="rId22"/>
    </p:embeddedFont>
    <p:embeddedFont>
      <p:font typeface="Calibri" panose="020F0502020204030204" pitchFamily="34" charset="0"/>
      <p:regular r:id="rId23"/>
      <p:bold r:id="rId24"/>
      <p:italic r:id="rId25"/>
      <p:boldItalic r:id="rId26"/>
    </p:embeddedFont>
    <p:embeddedFont>
      <p:font typeface="Comic Sans MS" panose="030F0702030302020204" pitchFamily="66"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32">
          <p15:clr>
            <a:srgbClr val="A4A3A4"/>
          </p15:clr>
        </p15:guide>
        <p15:guide id="2" pos="3296">
          <p15:clr>
            <a:srgbClr val="A4A3A4"/>
          </p15:clr>
        </p15:guide>
        <p15:guide id="3" orient="horz" pos="4292">
          <p15:clr>
            <a:srgbClr val="A4A3A4"/>
          </p15:clr>
        </p15:guide>
        <p15:guide id="4" orient="horz" pos="1480">
          <p15:clr>
            <a:srgbClr val="A4A3A4"/>
          </p15:clr>
        </p15:guide>
        <p15:guide id="5" pos="665">
          <p15:clr>
            <a:srgbClr val="A4A3A4"/>
          </p15:clr>
        </p15:guide>
        <p15:guide id="6" pos="2366">
          <p15:clr>
            <a:srgbClr val="A4A3A4"/>
          </p15:clr>
        </p15:guide>
        <p15:guide id="7" pos="1799">
          <p15:clr>
            <a:srgbClr val="A4A3A4"/>
          </p15:clr>
        </p15:guide>
        <p15:guide id="8" orient="horz" pos="4247">
          <p15:clr>
            <a:srgbClr val="A4A3A4"/>
          </p15:clr>
        </p15:guide>
        <p15:guide id="9" pos="4929">
          <p15:clr>
            <a:srgbClr val="A4A3A4"/>
          </p15:clr>
        </p15:guide>
        <p15:guide id="10" orient="horz" pos="33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 roundtripDataSignature="AMtx7mh1EC9T4RwSLz/D9MBGbTRxQ+1vC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E4E7"/>
    <a:srgbClr val="9AF42C"/>
    <a:srgbClr val="61CACF"/>
    <a:srgbClr val="52AF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06D1B7A-875C-4AC9-A74C-8D19E256189F}">
  <a:tblStyle styleId="{E06D1B7A-875C-4AC9-A74C-8D19E256189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guide orient="horz" pos="2432"/>
        <p:guide pos="3296"/>
        <p:guide orient="horz" pos="4292"/>
        <p:guide orient="horz" pos="1480"/>
        <p:guide pos="665"/>
        <p:guide pos="2366"/>
        <p:guide pos="1799"/>
        <p:guide orient="horz" pos="4247"/>
        <p:guide pos="4929"/>
        <p:guide orient="horz" pos="3317"/>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47165865744017"/>
          <c:y val="7.9614262807295291E-2"/>
          <c:w val="0.66251554381007127"/>
          <c:h val="0.3468619488875726"/>
        </c:manualLayout>
      </c:layout>
      <c:lineChart>
        <c:grouping val="stacked"/>
        <c:varyColors val="0"/>
        <c:dLbls>
          <c:showLegendKey val="0"/>
          <c:showVal val="0"/>
          <c:showCatName val="0"/>
          <c:showSerName val="0"/>
          <c:showPercent val="0"/>
          <c:showBubbleSize val="0"/>
        </c:dLbls>
        <c:marker val="1"/>
        <c:smooth val="0"/>
        <c:axId val="67506688"/>
        <c:axId val="101460224"/>
      </c:lineChart>
      <c:catAx>
        <c:axId val="67506688"/>
        <c:scaling>
          <c:orientation val="minMax"/>
        </c:scaling>
        <c:delete val="1"/>
        <c:axPos val="b"/>
        <c:numFmt formatCode="General" sourceLinked="1"/>
        <c:majorTickMark val="none"/>
        <c:minorTickMark val="none"/>
        <c:tickLblPos val="nextTo"/>
        <c:crossAx val="101460224"/>
        <c:crosses val="autoZero"/>
        <c:auto val="1"/>
        <c:lblAlgn val="ctr"/>
        <c:lblOffset val="100"/>
        <c:noMultiLvlLbl val="0"/>
      </c:catAx>
      <c:valAx>
        <c:axId val="101460224"/>
        <c:scaling>
          <c:orientation val="minMax"/>
        </c:scaling>
        <c:delete val="1"/>
        <c:axPos val="l"/>
        <c:numFmt formatCode="General" sourceLinked="1"/>
        <c:majorTickMark val="none"/>
        <c:minorTickMark val="none"/>
        <c:tickLblPos val="nextTo"/>
        <c:crossAx val="67506688"/>
        <c:crosses val="autoZero"/>
        <c:crossBetween val="between"/>
      </c:valAx>
      <c:spPr>
        <a:noFill/>
        <a:ln>
          <a:noFill/>
        </a:ln>
        <a:effectLst/>
      </c:spPr>
    </c:plotArea>
    <c:legend>
      <c:legendPos val="b"/>
      <c:layout>
        <c:manualLayout>
          <c:xMode val="edge"/>
          <c:yMode val="edge"/>
          <c:x val="0.25212024320919735"/>
          <c:y val="0.9774754520122706"/>
          <c:w val="0.50506169040084969"/>
          <c:h val="2.25245479877293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ru-RU"/>
        </a:p>
      </c:txPr>
    </c:legend>
    <c:plotVisOnly val="1"/>
    <c:dispBlanksAs val="zero"/>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kk-K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61243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8504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kk-KZ"/>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2071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0718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0718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8761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3"/>
        <p:cNvGrpSpPr/>
        <p:nvPr/>
      </p:nvGrpSpPr>
      <p:grpSpPr>
        <a:xfrm>
          <a:off x="0" y="0"/>
          <a:ext cx="0" cy="0"/>
          <a:chOff x="0" y="0"/>
          <a:chExt cx="0" cy="0"/>
        </a:xfrm>
      </p:grpSpPr>
      <p:sp>
        <p:nvSpPr>
          <p:cNvPr id="44" name="Google Shape;44;p30"/>
          <p:cNvSpPr>
            <a:spLocks noGrp="1"/>
          </p:cNvSpPr>
          <p:nvPr>
            <p:ph type="pic" idx="2"/>
          </p:nvPr>
        </p:nvSpPr>
        <p:spPr>
          <a:xfrm>
            <a:off x="5955086" y="1174834"/>
            <a:ext cx="2411640" cy="2193206"/>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5" name="Google Shape;45;p30"/>
          <p:cNvSpPr>
            <a:spLocks noGrp="1"/>
          </p:cNvSpPr>
          <p:nvPr>
            <p:ph type="pic" idx="3"/>
          </p:nvPr>
        </p:nvSpPr>
        <p:spPr>
          <a:xfrm>
            <a:off x="5955086" y="3872314"/>
            <a:ext cx="2411640" cy="2193206"/>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6" name="Google Shape;46;p30"/>
          <p:cNvSpPr txBox="1">
            <a:spLocks noGrp="1"/>
          </p:cNvSpPr>
          <p:nvPr>
            <p:ph type="ctrTitle"/>
          </p:nvPr>
        </p:nvSpPr>
        <p:spPr>
          <a:xfrm>
            <a:off x="942716" y="1082110"/>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47"/>
        <p:cNvGrpSpPr/>
        <p:nvPr/>
      </p:nvGrpSpPr>
      <p:grpSpPr>
        <a:xfrm>
          <a:off x="0" y="0"/>
          <a:ext cx="0" cy="0"/>
          <a:chOff x="0" y="0"/>
          <a:chExt cx="0" cy="0"/>
        </a:xfrm>
      </p:grpSpPr>
      <p:sp>
        <p:nvSpPr>
          <p:cNvPr id="48" name="Google Shape;48;p31"/>
          <p:cNvSpPr>
            <a:spLocks noGrp="1"/>
          </p:cNvSpPr>
          <p:nvPr>
            <p:ph type="pic" idx="2"/>
          </p:nvPr>
        </p:nvSpPr>
        <p:spPr>
          <a:xfrm>
            <a:off x="942716" y="3872314"/>
            <a:ext cx="2411640" cy="2193206"/>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9" name="Google Shape;49;p31"/>
          <p:cNvSpPr txBox="1">
            <a:spLocks noGrp="1"/>
          </p:cNvSpPr>
          <p:nvPr>
            <p:ph type="ctrTitle"/>
          </p:nvPr>
        </p:nvSpPr>
        <p:spPr>
          <a:xfrm>
            <a:off x="942716" y="977938"/>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31"/>
          <p:cNvSpPr>
            <a:spLocks noGrp="1"/>
          </p:cNvSpPr>
          <p:nvPr>
            <p:ph type="pic" idx="3"/>
          </p:nvPr>
        </p:nvSpPr>
        <p:spPr>
          <a:xfrm>
            <a:off x="6383351" y="1174834"/>
            <a:ext cx="2411640" cy="2193206"/>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1" name="Google Shape;51;p31"/>
          <p:cNvSpPr>
            <a:spLocks noGrp="1"/>
          </p:cNvSpPr>
          <p:nvPr>
            <p:ph type="pic" idx="4"/>
          </p:nvPr>
        </p:nvSpPr>
        <p:spPr>
          <a:xfrm>
            <a:off x="6383351" y="3872314"/>
            <a:ext cx="2411640" cy="2193206"/>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52"/>
        <p:cNvGrpSpPr/>
        <p:nvPr/>
      </p:nvGrpSpPr>
      <p:grpSpPr>
        <a:xfrm>
          <a:off x="0" y="0"/>
          <a:ext cx="0" cy="0"/>
          <a:chOff x="0" y="0"/>
          <a:chExt cx="0" cy="0"/>
        </a:xfrm>
      </p:grpSpPr>
      <p:sp>
        <p:nvSpPr>
          <p:cNvPr id="53" name="Google Shape;53;p32"/>
          <p:cNvSpPr>
            <a:spLocks noGrp="1"/>
          </p:cNvSpPr>
          <p:nvPr>
            <p:ph type="pic" idx="2"/>
          </p:nvPr>
        </p:nvSpPr>
        <p:spPr>
          <a:xfrm>
            <a:off x="0" y="0"/>
            <a:ext cx="5760720" cy="6858000"/>
          </a:xfrm>
          <a:prstGeom prst="rect">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4" name="Google Shape;54;p32"/>
          <p:cNvSpPr txBox="1">
            <a:spLocks noGrp="1"/>
          </p:cNvSpPr>
          <p:nvPr>
            <p:ph type="ctrTitle"/>
          </p:nvPr>
        </p:nvSpPr>
        <p:spPr>
          <a:xfrm>
            <a:off x="6434904" y="791200"/>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4_Custom Layout">
  <p:cSld name="14_Custom Layout">
    <p:spTree>
      <p:nvGrpSpPr>
        <p:cNvPr id="1" name="Shape 55"/>
        <p:cNvGrpSpPr/>
        <p:nvPr/>
      </p:nvGrpSpPr>
      <p:grpSpPr>
        <a:xfrm>
          <a:off x="0" y="0"/>
          <a:ext cx="0" cy="0"/>
          <a:chOff x="0" y="0"/>
          <a:chExt cx="0" cy="0"/>
        </a:xfrm>
      </p:grpSpPr>
      <p:sp>
        <p:nvSpPr>
          <p:cNvPr id="56" name="Google Shape;56;p33"/>
          <p:cNvSpPr>
            <a:spLocks noGrp="1"/>
          </p:cNvSpPr>
          <p:nvPr>
            <p:ph type="pic" idx="2"/>
          </p:nvPr>
        </p:nvSpPr>
        <p:spPr>
          <a:xfrm>
            <a:off x="505756" y="867163"/>
            <a:ext cx="5248792" cy="2848310"/>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7" name="Google Shape;57;p33"/>
          <p:cNvSpPr txBox="1">
            <a:spLocks noGrp="1"/>
          </p:cNvSpPr>
          <p:nvPr>
            <p:ph type="ctrTitle"/>
          </p:nvPr>
        </p:nvSpPr>
        <p:spPr>
          <a:xfrm>
            <a:off x="6437454" y="880085"/>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33"/>
          <p:cNvSpPr>
            <a:spLocks noGrp="1"/>
          </p:cNvSpPr>
          <p:nvPr>
            <p:ph type="pic" idx="3"/>
          </p:nvPr>
        </p:nvSpPr>
        <p:spPr>
          <a:xfrm>
            <a:off x="505757" y="3831220"/>
            <a:ext cx="2568251" cy="2725557"/>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9" name="Google Shape;59;p33"/>
          <p:cNvSpPr>
            <a:spLocks noGrp="1"/>
          </p:cNvSpPr>
          <p:nvPr>
            <p:ph type="pic" idx="4"/>
          </p:nvPr>
        </p:nvSpPr>
        <p:spPr>
          <a:xfrm>
            <a:off x="3186297" y="3831220"/>
            <a:ext cx="2568251" cy="2725557"/>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5_Custom Layout">
  <p:cSld name="15_Custom Layout">
    <p:spTree>
      <p:nvGrpSpPr>
        <p:cNvPr id="1" name="Shape 60"/>
        <p:cNvGrpSpPr/>
        <p:nvPr/>
      </p:nvGrpSpPr>
      <p:grpSpPr>
        <a:xfrm>
          <a:off x="0" y="0"/>
          <a:ext cx="0" cy="0"/>
          <a:chOff x="0" y="0"/>
          <a:chExt cx="0" cy="0"/>
        </a:xfrm>
      </p:grpSpPr>
      <p:sp>
        <p:nvSpPr>
          <p:cNvPr id="61" name="Google Shape;61;p34"/>
          <p:cNvSpPr>
            <a:spLocks noGrp="1"/>
          </p:cNvSpPr>
          <p:nvPr>
            <p:ph type="pic" idx="2"/>
          </p:nvPr>
        </p:nvSpPr>
        <p:spPr>
          <a:xfrm>
            <a:off x="8916567" y="1537563"/>
            <a:ext cx="2190695" cy="4614315"/>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2" name="Google Shape;62;p34"/>
          <p:cNvSpPr>
            <a:spLocks noGrp="1"/>
          </p:cNvSpPr>
          <p:nvPr>
            <p:ph type="pic" idx="3"/>
          </p:nvPr>
        </p:nvSpPr>
        <p:spPr>
          <a:xfrm>
            <a:off x="7027358" y="1125503"/>
            <a:ext cx="2190695" cy="4614315"/>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63" name="Google Shape;63;p34"/>
          <p:cNvSpPr txBox="1">
            <a:spLocks noGrp="1"/>
          </p:cNvSpPr>
          <p:nvPr>
            <p:ph type="ctrTitle"/>
          </p:nvPr>
        </p:nvSpPr>
        <p:spPr>
          <a:xfrm>
            <a:off x="942716" y="1024236"/>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6_Custom Layout">
  <p:cSld name="16_Custom Layout">
    <p:spTree>
      <p:nvGrpSpPr>
        <p:cNvPr id="1" name="Shape 64"/>
        <p:cNvGrpSpPr/>
        <p:nvPr/>
      </p:nvGrpSpPr>
      <p:grpSpPr>
        <a:xfrm>
          <a:off x="0" y="0"/>
          <a:ext cx="0" cy="0"/>
          <a:chOff x="0" y="0"/>
          <a:chExt cx="0" cy="0"/>
        </a:xfrm>
      </p:grpSpPr>
      <p:sp>
        <p:nvSpPr>
          <p:cNvPr id="65" name="Google Shape;65;p35"/>
          <p:cNvSpPr txBox="1">
            <a:spLocks noGrp="1"/>
          </p:cNvSpPr>
          <p:nvPr>
            <p:ph type="ctrTitle"/>
          </p:nvPr>
        </p:nvSpPr>
        <p:spPr>
          <a:xfrm>
            <a:off x="6506903" y="750658"/>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35"/>
          <p:cNvSpPr>
            <a:spLocks noGrp="1"/>
          </p:cNvSpPr>
          <p:nvPr>
            <p:ph type="pic" idx="2"/>
          </p:nvPr>
        </p:nvSpPr>
        <p:spPr>
          <a:xfrm>
            <a:off x="-46299" y="1747778"/>
            <a:ext cx="5347504" cy="3368233"/>
          </a:xfrm>
          <a:prstGeom prst="rect">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7_Custom Layout">
  <p:cSld name="17_Custom Layout">
    <p:spTree>
      <p:nvGrpSpPr>
        <p:cNvPr id="1" name="Shape 67"/>
        <p:cNvGrpSpPr/>
        <p:nvPr/>
      </p:nvGrpSpPr>
      <p:grpSpPr>
        <a:xfrm>
          <a:off x="0" y="0"/>
          <a:ext cx="0" cy="0"/>
          <a:chOff x="0" y="0"/>
          <a:chExt cx="0" cy="0"/>
        </a:xfrm>
      </p:grpSpPr>
      <p:sp>
        <p:nvSpPr>
          <p:cNvPr id="68" name="Google Shape;68;p36"/>
          <p:cNvSpPr txBox="1">
            <a:spLocks noGrp="1"/>
          </p:cNvSpPr>
          <p:nvPr>
            <p:ph type="ctrTitle"/>
          </p:nvPr>
        </p:nvSpPr>
        <p:spPr>
          <a:xfrm>
            <a:off x="2665862" y="682491"/>
            <a:ext cx="6860276" cy="1146309"/>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8_Custom Layout">
  <p:cSld name="18_Custom Layout">
    <p:spTree>
      <p:nvGrpSpPr>
        <p:cNvPr id="1" name="Shape 69"/>
        <p:cNvGrpSpPr/>
        <p:nvPr/>
      </p:nvGrpSpPr>
      <p:grpSpPr>
        <a:xfrm>
          <a:off x="0" y="0"/>
          <a:ext cx="0" cy="0"/>
          <a:chOff x="0" y="0"/>
          <a:chExt cx="0" cy="0"/>
        </a:xfrm>
      </p:grpSpPr>
      <p:sp>
        <p:nvSpPr>
          <p:cNvPr id="70" name="Google Shape;70;p37"/>
          <p:cNvSpPr txBox="1">
            <a:spLocks noGrp="1"/>
          </p:cNvSpPr>
          <p:nvPr>
            <p:ph type="ctrTitle"/>
          </p:nvPr>
        </p:nvSpPr>
        <p:spPr>
          <a:xfrm>
            <a:off x="6825670" y="667535"/>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9_Custom Layout">
  <p:cSld name="19_Custom Layout">
    <p:spTree>
      <p:nvGrpSpPr>
        <p:cNvPr id="1" name="Shape 71"/>
        <p:cNvGrpSpPr/>
        <p:nvPr/>
      </p:nvGrpSpPr>
      <p:grpSpPr>
        <a:xfrm>
          <a:off x="0" y="0"/>
          <a:ext cx="0" cy="0"/>
          <a:chOff x="0" y="0"/>
          <a:chExt cx="0" cy="0"/>
        </a:xfrm>
      </p:grpSpPr>
      <p:sp>
        <p:nvSpPr>
          <p:cNvPr id="72" name="Google Shape;72;p38"/>
          <p:cNvSpPr txBox="1">
            <a:spLocks noGrp="1"/>
          </p:cNvSpPr>
          <p:nvPr>
            <p:ph type="ctrTitle"/>
          </p:nvPr>
        </p:nvSpPr>
        <p:spPr>
          <a:xfrm>
            <a:off x="942716" y="1106182"/>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0_Custom Layout">
  <p:cSld name="20_Custom Layout">
    <p:spTree>
      <p:nvGrpSpPr>
        <p:cNvPr id="1" name="Shape 73"/>
        <p:cNvGrpSpPr/>
        <p:nvPr/>
      </p:nvGrpSpPr>
      <p:grpSpPr>
        <a:xfrm>
          <a:off x="0" y="0"/>
          <a:ext cx="0" cy="0"/>
          <a:chOff x="0" y="0"/>
          <a:chExt cx="0" cy="0"/>
        </a:xfrm>
      </p:grpSpPr>
      <p:sp>
        <p:nvSpPr>
          <p:cNvPr id="74" name="Google Shape;74;p39"/>
          <p:cNvSpPr txBox="1">
            <a:spLocks noGrp="1"/>
          </p:cNvSpPr>
          <p:nvPr>
            <p:ph type="ctrTitle"/>
          </p:nvPr>
        </p:nvSpPr>
        <p:spPr>
          <a:xfrm>
            <a:off x="6513152" y="740453"/>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6"/>
        <p:cNvGrpSpPr/>
        <p:nvPr/>
      </p:nvGrpSpPr>
      <p:grpSpPr>
        <a:xfrm>
          <a:off x="0" y="0"/>
          <a:ext cx="0" cy="0"/>
          <a:chOff x="0" y="0"/>
          <a:chExt cx="0" cy="0"/>
        </a:xfrm>
      </p:grpSpPr>
      <p:sp>
        <p:nvSpPr>
          <p:cNvPr id="17" name="Google Shape;17;p19"/>
          <p:cNvSpPr txBox="1">
            <a:spLocks noGrp="1"/>
          </p:cNvSpPr>
          <p:nvPr>
            <p:ph type="ctrTitle"/>
          </p:nvPr>
        </p:nvSpPr>
        <p:spPr>
          <a:xfrm>
            <a:off x="835196" y="1120817"/>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1_Custom Layout">
  <p:cSld name="21_Custom Layout">
    <p:spTree>
      <p:nvGrpSpPr>
        <p:cNvPr id="1" name="Shape 75"/>
        <p:cNvGrpSpPr/>
        <p:nvPr/>
      </p:nvGrpSpPr>
      <p:grpSpPr>
        <a:xfrm>
          <a:off x="0" y="0"/>
          <a:ext cx="0" cy="0"/>
          <a:chOff x="0" y="0"/>
          <a:chExt cx="0" cy="0"/>
        </a:xfrm>
      </p:grpSpPr>
      <p:sp>
        <p:nvSpPr>
          <p:cNvPr id="76" name="Google Shape;76;p40"/>
          <p:cNvSpPr txBox="1">
            <a:spLocks noGrp="1"/>
          </p:cNvSpPr>
          <p:nvPr>
            <p:ph type="ctrTitle"/>
          </p:nvPr>
        </p:nvSpPr>
        <p:spPr>
          <a:xfrm>
            <a:off x="850119" y="1198782"/>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2_Custom Layout">
  <p:cSld name="22_Custom Layout">
    <p:spTree>
      <p:nvGrpSpPr>
        <p:cNvPr id="1" name="Shape 77"/>
        <p:cNvGrpSpPr/>
        <p:nvPr/>
      </p:nvGrpSpPr>
      <p:grpSpPr>
        <a:xfrm>
          <a:off x="0" y="0"/>
          <a:ext cx="0" cy="0"/>
          <a:chOff x="0" y="0"/>
          <a:chExt cx="0" cy="0"/>
        </a:xfrm>
      </p:grpSpPr>
      <p:sp>
        <p:nvSpPr>
          <p:cNvPr id="78" name="Google Shape;78;p41"/>
          <p:cNvSpPr>
            <a:spLocks noGrp="1"/>
          </p:cNvSpPr>
          <p:nvPr>
            <p:ph type="pic" idx="2"/>
          </p:nvPr>
        </p:nvSpPr>
        <p:spPr>
          <a:xfrm>
            <a:off x="496380" y="946327"/>
            <a:ext cx="2592259" cy="2629993"/>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79" name="Google Shape;79;p41"/>
          <p:cNvSpPr>
            <a:spLocks noGrp="1"/>
          </p:cNvSpPr>
          <p:nvPr>
            <p:ph type="pic" idx="3"/>
          </p:nvPr>
        </p:nvSpPr>
        <p:spPr>
          <a:xfrm>
            <a:off x="3381228" y="946326"/>
            <a:ext cx="2592259" cy="2629993"/>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0" name="Google Shape;80;p41"/>
          <p:cNvSpPr>
            <a:spLocks noGrp="1"/>
          </p:cNvSpPr>
          <p:nvPr>
            <p:ph type="pic" idx="4"/>
          </p:nvPr>
        </p:nvSpPr>
        <p:spPr>
          <a:xfrm>
            <a:off x="483352" y="3777470"/>
            <a:ext cx="2592259" cy="2629993"/>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1" name="Google Shape;81;p41"/>
          <p:cNvSpPr>
            <a:spLocks noGrp="1"/>
          </p:cNvSpPr>
          <p:nvPr>
            <p:ph type="pic" idx="5"/>
          </p:nvPr>
        </p:nvSpPr>
        <p:spPr>
          <a:xfrm>
            <a:off x="3368200" y="3777469"/>
            <a:ext cx="2592259" cy="2629993"/>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2" name="Google Shape;82;p41"/>
          <p:cNvSpPr txBox="1">
            <a:spLocks noGrp="1"/>
          </p:cNvSpPr>
          <p:nvPr>
            <p:ph type="ctrTitle"/>
          </p:nvPr>
        </p:nvSpPr>
        <p:spPr>
          <a:xfrm>
            <a:off x="6563952" y="1136693"/>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3_Custom Layout">
  <p:cSld name="23_Custom Layout">
    <p:spTree>
      <p:nvGrpSpPr>
        <p:cNvPr id="1" name="Shape 83"/>
        <p:cNvGrpSpPr/>
        <p:nvPr/>
      </p:nvGrpSpPr>
      <p:grpSpPr>
        <a:xfrm>
          <a:off x="0" y="0"/>
          <a:ext cx="0" cy="0"/>
          <a:chOff x="0" y="0"/>
          <a:chExt cx="0" cy="0"/>
        </a:xfrm>
      </p:grpSpPr>
      <p:sp>
        <p:nvSpPr>
          <p:cNvPr id="84" name="Google Shape;84;p42"/>
          <p:cNvSpPr txBox="1">
            <a:spLocks noGrp="1"/>
          </p:cNvSpPr>
          <p:nvPr>
            <p:ph type="ctrTitle"/>
          </p:nvPr>
        </p:nvSpPr>
        <p:spPr>
          <a:xfrm>
            <a:off x="2757184" y="135329"/>
            <a:ext cx="6860276" cy="1926532"/>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42"/>
          <p:cNvSpPr>
            <a:spLocks noGrp="1"/>
          </p:cNvSpPr>
          <p:nvPr>
            <p:ph type="pic" idx="2"/>
          </p:nvPr>
        </p:nvSpPr>
        <p:spPr>
          <a:xfrm>
            <a:off x="643004" y="1985661"/>
            <a:ext cx="1237553" cy="1238007"/>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6" name="Google Shape;86;p42"/>
          <p:cNvSpPr>
            <a:spLocks noGrp="1"/>
          </p:cNvSpPr>
          <p:nvPr>
            <p:ph type="pic" idx="3"/>
          </p:nvPr>
        </p:nvSpPr>
        <p:spPr>
          <a:xfrm>
            <a:off x="4555401" y="1985661"/>
            <a:ext cx="1237553" cy="1238007"/>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7" name="Google Shape;87;p42"/>
          <p:cNvSpPr>
            <a:spLocks noGrp="1"/>
          </p:cNvSpPr>
          <p:nvPr>
            <p:ph type="pic" idx="4"/>
          </p:nvPr>
        </p:nvSpPr>
        <p:spPr>
          <a:xfrm>
            <a:off x="8430289" y="1985661"/>
            <a:ext cx="1237553" cy="1238007"/>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4_Custom Layout">
  <p:cSld name="24_Custom Layout">
    <p:spTree>
      <p:nvGrpSpPr>
        <p:cNvPr id="1" name="Shape 88"/>
        <p:cNvGrpSpPr/>
        <p:nvPr/>
      </p:nvGrpSpPr>
      <p:grpSpPr>
        <a:xfrm>
          <a:off x="0" y="0"/>
          <a:ext cx="0" cy="0"/>
          <a:chOff x="0" y="0"/>
          <a:chExt cx="0" cy="0"/>
        </a:xfrm>
      </p:grpSpPr>
      <p:sp>
        <p:nvSpPr>
          <p:cNvPr id="89" name="Google Shape;89;p43"/>
          <p:cNvSpPr>
            <a:spLocks noGrp="1"/>
          </p:cNvSpPr>
          <p:nvPr>
            <p:ph type="pic" idx="2"/>
          </p:nvPr>
        </p:nvSpPr>
        <p:spPr>
          <a:xfrm>
            <a:off x="-5450" y="0"/>
            <a:ext cx="5374640" cy="6858000"/>
          </a:xfrm>
          <a:prstGeom prst="rect">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90" name="Google Shape;90;p43"/>
          <p:cNvSpPr txBox="1">
            <a:spLocks noGrp="1"/>
          </p:cNvSpPr>
          <p:nvPr>
            <p:ph type="ctrTitle"/>
          </p:nvPr>
        </p:nvSpPr>
        <p:spPr>
          <a:xfrm>
            <a:off x="5963403" y="957076"/>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8"/>
        <p:cNvGrpSpPr/>
        <p:nvPr/>
      </p:nvGrpSpPr>
      <p:grpSpPr>
        <a:xfrm>
          <a:off x="0" y="0"/>
          <a:ext cx="0" cy="0"/>
          <a:chOff x="0" y="0"/>
          <a:chExt cx="0" cy="0"/>
        </a:xfrm>
      </p:grpSpPr>
      <p:sp>
        <p:nvSpPr>
          <p:cNvPr id="19" name="Google Shape;19;p20"/>
          <p:cNvSpPr txBox="1">
            <a:spLocks noGrp="1"/>
          </p:cNvSpPr>
          <p:nvPr>
            <p:ph type="ctrTitle"/>
          </p:nvPr>
        </p:nvSpPr>
        <p:spPr>
          <a:xfrm>
            <a:off x="6394366" y="765022"/>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26"/>
        <p:cNvGrpSpPr/>
        <p:nvPr/>
      </p:nvGrpSpPr>
      <p:grpSpPr>
        <a:xfrm>
          <a:off x="0" y="0"/>
          <a:ext cx="0" cy="0"/>
          <a:chOff x="0" y="0"/>
          <a:chExt cx="0" cy="0"/>
        </a:xfrm>
      </p:grpSpPr>
      <p:sp>
        <p:nvSpPr>
          <p:cNvPr id="27" name="Google Shape;27;p23"/>
          <p:cNvSpPr txBox="1">
            <a:spLocks noGrp="1"/>
          </p:cNvSpPr>
          <p:nvPr>
            <p:ph type="ctrTitle"/>
          </p:nvPr>
        </p:nvSpPr>
        <p:spPr>
          <a:xfrm>
            <a:off x="987206" y="668801"/>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28"/>
        <p:cNvGrpSpPr/>
        <p:nvPr/>
      </p:nvGrpSpPr>
      <p:grpSpPr>
        <a:xfrm>
          <a:off x="0" y="0"/>
          <a:ext cx="0" cy="0"/>
          <a:chOff x="0" y="0"/>
          <a:chExt cx="0" cy="0"/>
        </a:xfrm>
      </p:grpSpPr>
      <p:sp>
        <p:nvSpPr>
          <p:cNvPr id="29" name="Google Shape;29;p24"/>
          <p:cNvSpPr txBox="1">
            <a:spLocks noGrp="1"/>
          </p:cNvSpPr>
          <p:nvPr>
            <p:ph type="ctrTitle"/>
          </p:nvPr>
        </p:nvSpPr>
        <p:spPr>
          <a:xfrm>
            <a:off x="6575596" y="1110525"/>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4"/>
          <p:cNvSpPr>
            <a:spLocks noGrp="1"/>
          </p:cNvSpPr>
          <p:nvPr>
            <p:ph type="pic" idx="2"/>
          </p:nvPr>
        </p:nvSpPr>
        <p:spPr>
          <a:xfrm>
            <a:off x="968673" y="1051031"/>
            <a:ext cx="4881083" cy="5171466"/>
          </a:xfrm>
          <a:prstGeom prst="roundRect">
            <a:avLst>
              <a:gd name="adj" fmla="val 10027"/>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3"/>
        <p:cNvGrpSpPr/>
        <p:nvPr/>
      </p:nvGrpSpPr>
      <p:grpSpPr>
        <a:xfrm>
          <a:off x="0" y="0"/>
          <a:ext cx="0" cy="0"/>
          <a:chOff x="0" y="0"/>
          <a:chExt cx="0" cy="0"/>
        </a:xfrm>
      </p:grpSpPr>
      <p:sp>
        <p:nvSpPr>
          <p:cNvPr id="34" name="Google Shape;34;p26"/>
          <p:cNvSpPr txBox="1">
            <a:spLocks noGrp="1"/>
          </p:cNvSpPr>
          <p:nvPr>
            <p:ph type="ctrTitle"/>
          </p:nvPr>
        </p:nvSpPr>
        <p:spPr>
          <a:xfrm>
            <a:off x="6262286" y="845015"/>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35"/>
        <p:cNvGrpSpPr/>
        <p:nvPr/>
      </p:nvGrpSpPr>
      <p:grpSpPr>
        <a:xfrm>
          <a:off x="0" y="0"/>
          <a:ext cx="0" cy="0"/>
          <a:chOff x="0" y="0"/>
          <a:chExt cx="0" cy="0"/>
        </a:xfrm>
      </p:grpSpPr>
      <p:sp>
        <p:nvSpPr>
          <p:cNvPr id="36" name="Google Shape;36;p27"/>
          <p:cNvSpPr>
            <a:spLocks noGrp="1"/>
          </p:cNvSpPr>
          <p:nvPr>
            <p:ph type="pic" idx="2"/>
          </p:nvPr>
        </p:nvSpPr>
        <p:spPr>
          <a:xfrm>
            <a:off x="0" y="-15237"/>
            <a:ext cx="5419544" cy="6883224"/>
          </a:xfrm>
          <a:prstGeom prst="rect">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7" name="Google Shape;37;p27"/>
          <p:cNvSpPr txBox="1">
            <a:spLocks noGrp="1"/>
          </p:cNvSpPr>
          <p:nvPr>
            <p:ph type="ctrTitle"/>
          </p:nvPr>
        </p:nvSpPr>
        <p:spPr>
          <a:xfrm>
            <a:off x="6237452" y="983265"/>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38"/>
        <p:cNvGrpSpPr/>
        <p:nvPr/>
      </p:nvGrpSpPr>
      <p:grpSpPr>
        <a:xfrm>
          <a:off x="0" y="0"/>
          <a:ext cx="0" cy="0"/>
          <a:chOff x="0" y="0"/>
          <a:chExt cx="0" cy="0"/>
        </a:xfrm>
      </p:grpSpPr>
      <p:sp>
        <p:nvSpPr>
          <p:cNvPr id="39" name="Google Shape;39;p28"/>
          <p:cNvSpPr>
            <a:spLocks noGrp="1"/>
          </p:cNvSpPr>
          <p:nvPr>
            <p:ph type="pic" idx="2"/>
          </p:nvPr>
        </p:nvSpPr>
        <p:spPr>
          <a:xfrm>
            <a:off x="0" y="-15237"/>
            <a:ext cx="5419544" cy="6883224"/>
          </a:xfrm>
          <a:prstGeom prst="rect">
            <a:avLst/>
          </a:prstGeom>
          <a:solidFill>
            <a:srgbClr val="BFBFBF"/>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40" name="Google Shape;40;p28"/>
          <p:cNvSpPr txBox="1">
            <a:spLocks noGrp="1"/>
          </p:cNvSpPr>
          <p:nvPr>
            <p:ph type="ctrTitle"/>
          </p:nvPr>
        </p:nvSpPr>
        <p:spPr>
          <a:xfrm>
            <a:off x="6237452" y="983265"/>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41"/>
        <p:cNvGrpSpPr/>
        <p:nvPr/>
      </p:nvGrpSpPr>
      <p:grpSpPr>
        <a:xfrm>
          <a:off x="0" y="0"/>
          <a:ext cx="0" cy="0"/>
          <a:chOff x="0" y="0"/>
          <a:chExt cx="0" cy="0"/>
        </a:xfrm>
      </p:grpSpPr>
      <p:sp>
        <p:nvSpPr>
          <p:cNvPr id="42" name="Google Shape;42;p29"/>
          <p:cNvSpPr txBox="1">
            <a:spLocks noGrp="1"/>
          </p:cNvSpPr>
          <p:nvPr>
            <p:ph type="ctrTitle"/>
          </p:nvPr>
        </p:nvSpPr>
        <p:spPr>
          <a:xfrm>
            <a:off x="6383057" y="586643"/>
            <a:ext cx="6860276" cy="192653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Roboto Condensed"/>
              <a:buNone/>
              <a:defRPr sz="4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Roboto Condensed"/>
              <a:buNone/>
              <a:defRPr sz="4400" b="0" i="0" u="none" strike="noStrike" cap="none">
                <a:solidFill>
                  <a:schemeClr val="dk1"/>
                </a:solidFill>
                <a:latin typeface="Roboto Condensed"/>
                <a:ea typeface="Roboto Condensed"/>
                <a:cs typeface="Roboto Condensed"/>
                <a:sym typeface="Roboto Condense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2" name="Google Shape;1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90909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3" name="Google Shape;1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909090"/>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4" name="Google Shape;1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909090"/>
                </a:solidFill>
                <a:latin typeface="Source Sans Pro"/>
                <a:ea typeface="Source Sans Pro"/>
                <a:cs typeface="Source Sans Pro"/>
                <a:sym typeface="Source Sans Pro"/>
              </a:defRPr>
            </a:lvl1pPr>
            <a:lvl2pPr marL="0" marR="0" lvl="1" indent="0" algn="r" rtl="0">
              <a:spcBef>
                <a:spcPts val="0"/>
              </a:spcBef>
              <a:buNone/>
              <a:defRPr sz="1200" b="0" i="0" u="none" strike="noStrike" cap="none">
                <a:solidFill>
                  <a:srgbClr val="909090"/>
                </a:solidFill>
                <a:latin typeface="Source Sans Pro"/>
                <a:ea typeface="Source Sans Pro"/>
                <a:cs typeface="Source Sans Pro"/>
                <a:sym typeface="Source Sans Pro"/>
              </a:defRPr>
            </a:lvl2pPr>
            <a:lvl3pPr marL="0" marR="0" lvl="2" indent="0" algn="r" rtl="0">
              <a:spcBef>
                <a:spcPts val="0"/>
              </a:spcBef>
              <a:buNone/>
              <a:defRPr sz="1200" b="0" i="0" u="none" strike="noStrike" cap="none">
                <a:solidFill>
                  <a:srgbClr val="909090"/>
                </a:solidFill>
                <a:latin typeface="Source Sans Pro"/>
                <a:ea typeface="Source Sans Pro"/>
                <a:cs typeface="Source Sans Pro"/>
                <a:sym typeface="Source Sans Pro"/>
              </a:defRPr>
            </a:lvl3pPr>
            <a:lvl4pPr marL="0" marR="0" lvl="3" indent="0" algn="r" rtl="0">
              <a:spcBef>
                <a:spcPts val="0"/>
              </a:spcBef>
              <a:buNone/>
              <a:defRPr sz="1200" b="0" i="0" u="none" strike="noStrike" cap="none">
                <a:solidFill>
                  <a:srgbClr val="909090"/>
                </a:solidFill>
                <a:latin typeface="Source Sans Pro"/>
                <a:ea typeface="Source Sans Pro"/>
                <a:cs typeface="Source Sans Pro"/>
                <a:sym typeface="Source Sans Pro"/>
              </a:defRPr>
            </a:lvl4pPr>
            <a:lvl5pPr marL="0" marR="0" lvl="4" indent="0" algn="r" rtl="0">
              <a:spcBef>
                <a:spcPts val="0"/>
              </a:spcBef>
              <a:buNone/>
              <a:defRPr sz="1200" b="0" i="0" u="none" strike="noStrike" cap="none">
                <a:solidFill>
                  <a:srgbClr val="909090"/>
                </a:solidFill>
                <a:latin typeface="Source Sans Pro"/>
                <a:ea typeface="Source Sans Pro"/>
                <a:cs typeface="Source Sans Pro"/>
                <a:sym typeface="Source Sans Pro"/>
              </a:defRPr>
            </a:lvl5pPr>
            <a:lvl6pPr marL="0" marR="0" lvl="5" indent="0" algn="r" rtl="0">
              <a:spcBef>
                <a:spcPts val="0"/>
              </a:spcBef>
              <a:buNone/>
              <a:defRPr sz="1200" b="0" i="0" u="none" strike="noStrike" cap="none">
                <a:solidFill>
                  <a:srgbClr val="909090"/>
                </a:solidFill>
                <a:latin typeface="Source Sans Pro"/>
                <a:ea typeface="Source Sans Pro"/>
                <a:cs typeface="Source Sans Pro"/>
                <a:sym typeface="Source Sans Pro"/>
              </a:defRPr>
            </a:lvl6pPr>
            <a:lvl7pPr marL="0" marR="0" lvl="6" indent="0" algn="r" rtl="0">
              <a:spcBef>
                <a:spcPts val="0"/>
              </a:spcBef>
              <a:buNone/>
              <a:defRPr sz="1200" b="0" i="0" u="none" strike="noStrike" cap="none">
                <a:solidFill>
                  <a:srgbClr val="909090"/>
                </a:solidFill>
                <a:latin typeface="Source Sans Pro"/>
                <a:ea typeface="Source Sans Pro"/>
                <a:cs typeface="Source Sans Pro"/>
                <a:sym typeface="Source Sans Pro"/>
              </a:defRPr>
            </a:lvl7pPr>
            <a:lvl8pPr marL="0" marR="0" lvl="7" indent="0" algn="r" rtl="0">
              <a:spcBef>
                <a:spcPts val="0"/>
              </a:spcBef>
              <a:buNone/>
              <a:defRPr sz="1200" b="0" i="0" u="none" strike="noStrike" cap="none">
                <a:solidFill>
                  <a:srgbClr val="909090"/>
                </a:solidFill>
                <a:latin typeface="Source Sans Pro"/>
                <a:ea typeface="Source Sans Pro"/>
                <a:cs typeface="Source Sans Pro"/>
                <a:sym typeface="Source Sans Pro"/>
              </a:defRPr>
            </a:lvl8pPr>
            <a:lvl9pPr marL="0" marR="0" lvl="8" indent="0" algn="r" rtl="0">
              <a:spcBef>
                <a:spcPts val="0"/>
              </a:spcBef>
              <a:buNone/>
              <a:defRPr sz="1200" b="0" i="0" u="none" strike="noStrike" cap="none">
                <a:solidFill>
                  <a:srgbClr val="909090"/>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kk-KZ"/>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pSp>
        <p:nvGrpSpPr>
          <p:cNvPr id="95" name="Google Shape;95;p1"/>
          <p:cNvGrpSpPr/>
          <p:nvPr/>
        </p:nvGrpSpPr>
        <p:grpSpPr>
          <a:xfrm flipH="1">
            <a:off x="10871120" y="3897064"/>
            <a:ext cx="1000193" cy="1354950"/>
            <a:chOff x="6545791" y="1332204"/>
            <a:chExt cx="424181" cy="574630"/>
          </a:xfrm>
        </p:grpSpPr>
        <p:grpSp>
          <p:nvGrpSpPr>
            <p:cNvPr id="96" name="Google Shape;96;p1"/>
            <p:cNvGrpSpPr/>
            <p:nvPr/>
          </p:nvGrpSpPr>
          <p:grpSpPr>
            <a:xfrm>
              <a:off x="6545791" y="1391497"/>
              <a:ext cx="89042" cy="199037"/>
              <a:chOff x="6545791" y="1391497"/>
              <a:chExt cx="89042" cy="199037"/>
            </a:xfrm>
          </p:grpSpPr>
          <p:sp>
            <p:nvSpPr>
              <p:cNvPr id="97" name="Google Shape;97;p1"/>
              <p:cNvSpPr/>
              <p:nvPr/>
            </p:nvSpPr>
            <p:spPr>
              <a:xfrm>
                <a:off x="6599273" y="1548201"/>
                <a:ext cx="35278" cy="42333"/>
              </a:xfrm>
              <a:custGeom>
                <a:avLst/>
                <a:gdLst/>
                <a:ahLst/>
                <a:cxnLst/>
                <a:rect l="l" t="t" r="r" b="b"/>
                <a:pathLst>
                  <a:path w="35277" h="42333" extrusionOk="0">
                    <a:moveTo>
                      <a:pt x="35913" y="14746"/>
                    </a:moveTo>
                    <a:cubicBezTo>
                      <a:pt x="35913" y="14464"/>
                      <a:pt x="35842" y="14182"/>
                      <a:pt x="35842" y="13899"/>
                    </a:cubicBezTo>
                    <a:cubicBezTo>
                      <a:pt x="35630" y="10301"/>
                      <a:pt x="35489" y="6773"/>
                      <a:pt x="35489" y="3316"/>
                    </a:cubicBezTo>
                    <a:lnTo>
                      <a:pt x="35489" y="0"/>
                    </a:lnTo>
                    <a:lnTo>
                      <a:pt x="0" y="20673"/>
                    </a:lnTo>
                    <a:lnTo>
                      <a:pt x="0" y="23989"/>
                    </a:lnTo>
                    <a:cubicBezTo>
                      <a:pt x="0" y="25541"/>
                      <a:pt x="0" y="27093"/>
                      <a:pt x="71" y="28716"/>
                    </a:cubicBezTo>
                    <a:cubicBezTo>
                      <a:pt x="141" y="30410"/>
                      <a:pt x="211" y="32032"/>
                      <a:pt x="282" y="33726"/>
                    </a:cubicBezTo>
                    <a:cubicBezTo>
                      <a:pt x="282" y="34008"/>
                      <a:pt x="353" y="34290"/>
                      <a:pt x="353" y="34572"/>
                    </a:cubicBezTo>
                    <a:cubicBezTo>
                      <a:pt x="353" y="34854"/>
                      <a:pt x="423" y="35137"/>
                      <a:pt x="423" y="35419"/>
                    </a:cubicBezTo>
                    <a:cubicBezTo>
                      <a:pt x="494" y="36548"/>
                      <a:pt x="564" y="37677"/>
                      <a:pt x="705" y="38876"/>
                    </a:cubicBezTo>
                    <a:cubicBezTo>
                      <a:pt x="847" y="40569"/>
                      <a:pt x="1058" y="42333"/>
                      <a:pt x="1270" y="44027"/>
                    </a:cubicBezTo>
                    <a:cubicBezTo>
                      <a:pt x="1341" y="44662"/>
                      <a:pt x="1411" y="45367"/>
                      <a:pt x="1552" y="46002"/>
                    </a:cubicBezTo>
                    <a:lnTo>
                      <a:pt x="37042" y="25330"/>
                    </a:lnTo>
                    <a:cubicBezTo>
                      <a:pt x="36548" y="21731"/>
                      <a:pt x="36195" y="18203"/>
                      <a:pt x="35913" y="14746"/>
                    </a:cubicBezTo>
                    <a:close/>
                  </a:path>
                </a:pathLst>
              </a:custGeom>
              <a:solidFill>
                <a:srgbClr val="FD9D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98" name="Google Shape;98;p1"/>
              <p:cNvSpPr/>
              <p:nvPr/>
            </p:nvSpPr>
            <p:spPr>
              <a:xfrm>
                <a:off x="6566606" y="1425434"/>
                <a:ext cx="63500" cy="141111"/>
              </a:xfrm>
              <a:custGeom>
                <a:avLst/>
                <a:gdLst/>
                <a:ahLst/>
                <a:cxnLst/>
                <a:rect l="l" t="t" r="r" b="b"/>
                <a:pathLst>
                  <a:path w="63499" h="141111" extrusionOk="0">
                    <a:moveTo>
                      <a:pt x="64841" y="119944"/>
                    </a:moveTo>
                    <a:cubicBezTo>
                      <a:pt x="64699" y="119803"/>
                      <a:pt x="64558" y="119733"/>
                      <a:pt x="64488" y="119592"/>
                    </a:cubicBezTo>
                    <a:cubicBezTo>
                      <a:pt x="63500" y="118675"/>
                      <a:pt x="62441" y="117687"/>
                      <a:pt x="61454" y="116699"/>
                    </a:cubicBezTo>
                    <a:cubicBezTo>
                      <a:pt x="61383" y="116628"/>
                      <a:pt x="61313" y="116558"/>
                      <a:pt x="61242" y="116417"/>
                    </a:cubicBezTo>
                    <a:cubicBezTo>
                      <a:pt x="60254" y="115358"/>
                      <a:pt x="59266" y="114300"/>
                      <a:pt x="58279" y="113171"/>
                    </a:cubicBezTo>
                    <a:cubicBezTo>
                      <a:pt x="58208" y="113101"/>
                      <a:pt x="58138" y="113030"/>
                      <a:pt x="58067" y="112959"/>
                    </a:cubicBezTo>
                    <a:cubicBezTo>
                      <a:pt x="57079" y="111831"/>
                      <a:pt x="56092" y="110631"/>
                      <a:pt x="55174" y="109502"/>
                    </a:cubicBezTo>
                    <a:cubicBezTo>
                      <a:pt x="55104" y="109432"/>
                      <a:pt x="55104" y="109361"/>
                      <a:pt x="55033" y="109361"/>
                    </a:cubicBezTo>
                    <a:cubicBezTo>
                      <a:pt x="54257" y="108373"/>
                      <a:pt x="53551" y="107386"/>
                      <a:pt x="52775" y="106327"/>
                    </a:cubicBezTo>
                    <a:cubicBezTo>
                      <a:pt x="52423" y="105833"/>
                      <a:pt x="52070" y="105340"/>
                      <a:pt x="51717" y="104846"/>
                    </a:cubicBezTo>
                    <a:cubicBezTo>
                      <a:pt x="51294" y="104211"/>
                      <a:pt x="50870" y="103576"/>
                      <a:pt x="50447" y="102941"/>
                    </a:cubicBezTo>
                    <a:cubicBezTo>
                      <a:pt x="49742" y="101882"/>
                      <a:pt x="49036" y="100753"/>
                      <a:pt x="48401" y="99695"/>
                    </a:cubicBezTo>
                    <a:cubicBezTo>
                      <a:pt x="48048" y="99131"/>
                      <a:pt x="47696" y="98566"/>
                      <a:pt x="47343" y="98002"/>
                    </a:cubicBezTo>
                    <a:cubicBezTo>
                      <a:pt x="47060" y="97508"/>
                      <a:pt x="46778" y="96943"/>
                      <a:pt x="46496" y="96449"/>
                    </a:cubicBezTo>
                    <a:cubicBezTo>
                      <a:pt x="45932" y="95462"/>
                      <a:pt x="45438" y="94544"/>
                      <a:pt x="44944" y="93557"/>
                    </a:cubicBezTo>
                    <a:cubicBezTo>
                      <a:pt x="44873" y="93345"/>
                      <a:pt x="44732" y="93133"/>
                      <a:pt x="44662" y="92992"/>
                    </a:cubicBezTo>
                    <a:cubicBezTo>
                      <a:pt x="44027" y="91722"/>
                      <a:pt x="43391" y="90382"/>
                      <a:pt x="42757" y="89041"/>
                    </a:cubicBezTo>
                    <a:cubicBezTo>
                      <a:pt x="42686" y="88900"/>
                      <a:pt x="42686" y="88829"/>
                      <a:pt x="42615" y="88688"/>
                    </a:cubicBezTo>
                    <a:cubicBezTo>
                      <a:pt x="41981" y="87277"/>
                      <a:pt x="41416" y="85866"/>
                      <a:pt x="40852" y="84384"/>
                    </a:cubicBezTo>
                    <a:cubicBezTo>
                      <a:pt x="40852" y="84384"/>
                      <a:pt x="40852" y="84314"/>
                      <a:pt x="40852" y="84314"/>
                    </a:cubicBezTo>
                    <a:cubicBezTo>
                      <a:pt x="40287" y="82903"/>
                      <a:pt x="39793" y="81492"/>
                      <a:pt x="39299" y="80010"/>
                    </a:cubicBezTo>
                    <a:cubicBezTo>
                      <a:pt x="39229" y="79869"/>
                      <a:pt x="39229" y="79798"/>
                      <a:pt x="39158" y="79657"/>
                    </a:cubicBezTo>
                    <a:cubicBezTo>
                      <a:pt x="38735" y="78317"/>
                      <a:pt x="38312" y="76976"/>
                      <a:pt x="37959" y="75565"/>
                    </a:cubicBezTo>
                    <a:cubicBezTo>
                      <a:pt x="37888" y="75424"/>
                      <a:pt x="37888" y="75283"/>
                      <a:pt x="37818" y="75142"/>
                    </a:cubicBezTo>
                    <a:cubicBezTo>
                      <a:pt x="37465" y="73801"/>
                      <a:pt x="37182" y="72461"/>
                      <a:pt x="36900" y="71191"/>
                    </a:cubicBezTo>
                    <a:cubicBezTo>
                      <a:pt x="36900" y="71050"/>
                      <a:pt x="36830" y="70838"/>
                      <a:pt x="36830" y="70697"/>
                    </a:cubicBezTo>
                    <a:cubicBezTo>
                      <a:pt x="36548" y="69356"/>
                      <a:pt x="36336" y="68086"/>
                      <a:pt x="36124" y="66746"/>
                    </a:cubicBezTo>
                    <a:cubicBezTo>
                      <a:pt x="36124" y="66604"/>
                      <a:pt x="36054" y="66463"/>
                      <a:pt x="36054" y="66322"/>
                    </a:cubicBezTo>
                    <a:cubicBezTo>
                      <a:pt x="35842" y="64982"/>
                      <a:pt x="35701" y="63712"/>
                      <a:pt x="35630" y="62371"/>
                    </a:cubicBezTo>
                    <a:cubicBezTo>
                      <a:pt x="35630" y="62230"/>
                      <a:pt x="35630" y="62159"/>
                      <a:pt x="35630" y="62018"/>
                    </a:cubicBezTo>
                    <a:cubicBezTo>
                      <a:pt x="35560" y="60607"/>
                      <a:pt x="35489" y="59267"/>
                      <a:pt x="35489" y="57856"/>
                    </a:cubicBezTo>
                    <a:lnTo>
                      <a:pt x="35630" y="3387"/>
                    </a:lnTo>
                    <a:cubicBezTo>
                      <a:pt x="35630" y="2540"/>
                      <a:pt x="35772" y="1834"/>
                      <a:pt x="36054" y="1270"/>
                    </a:cubicBezTo>
                    <a:cubicBezTo>
                      <a:pt x="36054" y="1270"/>
                      <a:pt x="36054" y="1270"/>
                      <a:pt x="36054" y="1270"/>
                    </a:cubicBezTo>
                    <a:cubicBezTo>
                      <a:pt x="36336" y="706"/>
                      <a:pt x="36689" y="282"/>
                      <a:pt x="37182" y="0"/>
                    </a:cubicBezTo>
                    <a:lnTo>
                      <a:pt x="1693" y="20673"/>
                    </a:lnTo>
                    <a:cubicBezTo>
                      <a:pt x="1341" y="20884"/>
                      <a:pt x="988" y="21167"/>
                      <a:pt x="776" y="21590"/>
                    </a:cubicBezTo>
                    <a:cubicBezTo>
                      <a:pt x="705" y="21731"/>
                      <a:pt x="635" y="21802"/>
                      <a:pt x="565" y="21943"/>
                    </a:cubicBezTo>
                    <a:cubicBezTo>
                      <a:pt x="565" y="21943"/>
                      <a:pt x="565" y="21943"/>
                      <a:pt x="565" y="21943"/>
                    </a:cubicBezTo>
                    <a:cubicBezTo>
                      <a:pt x="565" y="21943"/>
                      <a:pt x="565" y="21943"/>
                      <a:pt x="565" y="21943"/>
                    </a:cubicBezTo>
                    <a:cubicBezTo>
                      <a:pt x="494" y="22013"/>
                      <a:pt x="494" y="22154"/>
                      <a:pt x="423" y="22225"/>
                    </a:cubicBezTo>
                    <a:cubicBezTo>
                      <a:pt x="423" y="22296"/>
                      <a:pt x="353" y="22437"/>
                      <a:pt x="353" y="22507"/>
                    </a:cubicBezTo>
                    <a:cubicBezTo>
                      <a:pt x="353" y="22578"/>
                      <a:pt x="282" y="22719"/>
                      <a:pt x="282" y="22789"/>
                    </a:cubicBezTo>
                    <a:cubicBezTo>
                      <a:pt x="282" y="22860"/>
                      <a:pt x="211" y="22931"/>
                      <a:pt x="211" y="23072"/>
                    </a:cubicBezTo>
                    <a:cubicBezTo>
                      <a:pt x="211" y="23142"/>
                      <a:pt x="211" y="23213"/>
                      <a:pt x="141" y="23354"/>
                    </a:cubicBezTo>
                    <a:cubicBezTo>
                      <a:pt x="141" y="23424"/>
                      <a:pt x="141" y="23495"/>
                      <a:pt x="141" y="23636"/>
                    </a:cubicBezTo>
                    <a:cubicBezTo>
                      <a:pt x="141" y="23707"/>
                      <a:pt x="141" y="23777"/>
                      <a:pt x="141" y="23918"/>
                    </a:cubicBezTo>
                    <a:cubicBezTo>
                      <a:pt x="141" y="23989"/>
                      <a:pt x="141" y="24059"/>
                      <a:pt x="141" y="24201"/>
                    </a:cubicBezTo>
                    <a:cubicBezTo>
                      <a:pt x="141" y="24201"/>
                      <a:pt x="141" y="24201"/>
                      <a:pt x="141" y="24201"/>
                    </a:cubicBezTo>
                    <a:lnTo>
                      <a:pt x="0" y="78669"/>
                    </a:lnTo>
                    <a:cubicBezTo>
                      <a:pt x="0" y="79234"/>
                      <a:pt x="0" y="79869"/>
                      <a:pt x="0" y="80504"/>
                    </a:cubicBezTo>
                    <a:cubicBezTo>
                      <a:pt x="0" y="81139"/>
                      <a:pt x="71" y="81774"/>
                      <a:pt x="71" y="82409"/>
                    </a:cubicBezTo>
                    <a:cubicBezTo>
                      <a:pt x="71" y="82550"/>
                      <a:pt x="71" y="82691"/>
                      <a:pt x="71" y="82762"/>
                    </a:cubicBezTo>
                    <a:cubicBezTo>
                      <a:pt x="71" y="82903"/>
                      <a:pt x="71" y="82973"/>
                      <a:pt x="71" y="83114"/>
                    </a:cubicBezTo>
                    <a:cubicBezTo>
                      <a:pt x="71" y="83538"/>
                      <a:pt x="141" y="83891"/>
                      <a:pt x="141" y="84314"/>
                    </a:cubicBezTo>
                    <a:cubicBezTo>
                      <a:pt x="211" y="84949"/>
                      <a:pt x="282" y="85654"/>
                      <a:pt x="353" y="86289"/>
                    </a:cubicBezTo>
                    <a:cubicBezTo>
                      <a:pt x="353" y="86501"/>
                      <a:pt x="423" y="86783"/>
                      <a:pt x="423" y="86995"/>
                    </a:cubicBezTo>
                    <a:cubicBezTo>
                      <a:pt x="423" y="87136"/>
                      <a:pt x="494" y="87277"/>
                      <a:pt x="494" y="87418"/>
                    </a:cubicBezTo>
                    <a:cubicBezTo>
                      <a:pt x="565" y="87701"/>
                      <a:pt x="565" y="87983"/>
                      <a:pt x="635" y="88265"/>
                    </a:cubicBezTo>
                    <a:cubicBezTo>
                      <a:pt x="776" y="88971"/>
                      <a:pt x="847" y="89606"/>
                      <a:pt x="988" y="90311"/>
                    </a:cubicBezTo>
                    <a:cubicBezTo>
                      <a:pt x="1058" y="90664"/>
                      <a:pt x="1129" y="91017"/>
                      <a:pt x="1199" y="91369"/>
                    </a:cubicBezTo>
                    <a:cubicBezTo>
                      <a:pt x="1199" y="91511"/>
                      <a:pt x="1270" y="91722"/>
                      <a:pt x="1270" y="91863"/>
                    </a:cubicBezTo>
                    <a:cubicBezTo>
                      <a:pt x="1341" y="92075"/>
                      <a:pt x="1341" y="92287"/>
                      <a:pt x="1411" y="92428"/>
                    </a:cubicBezTo>
                    <a:cubicBezTo>
                      <a:pt x="1552" y="93133"/>
                      <a:pt x="1764" y="93839"/>
                      <a:pt x="1905" y="94544"/>
                    </a:cubicBezTo>
                    <a:cubicBezTo>
                      <a:pt x="1975" y="94968"/>
                      <a:pt x="2117" y="95391"/>
                      <a:pt x="2258" y="95814"/>
                    </a:cubicBezTo>
                    <a:cubicBezTo>
                      <a:pt x="2328" y="95956"/>
                      <a:pt x="2328" y="96097"/>
                      <a:pt x="2399" y="96238"/>
                    </a:cubicBezTo>
                    <a:cubicBezTo>
                      <a:pt x="2469" y="96379"/>
                      <a:pt x="2469" y="96520"/>
                      <a:pt x="2540" y="96732"/>
                    </a:cubicBezTo>
                    <a:cubicBezTo>
                      <a:pt x="2752" y="97437"/>
                      <a:pt x="2963" y="98143"/>
                      <a:pt x="3175" y="98919"/>
                    </a:cubicBezTo>
                    <a:cubicBezTo>
                      <a:pt x="3316" y="99413"/>
                      <a:pt x="3457" y="99907"/>
                      <a:pt x="3669" y="100330"/>
                    </a:cubicBezTo>
                    <a:cubicBezTo>
                      <a:pt x="3739" y="100471"/>
                      <a:pt x="3739" y="100542"/>
                      <a:pt x="3810" y="100683"/>
                    </a:cubicBezTo>
                    <a:cubicBezTo>
                      <a:pt x="3810" y="100824"/>
                      <a:pt x="3880" y="100894"/>
                      <a:pt x="3880" y="101036"/>
                    </a:cubicBezTo>
                    <a:cubicBezTo>
                      <a:pt x="4092" y="101741"/>
                      <a:pt x="4374" y="102447"/>
                      <a:pt x="4586" y="103152"/>
                    </a:cubicBezTo>
                    <a:cubicBezTo>
                      <a:pt x="4798" y="103787"/>
                      <a:pt x="5009" y="104352"/>
                      <a:pt x="5292" y="104987"/>
                    </a:cubicBezTo>
                    <a:cubicBezTo>
                      <a:pt x="5292" y="104987"/>
                      <a:pt x="5292" y="105057"/>
                      <a:pt x="5362" y="105057"/>
                    </a:cubicBezTo>
                    <a:cubicBezTo>
                      <a:pt x="5362" y="105057"/>
                      <a:pt x="5362" y="105128"/>
                      <a:pt x="5362" y="105128"/>
                    </a:cubicBezTo>
                    <a:cubicBezTo>
                      <a:pt x="5644" y="105763"/>
                      <a:pt x="5856" y="106468"/>
                      <a:pt x="6138" y="107103"/>
                    </a:cubicBezTo>
                    <a:cubicBezTo>
                      <a:pt x="6420" y="107738"/>
                      <a:pt x="6703" y="108373"/>
                      <a:pt x="6985" y="109079"/>
                    </a:cubicBezTo>
                    <a:cubicBezTo>
                      <a:pt x="7056" y="109149"/>
                      <a:pt x="7056" y="109291"/>
                      <a:pt x="7126" y="109361"/>
                    </a:cubicBezTo>
                    <a:cubicBezTo>
                      <a:pt x="7196" y="109502"/>
                      <a:pt x="7196" y="109573"/>
                      <a:pt x="7267" y="109714"/>
                    </a:cubicBezTo>
                    <a:cubicBezTo>
                      <a:pt x="7479" y="110208"/>
                      <a:pt x="7690" y="110631"/>
                      <a:pt x="7902" y="111125"/>
                    </a:cubicBezTo>
                    <a:cubicBezTo>
                      <a:pt x="8255" y="111831"/>
                      <a:pt x="8537" y="112536"/>
                      <a:pt x="8890" y="113242"/>
                    </a:cubicBezTo>
                    <a:cubicBezTo>
                      <a:pt x="8960" y="113383"/>
                      <a:pt x="9031" y="113524"/>
                      <a:pt x="9102" y="113665"/>
                    </a:cubicBezTo>
                    <a:cubicBezTo>
                      <a:pt x="9172" y="113877"/>
                      <a:pt x="9313" y="114088"/>
                      <a:pt x="9384" y="114300"/>
                    </a:cubicBezTo>
                    <a:cubicBezTo>
                      <a:pt x="9666" y="114794"/>
                      <a:pt x="9878" y="115288"/>
                      <a:pt x="10160" y="115782"/>
                    </a:cubicBezTo>
                    <a:cubicBezTo>
                      <a:pt x="10442" y="116276"/>
                      <a:pt x="10724" y="116769"/>
                      <a:pt x="10936" y="117193"/>
                    </a:cubicBezTo>
                    <a:cubicBezTo>
                      <a:pt x="11218" y="117687"/>
                      <a:pt x="11501" y="118251"/>
                      <a:pt x="11783" y="118745"/>
                    </a:cubicBezTo>
                    <a:cubicBezTo>
                      <a:pt x="11924" y="118957"/>
                      <a:pt x="12065" y="119239"/>
                      <a:pt x="12206" y="119451"/>
                    </a:cubicBezTo>
                    <a:cubicBezTo>
                      <a:pt x="12418" y="119803"/>
                      <a:pt x="12629" y="120086"/>
                      <a:pt x="12841" y="120438"/>
                    </a:cubicBezTo>
                    <a:cubicBezTo>
                      <a:pt x="13476" y="121567"/>
                      <a:pt x="14182" y="122626"/>
                      <a:pt x="14887" y="123684"/>
                    </a:cubicBezTo>
                    <a:cubicBezTo>
                      <a:pt x="15099" y="123966"/>
                      <a:pt x="15240" y="124248"/>
                      <a:pt x="15452" y="124531"/>
                    </a:cubicBezTo>
                    <a:cubicBezTo>
                      <a:pt x="15663" y="124883"/>
                      <a:pt x="15946" y="125166"/>
                      <a:pt x="16157" y="125518"/>
                    </a:cubicBezTo>
                    <a:cubicBezTo>
                      <a:pt x="16510" y="126012"/>
                      <a:pt x="16863" y="126506"/>
                      <a:pt x="17216" y="127000"/>
                    </a:cubicBezTo>
                    <a:cubicBezTo>
                      <a:pt x="17427" y="127282"/>
                      <a:pt x="17639" y="127635"/>
                      <a:pt x="17850" y="127917"/>
                    </a:cubicBezTo>
                    <a:cubicBezTo>
                      <a:pt x="18344" y="128623"/>
                      <a:pt x="18909" y="129328"/>
                      <a:pt x="19403" y="129963"/>
                    </a:cubicBezTo>
                    <a:cubicBezTo>
                      <a:pt x="19473" y="130034"/>
                      <a:pt x="19473" y="130104"/>
                      <a:pt x="19544" y="130175"/>
                    </a:cubicBezTo>
                    <a:cubicBezTo>
                      <a:pt x="19544" y="130175"/>
                      <a:pt x="19544" y="130246"/>
                      <a:pt x="19614" y="130246"/>
                    </a:cubicBezTo>
                    <a:cubicBezTo>
                      <a:pt x="20108" y="130881"/>
                      <a:pt x="20673" y="131516"/>
                      <a:pt x="21167" y="132151"/>
                    </a:cubicBezTo>
                    <a:cubicBezTo>
                      <a:pt x="21590" y="132644"/>
                      <a:pt x="22013" y="133138"/>
                      <a:pt x="22437" y="133632"/>
                    </a:cubicBezTo>
                    <a:cubicBezTo>
                      <a:pt x="22507" y="133703"/>
                      <a:pt x="22578" y="133773"/>
                      <a:pt x="22648" y="133844"/>
                    </a:cubicBezTo>
                    <a:cubicBezTo>
                      <a:pt x="22719" y="133914"/>
                      <a:pt x="22719" y="133914"/>
                      <a:pt x="22789" y="133985"/>
                    </a:cubicBezTo>
                    <a:cubicBezTo>
                      <a:pt x="23283" y="134550"/>
                      <a:pt x="23848" y="135184"/>
                      <a:pt x="24342" y="135749"/>
                    </a:cubicBezTo>
                    <a:cubicBezTo>
                      <a:pt x="24765" y="136172"/>
                      <a:pt x="25188" y="136666"/>
                      <a:pt x="25612" y="137090"/>
                    </a:cubicBezTo>
                    <a:cubicBezTo>
                      <a:pt x="25682" y="137160"/>
                      <a:pt x="25753" y="137231"/>
                      <a:pt x="25823" y="137372"/>
                    </a:cubicBezTo>
                    <a:cubicBezTo>
                      <a:pt x="25894" y="137442"/>
                      <a:pt x="25894" y="137513"/>
                      <a:pt x="25964" y="137513"/>
                    </a:cubicBezTo>
                    <a:cubicBezTo>
                      <a:pt x="26529" y="138077"/>
                      <a:pt x="27093" y="138642"/>
                      <a:pt x="27658" y="139206"/>
                    </a:cubicBezTo>
                    <a:cubicBezTo>
                      <a:pt x="28010" y="139559"/>
                      <a:pt x="28434" y="139912"/>
                      <a:pt x="28787" y="140264"/>
                    </a:cubicBezTo>
                    <a:cubicBezTo>
                      <a:pt x="28928" y="140406"/>
                      <a:pt x="29069" y="140476"/>
                      <a:pt x="29139" y="140617"/>
                    </a:cubicBezTo>
                    <a:cubicBezTo>
                      <a:pt x="29210" y="140688"/>
                      <a:pt x="29351" y="140758"/>
                      <a:pt x="29422" y="140899"/>
                    </a:cubicBezTo>
                    <a:cubicBezTo>
                      <a:pt x="29986" y="141464"/>
                      <a:pt x="30621" y="141958"/>
                      <a:pt x="31256" y="142452"/>
                    </a:cubicBezTo>
                    <a:cubicBezTo>
                      <a:pt x="31679" y="142804"/>
                      <a:pt x="32103" y="143157"/>
                      <a:pt x="32455" y="143439"/>
                    </a:cubicBezTo>
                    <a:lnTo>
                      <a:pt x="67945" y="122767"/>
                    </a:lnTo>
                    <a:cubicBezTo>
                      <a:pt x="67098" y="121849"/>
                      <a:pt x="65969" y="120932"/>
                      <a:pt x="64841" y="119944"/>
                    </a:cubicBezTo>
                    <a:close/>
                  </a:path>
                </a:pathLst>
              </a:custGeom>
              <a:solidFill>
                <a:srgbClr val="D19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99" name="Google Shape;99;p1"/>
              <p:cNvSpPr/>
              <p:nvPr/>
            </p:nvSpPr>
            <p:spPr>
              <a:xfrm>
                <a:off x="6545791" y="1412016"/>
                <a:ext cx="49389" cy="176389"/>
              </a:xfrm>
              <a:custGeom>
                <a:avLst/>
                <a:gdLst/>
                <a:ahLst/>
                <a:cxnLst/>
                <a:rect l="l" t="t" r="r" b="b"/>
                <a:pathLst>
                  <a:path w="49388" h="176388" extrusionOk="0">
                    <a:moveTo>
                      <a:pt x="53835" y="26400"/>
                    </a:moveTo>
                    <a:lnTo>
                      <a:pt x="53764" y="50319"/>
                    </a:lnTo>
                    <a:lnTo>
                      <a:pt x="26247" y="34444"/>
                    </a:lnTo>
                    <a:cubicBezTo>
                      <a:pt x="23284" y="32750"/>
                      <a:pt x="20885" y="34091"/>
                      <a:pt x="20885" y="37477"/>
                    </a:cubicBezTo>
                    <a:lnTo>
                      <a:pt x="20744" y="91946"/>
                    </a:lnTo>
                    <a:cubicBezTo>
                      <a:pt x="20673" y="114454"/>
                      <a:pt x="34714" y="141688"/>
                      <a:pt x="53482" y="156857"/>
                    </a:cubicBezTo>
                    <a:lnTo>
                      <a:pt x="53482" y="160174"/>
                    </a:lnTo>
                    <a:cubicBezTo>
                      <a:pt x="53482" y="167300"/>
                      <a:pt x="53976" y="174708"/>
                      <a:pt x="55034" y="182187"/>
                    </a:cubicBezTo>
                    <a:cubicBezTo>
                      <a:pt x="24060" y="160667"/>
                      <a:pt x="-141" y="116570"/>
                      <a:pt x="1" y="79952"/>
                    </a:cubicBezTo>
                    <a:lnTo>
                      <a:pt x="212" y="7350"/>
                    </a:lnTo>
                    <a:cubicBezTo>
                      <a:pt x="212" y="789"/>
                      <a:pt x="4940" y="-1893"/>
                      <a:pt x="10584" y="1424"/>
                    </a:cubicBezTo>
                    <a:lnTo>
                      <a:pt x="53835" y="2640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00" name="Google Shape;100;p1"/>
              <p:cNvSpPr/>
              <p:nvPr/>
            </p:nvSpPr>
            <p:spPr>
              <a:xfrm>
                <a:off x="6599555" y="1417743"/>
                <a:ext cx="35278" cy="42333"/>
              </a:xfrm>
              <a:custGeom>
                <a:avLst/>
                <a:gdLst/>
                <a:ahLst/>
                <a:cxnLst/>
                <a:rect l="l" t="t" r="r" b="b"/>
                <a:pathLst>
                  <a:path w="35277" h="42333" extrusionOk="0">
                    <a:moveTo>
                      <a:pt x="71" y="20673"/>
                    </a:moveTo>
                    <a:lnTo>
                      <a:pt x="35630" y="0"/>
                    </a:lnTo>
                    <a:lnTo>
                      <a:pt x="35560" y="23918"/>
                    </a:lnTo>
                    <a:lnTo>
                      <a:pt x="0" y="44591"/>
                    </a:lnTo>
                    <a:close/>
                  </a:path>
                </a:pathLst>
              </a:custGeom>
              <a:solidFill>
                <a:srgbClr val="FD9D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01" name="Google Shape;101;p1"/>
              <p:cNvSpPr/>
              <p:nvPr/>
            </p:nvSpPr>
            <p:spPr>
              <a:xfrm>
                <a:off x="6549037" y="1391497"/>
                <a:ext cx="84667" cy="42333"/>
              </a:xfrm>
              <a:custGeom>
                <a:avLst/>
                <a:gdLst/>
                <a:ahLst/>
                <a:cxnLst/>
                <a:rect l="l" t="t" r="r" b="b"/>
                <a:pathLst>
                  <a:path w="84666" h="42333" extrusionOk="0">
                    <a:moveTo>
                      <a:pt x="42827" y="1270"/>
                    </a:moveTo>
                    <a:cubicBezTo>
                      <a:pt x="42686" y="1199"/>
                      <a:pt x="42615" y="1129"/>
                      <a:pt x="42474" y="1058"/>
                    </a:cubicBezTo>
                    <a:cubicBezTo>
                      <a:pt x="42333" y="988"/>
                      <a:pt x="42192" y="917"/>
                      <a:pt x="42051" y="847"/>
                    </a:cubicBezTo>
                    <a:cubicBezTo>
                      <a:pt x="41910" y="776"/>
                      <a:pt x="41769" y="706"/>
                      <a:pt x="41628" y="635"/>
                    </a:cubicBezTo>
                    <a:cubicBezTo>
                      <a:pt x="41487" y="564"/>
                      <a:pt x="41345" y="494"/>
                      <a:pt x="41204" y="494"/>
                    </a:cubicBezTo>
                    <a:cubicBezTo>
                      <a:pt x="41063" y="423"/>
                      <a:pt x="40922" y="353"/>
                      <a:pt x="40781" y="353"/>
                    </a:cubicBezTo>
                    <a:cubicBezTo>
                      <a:pt x="40781" y="353"/>
                      <a:pt x="40710" y="353"/>
                      <a:pt x="40710" y="353"/>
                    </a:cubicBezTo>
                    <a:cubicBezTo>
                      <a:pt x="40710" y="353"/>
                      <a:pt x="40710" y="353"/>
                      <a:pt x="40710" y="353"/>
                    </a:cubicBezTo>
                    <a:cubicBezTo>
                      <a:pt x="40640" y="353"/>
                      <a:pt x="40499" y="282"/>
                      <a:pt x="40428" y="282"/>
                    </a:cubicBezTo>
                    <a:cubicBezTo>
                      <a:pt x="40287" y="212"/>
                      <a:pt x="40146" y="212"/>
                      <a:pt x="40005" y="141"/>
                    </a:cubicBezTo>
                    <a:cubicBezTo>
                      <a:pt x="39864" y="141"/>
                      <a:pt x="39723" y="71"/>
                      <a:pt x="39582" y="71"/>
                    </a:cubicBezTo>
                    <a:cubicBezTo>
                      <a:pt x="39440" y="71"/>
                      <a:pt x="39299" y="0"/>
                      <a:pt x="39158" y="0"/>
                    </a:cubicBezTo>
                    <a:cubicBezTo>
                      <a:pt x="39017" y="0"/>
                      <a:pt x="38946" y="0"/>
                      <a:pt x="38806" y="0"/>
                    </a:cubicBezTo>
                    <a:cubicBezTo>
                      <a:pt x="38806" y="0"/>
                      <a:pt x="38806" y="0"/>
                      <a:pt x="38735" y="0"/>
                    </a:cubicBezTo>
                    <a:cubicBezTo>
                      <a:pt x="38735" y="0"/>
                      <a:pt x="38664" y="0"/>
                      <a:pt x="38664" y="0"/>
                    </a:cubicBezTo>
                    <a:cubicBezTo>
                      <a:pt x="38523" y="0"/>
                      <a:pt x="38312" y="0"/>
                      <a:pt x="38170" y="0"/>
                    </a:cubicBezTo>
                    <a:cubicBezTo>
                      <a:pt x="37959" y="0"/>
                      <a:pt x="37818" y="0"/>
                      <a:pt x="37606" y="0"/>
                    </a:cubicBezTo>
                    <a:cubicBezTo>
                      <a:pt x="37394" y="0"/>
                      <a:pt x="37182" y="71"/>
                      <a:pt x="37042" y="71"/>
                    </a:cubicBezTo>
                    <a:cubicBezTo>
                      <a:pt x="37042" y="71"/>
                      <a:pt x="37042" y="71"/>
                      <a:pt x="37042" y="71"/>
                    </a:cubicBezTo>
                    <a:cubicBezTo>
                      <a:pt x="37042" y="71"/>
                      <a:pt x="37042" y="71"/>
                      <a:pt x="37042" y="71"/>
                    </a:cubicBezTo>
                    <a:cubicBezTo>
                      <a:pt x="36830" y="141"/>
                      <a:pt x="36548" y="212"/>
                      <a:pt x="36336" y="282"/>
                    </a:cubicBezTo>
                    <a:cubicBezTo>
                      <a:pt x="36054" y="353"/>
                      <a:pt x="35772" y="494"/>
                      <a:pt x="35489" y="706"/>
                    </a:cubicBezTo>
                    <a:lnTo>
                      <a:pt x="0" y="21378"/>
                    </a:lnTo>
                    <a:cubicBezTo>
                      <a:pt x="494" y="21096"/>
                      <a:pt x="987" y="20884"/>
                      <a:pt x="1552" y="20814"/>
                    </a:cubicBezTo>
                    <a:cubicBezTo>
                      <a:pt x="1552" y="20814"/>
                      <a:pt x="1552" y="20814"/>
                      <a:pt x="1552" y="20814"/>
                    </a:cubicBezTo>
                    <a:cubicBezTo>
                      <a:pt x="2117" y="20673"/>
                      <a:pt x="2681" y="20673"/>
                      <a:pt x="3316" y="20743"/>
                    </a:cubicBezTo>
                    <a:cubicBezTo>
                      <a:pt x="3316" y="20743"/>
                      <a:pt x="3316" y="20743"/>
                      <a:pt x="3387" y="20743"/>
                    </a:cubicBezTo>
                    <a:cubicBezTo>
                      <a:pt x="4022" y="20814"/>
                      <a:pt x="4656" y="20955"/>
                      <a:pt x="5292" y="21167"/>
                    </a:cubicBezTo>
                    <a:cubicBezTo>
                      <a:pt x="5292" y="21167"/>
                      <a:pt x="5292" y="21167"/>
                      <a:pt x="5292" y="21167"/>
                    </a:cubicBezTo>
                    <a:cubicBezTo>
                      <a:pt x="5997" y="21378"/>
                      <a:pt x="6632" y="21731"/>
                      <a:pt x="7338" y="22154"/>
                    </a:cubicBezTo>
                    <a:lnTo>
                      <a:pt x="50588" y="47131"/>
                    </a:lnTo>
                    <a:lnTo>
                      <a:pt x="86077" y="26458"/>
                    </a:lnTo>
                    <a:lnTo>
                      <a:pt x="42827" y="1270"/>
                    </a:lnTo>
                    <a:close/>
                  </a:path>
                </a:pathLst>
              </a:custGeom>
              <a:solidFill>
                <a:srgbClr val="FFD97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grpSp>
        <p:grpSp>
          <p:nvGrpSpPr>
            <p:cNvPr id="102" name="Google Shape;102;p1"/>
            <p:cNvGrpSpPr/>
            <p:nvPr/>
          </p:nvGrpSpPr>
          <p:grpSpPr>
            <a:xfrm>
              <a:off x="6644569" y="1644923"/>
              <a:ext cx="240066" cy="261911"/>
              <a:chOff x="6644569" y="1644923"/>
              <a:chExt cx="240066" cy="261911"/>
            </a:xfrm>
          </p:grpSpPr>
          <p:grpSp>
            <p:nvGrpSpPr>
              <p:cNvPr id="103" name="Google Shape;103;p1"/>
              <p:cNvGrpSpPr/>
              <p:nvPr/>
            </p:nvGrpSpPr>
            <p:grpSpPr>
              <a:xfrm>
                <a:off x="6644569" y="1744054"/>
                <a:ext cx="240066" cy="162780"/>
                <a:chOff x="6644569" y="1744054"/>
                <a:chExt cx="240066" cy="162780"/>
              </a:xfrm>
            </p:grpSpPr>
            <p:sp>
              <p:nvSpPr>
                <p:cNvPr id="104" name="Google Shape;104;p1"/>
                <p:cNvSpPr/>
                <p:nvPr/>
              </p:nvSpPr>
              <p:spPr>
                <a:xfrm>
                  <a:off x="6644569" y="1815112"/>
                  <a:ext cx="239889" cy="91722"/>
                </a:xfrm>
                <a:custGeom>
                  <a:avLst/>
                  <a:gdLst/>
                  <a:ahLst/>
                  <a:cxnLst/>
                  <a:rect l="l" t="t" r="r" b="b"/>
                  <a:pathLst>
                    <a:path w="239888" h="91722" extrusionOk="0">
                      <a:moveTo>
                        <a:pt x="246169" y="7056"/>
                      </a:moveTo>
                      <a:cubicBezTo>
                        <a:pt x="246098" y="7338"/>
                        <a:pt x="246098" y="7620"/>
                        <a:pt x="246027" y="7902"/>
                      </a:cubicBezTo>
                      <a:cubicBezTo>
                        <a:pt x="245675" y="9878"/>
                        <a:pt x="245181" y="11853"/>
                        <a:pt x="244546" y="13829"/>
                      </a:cubicBezTo>
                      <a:cubicBezTo>
                        <a:pt x="244475" y="14111"/>
                        <a:pt x="244334" y="14393"/>
                        <a:pt x="244264" y="14746"/>
                      </a:cubicBezTo>
                      <a:cubicBezTo>
                        <a:pt x="243558" y="16722"/>
                        <a:pt x="242782" y="18627"/>
                        <a:pt x="241794" y="20532"/>
                      </a:cubicBezTo>
                      <a:cubicBezTo>
                        <a:pt x="241653" y="20814"/>
                        <a:pt x="241512" y="21167"/>
                        <a:pt x="241300" y="21449"/>
                      </a:cubicBezTo>
                      <a:cubicBezTo>
                        <a:pt x="240313" y="23354"/>
                        <a:pt x="239113" y="25259"/>
                        <a:pt x="237843" y="27164"/>
                      </a:cubicBezTo>
                      <a:cubicBezTo>
                        <a:pt x="237631" y="27446"/>
                        <a:pt x="237420" y="27728"/>
                        <a:pt x="237208" y="28011"/>
                      </a:cubicBezTo>
                      <a:cubicBezTo>
                        <a:pt x="236009" y="29704"/>
                        <a:pt x="234598" y="31397"/>
                        <a:pt x="233186" y="33091"/>
                      </a:cubicBezTo>
                      <a:cubicBezTo>
                        <a:pt x="232904" y="33373"/>
                        <a:pt x="232692" y="33726"/>
                        <a:pt x="232410" y="34008"/>
                      </a:cubicBezTo>
                      <a:cubicBezTo>
                        <a:pt x="230717" y="35842"/>
                        <a:pt x="228883" y="37677"/>
                        <a:pt x="226907" y="39441"/>
                      </a:cubicBezTo>
                      <a:cubicBezTo>
                        <a:pt x="226625" y="39723"/>
                        <a:pt x="226343" y="39934"/>
                        <a:pt x="225990" y="40217"/>
                      </a:cubicBezTo>
                      <a:cubicBezTo>
                        <a:pt x="224014" y="41910"/>
                        <a:pt x="221898" y="43603"/>
                        <a:pt x="219640" y="45226"/>
                      </a:cubicBezTo>
                      <a:cubicBezTo>
                        <a:pt x="219287" y="45438"/>
                        <a:pt x="219005" y="45720"/>
                        <a:pt x="218652" y="45932"/>
                      </a:cubicBezTo>
                      <a:cubicBezTo>
                        <a:pt x="216183" y="47625"/>
                        <a:pt x="213643" y="49318"/>
                        <a:pt x="210820" y="50941"/>
                      </a:cubicBezTo>
                      <a:cubicBezTo>
                        <a:pt x="208139" y="52493"/>
                        <a:pt x="205317" y="53904"/>
                        <a:pt x="202495" y="55316"/>
                      </a:cubicBezTo>
                      <a:cubicBezTo>
                        <a:pt x="201719" y="55668"/>
                        <a:pt x="201013" y="56021"/>
                        <a:pt x="200237" y="56374"/>
                      </a:cubicBezTo>
                      <a:cubicBezTo>
                        <a:pt x="197697" y="57573"/>
                        <a:pt x="195016" y="58702"/>
                        <a:pt x="192335" y="59761"/>
                      </a:cubicBezTo>
                      <a:cubicBezTo>
                        <a:pt x="191982" y="59902"/>
                        <a:pt x="191629" y="60043"/>
                        <a:pt x="191276" y="60184"/>
                      </a:cubicBezTo>
                      <a:cubicBezTo>
                        <a:pt x="188384" y="61313"/>
                        <a:pt x="185421" y="62300"/>
                        <a:pt x="182457" y="63218"/>
                      </a:cubicBezTo>
                      <a:cubicBezTo>
                        <a:pt x="180340" y="63853"/>
                        <a:pt x="178224" y="64417"/>
                        <a:pt x="176107" y="65052"/>
                      </a:cubicBezTo>
                      <a:cubicBezTo>
                        <a:pt x="174484" y="65476"/>
                        <a:pt x="172932" y="65969"/>
                        <a:pt x="171239" y="66322"/>
                      </a:cubicBezTo>
                      <a:cubicBezTo>
                        <a:pt x="168981" y="66887"/>
                        <a:pt x="166723" y="67310"/>
                        <a:pt x="164465" y="67804"/>
                      </a:cubicBezTo>
                      <a:cubicBezTo>
                        <a:pt x="162772" y="68157"/>
                        <a:pt x="161149" y="68509"/>
                        <a:pt x="159456" y="68792"/>
                      </a:cubicBezTo>
                      <a:cubicBezTo>
                        <a:pt x="158750" y="68933"/>
                        <a:pt x="158045" y="69003"/>
                        <a:pt x="157339" y="69144"/>
                      </a:cubicBezTo>
                      <a:cubicBezTo>
                        <a:pt x="154517" y="69638"/>
                        <a:pt x="151695" y="69991"/>
                        <a:pt x="148802" y="70344"/>
                      </a:cubicBezTo>
                      <a:cubicBezTo>
                        <a:pt x="147955" y="70414"/>
                        <a:pt x="147179" y="70556"/>
                        <a:pt x="146332" y="70626"/>
                      </a:cubicBezTo>
                      <a:cubicBezTo>
                        <a:pt x="144710" y="70838"/>
                        <a:pt x="143017" y="70908"/>
                        <a:pt x="141393" y="71049"/>
                      </a:cubicBezTo>
                      <a:cubicBezTo>
                        <a:pt x="138642" y="71261"/>
                        <a:pt x="135820" y="71473"/>
                        <a:pt x="133068" y="71614"/>
                      </a:cubicBezTo>
                      <a:cubicBezTo>
                        <a:pt x="131304" y="71684"/>
                        <a:pt x="129540" y="71755"/>
                        <a:pt x="127706" y="71755"/>
                      </a:cubicBezTo>
                      <a:cubicBezTo>
                        <a:pt x="125448" y="71826"/>
                        <a:pt x="123190" y="71826"/>
                        <a:pt x="120933" y="71755"/>
                      </a:cubicBezTo>
                      <a:cubicBezTo>
                        <a:pt x="119027" y="71755"/>
                        <a:pt x="117193" y="71684"/>
                        <a:pt x="115288" y="71614"/>
                      </a:cubicBezTo>
                      <a:cubicBezTo>
                        <a:pt x="113171" y="71543"/>
                        <a:pt x="111125" y="71402"/>
                        <a:pt x="109009" y="71261"/>
                      </a:cubicBezTo>
                      <a:cubicBezTo>
                        <a:pt x="107104" y="71120"/>
                        <a:pt x="105198" y="70979"/>
                        <a:pt x="103294" y="70767"/>
                      </a:cubicBezTo>
                      <a:cubicBezTo>
                        <a:pt x="101247" y="70556"/>
                        <a:pt x="99201" y="70344"/>
                        <a:pt x="97155" y="70062"/>
                      </a:cubicBezTo>
                      <a:cubicBezTo>
                        <a:pt x="95321" y="69850"/>
                        <a:pt x="93486" y="69568"/>
                        <a:pt x="91652" y="69285"/>
                      </a:cubicBezTo>
                      <a:cubicBezTo>
                        <a:pt x="89465" y="68933"/>
                        <a:pt x="87277" y="68580"/>
                        <a:pt x="85090" y="68157"/>
                      </a:cubicBezTo>
                      <a:cubicBezTo>
                        <a:pt x="83397" y="67804"/>
                        <a:pt x="81704" y="67522"/>
                        <a:pt x="80010" y="67098"/>
                      </a:cubicBezTo>
                      <a:cubicBezTo>
                        <a:pt x="77400" y="66534"/>
                        <a:pt x="74860" y="65899"/>
                        <a:pt x="72320" y="65193"/>
                      </a:cubicBezTo>
                      <a:cubicBezTo>
                        <a:pt x="70697" y="64770"/>
                        <a:pt x="69004" y="64347"/>
                        <a:pt x="67451" y="63853"/>
                      </a:cubicBezTo>
                      <a:cubicBezTo>
                        <a:pt x="66605" y="63570"/>
                        <a:pt x="65688" y="63288"/>
                        <a:pt x="64841" y="63077"/>
                      </a:cubicBezTo>
                      <a:cubicBezTo>
                        <a:pt x="62301" y="62300"/>
                        <a:pt x="59831" y="61454"/>
                        <a:pt x="57362" y="60537"/>
                      </a:cubicBezTo>
                      <a:cubicBezTo>
                        <a:pt x="56657" y="60254"/>
                        <a:pt x="55951" y="60043"/>
                        <a:pt x="55245" y="59761"/>
                      </a:cubicBezTo>
                      <a:cubicBezTo>
                        <a:pt x="52988" y="58914"/>
                        <a:pt x="50871" y="57926"/>
                        <a:pt x="48684" y="57009"/>
                      </a:cubicBezTo>
                      <a:cubicBezTo>
                        <a:pt x="47625" y="56515"/>
                        <a:pt x="46497" y="56092"/>
                        <a:pt x="45509" y="55598"/>
                      </a:cubicBezTo>
                      <a:cubicBezTo>
                        <a:pt x="42404" y="54116"/>
                        <a:pt x="39370" y="52564"/>
                        <a:pt x="36477" y="50870"/>
                      </a:cubicBezTo>
                      <a:cubicBezTo>
                        <a:pt x="12206" y="36830"/>
                        <a:pt x="71" y="18415"/>
                        <a:pt x="71" y="0"/>
                      </a:cubicBezTo>
                      <a:lnTo>
                        <a:pt x="0" y="20532"/>
                      </a:lnTo>
                      <a:cubicBezTo>
                        <a:pt x="-70" y="38947"/>
                        <a:pt x="12065" y="57362"/>
                        <a:pt x="36407" y="71402"/>
                      </a:cubicBezTo>
                      <a:cubicBezTo>
                        <a:pt x="39300" y="73095"/>
                        <a:pt x="42334" y="74648"/>
                        <a:pt x="45438" y="76129"/>
                      </a:cubicBezTo>
                      <a:cubicBezTo>
                        <a:pt x="46497" y="76623"/>
                        <a:pt x="47555" y="77047"/>
                        <a:pt x="48613" y="77540"/>
                      </a:cubicBezTo>
                      <a:cubicBezTo>
                        <a:pt x="50448" y="78387"/>
                        <a:pt x="52282" y="79234"/>
                        <a:pt x="54187" y="79939"/>
                      </a:cubicBezTo>
                      <a:cubicBezTo>
                        <a:pt x="54540" y="80080"/>
                        <a:pt x="54822" y="80151"/>
                        <a:pt x="55175" y="80292"/>
                      </a:cubicBezTo>
                      <a:cubicBezTo>
                        <a:pt x="55880" y="80574"/>
                        <a:pt x="56586" y="80786"/>
                        <a:pt x="57291" y="81068"/>
                      </a:cubicBezTo>
                      <a:cubicBezTo>
                        <a:pt x="59761" y="81986"/>
                        <a:pt x="62230" y="82832"/>
                        <a:pt x="64770" y="83608"/>
                      </a:cubicBezTo>
                      <a:cubicBezTo>
                        <a:pt x="65617" y="83890"/>
                        <a:pt x="66534" y="84173"/>
                        <a:pt x="67381" y="84384"/>
                      </a:cubicBezTo>
                      <a:cubicBezTo>
                        <a:pt x="67945" y="84525"/>
                        <a:pt x="68510" y="84737"/>
                        <a:pt x="69145" y="84949"/>
                      </a:cubicBezTo>
                      <a:cubicBezTo>
                        <a:pt x="70203" y="85231"/>
                        <a:pt x="71261" y="85443"/>
                        <a:pt x="72320" y="85725"/>
                      </a:cubicBezTo>
                      <a:cubicBezTo>
                        <a:pt x="74860" y="86431"/>
                        <a:pt x="77400" y="87066"/>
                        <a:pt x="80010" y="87630"/>
                      </a:cubicBezTo>
                      <a:cubicBezTo>
                        <a:pt x="80716" y="87771"/>
                        <a:pt x="81351" y="87983"/>
                        <a:pt x="82056" y="88124"/>
                      </a:cubicBezTo>
                      <a:cubicBezTo>
                        <a:pt x="83044" y="88335"/>
                        <a:pt x="84102" y="88477"/>
                        <a:pt x="85090" y="88688"/>
                      </a:cubicBezTo>
                      <a:cubicBezTo>
                        <a:pt x="87277" y="89112"/>
                        <a:pt x="89394" y="89464"/>
                        <a:pt x="91652" y="89817"/>
                      </a:cubicBezTo>
                      <a:cubicBezTo>
                        <a:pt x="92569" y="89958"/>
                        <a:pt x="93416" y="90170"/>
                        <a:pt x="94262" y="90240"/>
                      </a:cubicBezTo>
                      <a:cubicBezTo>
                        <a:pt x="95250" y="90382"/>
                        <a:pt x="96168" y="90452"/>
                        <a:pt x="97155" y="90593"/>
                      </a:cubicBezTo>
                      <a:cubicBezTo>
                        <a:pt x="99201" y="90876"/>
                        <a:pt x="101247" y="91087"/>
                        <a:pt x="103294" y="91299"/>
                      </a:cubicBezTo>
                      <a:cubicBezTo>
                        <a:pt x="104282" y="91369"/>
                        <a:pt x="105269" y="91581"/>
                        <a:pt x="106257" y="91652"/>
                      </a:cubicBezTo>
                      <a:cubicBezTo>
                        <a:pt x="107174" y="91722"/>
                        <a:pt x="108091" y="91722"/>
                        <a:pt x="109009" y="91793"/>
                      </a:cubicBezTo>
                      <a:cubicBezTo>
                        <a:pt x="111125" y="91934"/>
                        <a:pt x="113171" y="92075"/>
                        <a:pt x="115288" y="92146"/>
                      </a:cubicBezTo>
                      <a:cubicBezTo>
                        <a:pt x="116346" y="92216"/>
                        <a:pt x="117405" y="92287"/>
                        <a:pt x="118393" y="92287"/>
                      </a:cubicBezTo>
                      <a:cubicBezTo>
                        <a:pt x="119239" y="92287"/>
                        <a:pt x="120086" y="92287"/>
                        <a:pt x="120862" y="92287"/>
                      </a:cubicBezTo>
                      <a:cubicBezTo>
                        <a:pt x="123120" y="92287"/>
                        <a:pt x="125378" y="92287"/>
                        <a:pt x="127635" y="92287"/>
                      </a:cubicBezTo>
                      <a:cubicBezTo>
                        <a:pt x="128764" y="92287"/>
                        <a:pt x="129893" y="92287"/>
                        <a:pt x="131022" y="92287"/>
                      </a:cubicBezTo>
                      <a:cubicBezTo>
                        <a:pt x="131657" y="92287"/>
                        <a:pt x="132363" y="92216"/>
                        <a:pt x="132997" y="92146"/>
                      </a:cubicBezTo>
                      <a:cubicBezTo>
                        <a:pt x="135820" y="92004"/>
                        <a:pt x="138572" y="91793"/>
                        <a:pt x="141323" y="91581"/>
                      </a:cubicBezTo>
                      <a:cubicBezTo>
                        <a:pt x="142452" y="91511"/>
                        <a:pt x="143581" y="91440"/>
                        <a:pt x="144710" y="91369"/>
                      </a:cubicBezTo>
                      <a:cubicBezTo>
                        <a:pt x="145274" y="91299"/>
                        <a:pt x="145768" y="91228"/>
                        <a:pt x="146332" y="91158"/>
                      </a:cubicBezTo>
                      <a:cubicBezTo>
                        <a:pt x="147179" y="91087"/>
                        <a:pt x="148026" y="90946"/>
                        <a:pt x="148802" y="90876"/>
                      </a:cubicBezTo>
                      <a:cubicBezTo>
                        <a:pt x="151695" y="90523"/>
                        <a:pt x="154517" y="90099"/>
                        <a:pt x="157339" y="89676"/>
                      </a:cubicBezTo>
                      <a:cubicBezTo>
                        <a:pt x="158045" y="89535"/>
                        <a:pt x="158750" y="89464"/>
                        <a:pt x="159456" y="89323"/>
                      </a:cubicBezTo>
                      <a:cubicBezTo>
                        <a:pt x="159809" y="89253"/>
                        <a:pt x="160162" y="89253"/>
                        <a:pt x="160444" y="89182"/>
                      </a:cubicBezTo>
                      <a:cubicBezTo>
                        <a:pt x="161784" y="88970"/>
                        <a:pt x="163054" y="88618"/>
                        <a:pt x="164395" y="88335"/>
                      </a:cubicBezTo>
                      <a:cubicBezTo>
                        <a:pt x="166652" y="87842"/>
                        <a:pt x="168981" y="87418"/>
                        <a:pt x="171239" y="86854"/>
                      </a:cubicBezTo>
                      <a:cubicBezTo>
                        <a:pt x="172861" y="86431"/>
                        <a:pt x="174484" y="86007"/>
                        <a:pt x="176107" y="85584"/>
                      </a:cubicBezTo>
                      <a:cubicBezTo>
                        <a:pt x="178224" y="85019"/>
                        <a:pt x="180411" y="84455"/>
                        <a:pt x="182457" y="83749"/>
                      </a:cubicBezTo>
                      <a:cubicBezTo>
                        <a:pt x="182880" y="83608"/>
                        <a:pt x="183374" y="83538"/>
                        <a:pt x="183797" y="83326"/>
                      </a:cubicBezTo>
                      <a:cubicBezTo>
                        <a:pt x="186337" y="82479"/>
                        <a:pt x="188807" y="81633"/>
                        <a:pt x="191276" y="80716"/>
                      </a:cubicBezTo>
                      <a:cubicBezTo>
                        <a:pt x="191629" y="80574"/>
                        <a:pt x="191982" y="80433"/>
                        <a:pt x="192335" y="80292"/>
                      </a:cubicBezTo>
                      <a:cubicBezTo>
                        <a:pt x="195016" y="79234"/>
                        <a:pt x="197626" y="78105"/>
                        <a:pt x="200237" y="76906"/>
                      </a:cubicBezTo>
                      <a:cubicBezTo>
                        <a:pt x="201013" y="76553"/>
                        <a:pt x="201719" y="76200"/>
                        <a:pt x="202495" y="75847"/>
                      </a:cubicBezTo>
                      <a:cubicBezTo>
                        <a:pt x="205317" y="74436"/>
                        <a:pt x="208139" y="73025"/>
                        <a:pt x="210820" y="71473"/>
                      </a:cubicBezTo>
                      <a:cubicBezTo>
                        <a:pt x="211314" y="71191"/>
                        <a:pt x="211808" y="70908"/>
                        <a:pt x="212302" y="70556"/>
                      </a:cubicBezTo>
                      <a:cubicBezTo>
                        <a:pt x="214489" y="69215"/>
                        <a:pt x="216606" y="67874"/>
                        <a:pt x="218581" y="66463"/>
                      </a:cubicBezTo>
                      <a:cubicBezTo>
                        <a:pt x="218934" y="66252"/>
                        <a:pt x="219216" y="65969"/>
                        <a:pt x="219569" y="65758"/>
                      </a:cubicBezTo>
                      <a:cubicBezTo>
                        <a:pt x="221827" y="64135"/>
                        <a:pt x="223944" y="62441"/>
                        <a:pt x="225919" y="60748"/>
                      </a:cubicBezTo>
                      <a:cubicBezTo>
                        <a:pt x="226201" y="60466"/>
                        <a:pt x="226483" y="60254"/>
                        <a:pt x="226766" y="59972"/>
                      </a:cubicBezTo>
                      <a:cubicBezTo>
                        <a:pt x="227119" y="59619"/>
                        <a:pt x="227542" y="59337"/>
                        <a:pt x="227895" y="58984"/>
                      </a:cubicBezTo>
                      <a:cubicBezTo>
                        <a:pt x="229447" y="57503"/>
                        <a:pt x="230928" y="56021"/>
                        <a:pt x="232340" y="54539"/>
                      </a:cubicBezTo>
                      <a:cubicBezTo>
                        <a:pt x="232622" y="54257"/>
                        <a:pt x="232904" y="53904"/>
                        <a:pt x="233186" y="53622"/>
                      </a:cubicBezTo>
                      <a:cubicBezTo>
                        <a:pt x="234033" y="52705"/>
                        <a:pt x="234880" y="51788"/>
                        <a:pt x="235585" y="50800"/>
                      </a:cubicBezTo>
                      <a:cubicBezTo>
                        <a:pt x="236150" y="50024"/>
                        <a:pt x="236714" y="49318"/>
                        <a:pt x="237208" y="48542"/>
                      </a:cubicBezTo>
                      <a:cubicBezTo>
                        <a:pt x="237420" y="48260"/>
                        <a:pt x="237631" y="47978"/>
                        <a:pt x="237843" y="47695"/>
                      </a:cubicBezTo>
                      <a:cubicBezTo>
                        <a:pt x="238831" y="46284"/>
                        <a:pt x="239748" y="44873"/>
                        <a:pt x="240524" y="43392"/>
                      </a:cubicBezTo>
                      <a:cubicBezTo>
                        <a:pt x="240806" y="42898"/>
                        <a:pt x="241018" y="42404"/>
                        <a:pt x="241230" y="41980"/>
                      </a:cubicBezTo>
                      <a:cubicBezTo>
                        <a:pt x="241371" y="41698"/>
                        <a:pt x="241582" y="41345"/>
                        <a:pt x="241724" y="41063"/>
                      </a:cubicBezTo>
                      <a:cubicBezTo>
                        <a:pt x="242500" y="39511"/>
                        <a:pt x="243205" y="37959"/>
                        <a:pt x="243770" y="36407"/>
                      </a:cubicBezTo>
                      <a:cubicBezTo>
                        <a:pt x="243911" y="36054"/>
                        <a:pt x="243982" y="35630"/>
                        <a:pt x="244122" y="35278"/>
                      </a:cubicBezTo>
                      <a:cubicBezTo>
                        <a:pt x="244193" y="34995"/>
                        <a:pt x="244334" y="34713"/>
                        <a:pt x="244405" y="34361"/>
                      </a:cubicBezTo>
                      <a:cubicBezTo>
                        <a:pt x="244899" y="32738"/>
                        <a:pt x="245393" y="31115"/>
                        <a:pt x="245745" y="29422"/>
                      </a:cubicBezTo>
                      <a:cubicBezTo>
                        <a:pt x="245816" y="29069"/>
                        <a:pt x="245816" y="28787"/>
                        <a:pt x="245886" y="28434"/>
                      </a:cubicBezTo>
                      <a:cubicBezTo>
                        <a:pt x="245957" y="28152"/>
                        <a:pt x="245957" y="27869"/>
                        <a:pt x="246027" y="27587"/>
                      </a:cubicBezTo>
                      <a:cubicBezTo>
                        <a:pt x="246310" y="25823"/>
                        <a:pt x="246521" y="24130"/>
                        <a:pt x="246521" y="22366"/>
                      </a:cubicBezTo>
                      <a:cubicBezTo>
                        <a:pt x="246521" y="22013"/>
                        <a:pt x="246521" y="21660"/>
                        <a:pt x="246521" y="21308"/>
                      </a:cubicBezTo>
                      <a:lnTo>
                        <a:pt x="246592" y="776"/>
                      </a:lnTo>
                      <a:cubicBezTo>
                        <a:pt x="246733" y="2822"/>
                        <a:pt x="246521" y="4939"/>
                        <a:pt x="246169" y="705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05" name="Google Shape;105;p1"/>
                <p:cNvSpPr/>
                <p:nvPr/>
              </p:nvSpPr>
              <p:spPr>
                <a:xfrm>
                  <a:off x="6644745" y="1744054"/>
                  <a:ext cx="239889" cy="141111"/>
                </a:xfrm>
                <a:custGeom>
                  <a:avLst/>
                  <a:gdLst/>
                  <a:ahLst/>
                  <a:cxnLst/>
                  <a:rect l="l" t="t" r="r" b="b"/>
                  <a:pathLst>
                    <a:path w="239888" h="141111" extrusionOk="0">
                      <a:moveTo>
                        <a:pt x="210150" y="20893"/>
                      </a:moveTo>
                      <a:cubicBezTo>
                        <a:pt x="258481" y="48763"/>
                        <a:pt x="258763" y="93989"/>
                        <a:pt x="210715" y="121929"/>
                      </a:cubicBezTo>
                      <a:cubicBezTo>
                        <a:pt x="162737" y="149798"/>
                        <a:pt x="84703" y="149798"/>
                        <a:pt x="36372" y="121929"/>
                      </a:cubicBezTo>
                      <a:cubicBezTo>
                        <a:pt x="-11888" y="94059"/>
                        <a:pt x="-12170" y="48833"/>
                        <a:pt x="35807" y="20964"/>
                      </a:cubicBezTo>
                      <a:cubicBezTo>
                        <a:pt x="83786" y="-6976"/>
                        <a:pt x="161820" y="-6976"/>
                        <a:pt x="210150" y="20893"/>
                      </a:cubicBezTo>
                      <a:close/>
                    </a:path>
                  </a:pathLst>
                </a:custGeom>
                <a:solidFill>
                  <a:srgbClr val="FFD97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grpSp>
          <p:grpSp>
            <p:nvGrpSpPr>
              <p:cNvPr id="106" name="Google Shape;106;p1"/>
              <p:cNvGrpSpPr/>
              <p:nvPr/>
            </p:nvGrpSpPr>
            <p:grpSpPr>
              <a:xfrm>
                <a:off x="6687185" y="1740076"/>
                <a:ext cx="155530" cy="110032"/>
                <a:chOff x="6687185" y="1740076"/>
                <a:chExt cx="155530" cy="110032"/>
              </a:xfrm>
            </p:grpSpPr>
            <p:sp>
              <p:nvSpPr>
                <p:cNvPr id="107" name="Google Shape;107;p1"/>
                <p:cNvSpPr/>
                <p:nvPr/>
              </p:nvSpPr>
              <p:spPr>
                <a:xfrm>
                  <a:off x="6687185" y="1786608"/>
                  <a:ext cx="155222" cy="63500"/>
                </a:xfrm>
                <a:custGeom>
                  <a:avLst/>
                  <a:gdLst/>
                  <a:ahLst/>
                  <a:cxnLst/>
                  <a:rect l="l" t="t" r="r" b="b"/>
                  <a:pathLst>
                    <a:path w="155222" h="63500" extrusionOk="0">
                      <a:moveTo>
                        <a:pt x="161078" y="2611"/>
                      </a:moveTo>
                      <a:cubicBezTo>
                        <a:pt x="161008" y="3457"/>
                        <a:pt x="160937" y="4304"/>
                        <a:pt x="160796" y="5151"/>
                      </a:cubicBezTo>
                      <a:cubicBezTo>
                        <a:pt x="160655" y="5856"/>
                        <a:pt x="160444" y="6562"/>
                        <a:pt x="160302" y="7197"/>
                      </a:cubicBezTo>
                      <a:cubicBezTo>
                        <a:pt x="160091" y="7973"/>
                        <a:pt x="159879" y="8819"/>
                        <a:pt x="159597" y="9596"/>
                      </a:cubicBezTo>
                      <a:cubicBezTo>
                        <a:pt x="159385" y="10231"/>
                        <a:pt x="159032" y="10936"/>
                        <a:pt x="158750" y="11571"/>
                      </a:cubicBezTo>
                      <a:cubicBezTo>
                        <a:pt x="158397" y="12418"/>
                        <a:pt x="158045" y="13264"/>
                        <a:pt x="157551" y="14111"/>
                      </a:cubicBezTo>
                      <a:cubicBezTo>
                        <a:pt x="157198" y="14746"/>
                        <a:pt x="156845" y="15311"/>
                        <a:pt x="156492" y="15875"/>
                      </a:cubicBezTo>
                      <a:cubicBezTo>
                        <a:pt x="155928" y="16792"/>
                        <a:pt x="155293" y="17780"/>
                        <a:pt x="154587" y="18697"/>
                      </a:cubicBezTo>
                      <a:cubicBezTo>
                        <a:pt x="153952" y="19614"/>
                        <a:pt x="153247" y="20461"/>
                        <a:pt x="152471" y="21378"/>
                      </a:cubicBezTo>
                      <a:cubicBezTo>
                        <a:pt x="152259" y="21590"/>
                        <a:pt x="152118" y="21802"/>
                        <a:pt x="151906" y="22013"/>
                      </a:cubicBezTo>
                      <a:cubicBezTo>
                        <a:pt x="150848" y="23142"/>
                        <a:pt x="149719" y="24271"/>
                        <a:pt x="148520" y="25329"/>
                      </a:cubicBezTo>
                      <a:cubicBezTo>
                        <a:pt x="147743" y="26035"/>
                        <a:pt x="146897" y="26670"/>
                        <a:pt x="146050" y="27376"/>
                      </a:cubicBezTo>
                      <a:cubicBezTo>
                        <a:pt x="145274" y="27940"/>
                        <a:pt x="144569" y="28575"/>
                        <a:pt x="143792" y="29139"/>
                      </a:cubicBezTo>
                      <a:cubicBezTo>
                        <a:pt x="142875" y="29774"/>
                        <a:pt x="141888" y="30409"/>
                        <a:pt x="140900" y="31044"/>
                      </a:cubicBezTo>
                      <a:cubicBezTo>
                        <a:pt x="139912" y="31679"/>
                        <a:pt x="138924" y="32385"/>
                        <a:pt x="137866" y="33020"/>
                      </a:cubicBezTo>
                      <a:cubicBezTo>
                        <a:pt x="135467" y="34431"/>
                        <a:pt x="132927" y="35701"/>
                        <a:pt x="130246" y="36830"/>
                      </a:cubicBezTo>
                      <a:cubicBezTo>
                        <a:pt x="129470" y="37183"/>
                        <a:pt x="128694" y="37465"/>
                        <a:pt x="127917" y="37818"/>
                      </a:cubicBezTo>
                      <a:cubicBezTo>
                        <a:pt x="125871" y="38665"/>
                        <a:pt x="123755" y="39511"/>
                        <a:pt x="121568" y="40217"/>
                      </a:cubicBezTo>
                      <a:cubicBezTo>
                        <a:pt x="120791" y="40499"/>
                        <a:pt x="120015" y="40781"/>
                        <a:pt x="119239" y="40993"/>
                      </a:cubicBezTo>
                      <a:cubicBezTo>
                        <a:pt x="117898" y="41416"/>
                        <a:pt x="116487" y="41769"/>
                        <a:pt x="115076" y="42192"/>
                      </a:cubicBezTo>
                      <a:cubicBezTo>
                        <a:pt x="114018" y="42474"/>
                        <a:pt x="112960" y="42757"/>
                        <a:pt x="111901" y="43039"/>
                      </a:cubicBezTo>
                      <a:cubicBezTo>
                        <a:pt x="110420" y="43392"/>
                        <a:pt x="108938" y="43674"/>
                        <a:pt x="107456" y="44027"/>
                      </a:cubicBezTo>
                      <a:cubicBezTo>
                        <a:pt x="106469" y="44238"/>
                        <a:pt x="105481" y="44450"/>
                        <a:pt x="104423" y="44662"/>
                      </a:cubicBezTo>
                      <a:cubicBezTo>
                        <a:pt x="101388" y="45226"/>
                        <a:pt x="98354" y="45579"/>
                        <a:pt x="95250" y="45932"/>
                      </a:cubicBezTo>
                      <a:cubicBezTo>
                        <a:pt x="94333" y="46002"/>
                        <a:pt x="93345" y="46073"/>
                        <a:pt x="92357" y="46143"/>
                      </a:cubicBezTo>
                      <a:cubicBezTo>
                        <a:pt x="90523" y="46284"/>
                        <a:pt x="88759" y="46425"/>
                        <a:pt x="86924" y="46496"/>
                      </a:cubicBezTo>
                      <a:cubicBezTo>
                        <a:pt x="85725" y="46567"/>
                        <a:pt x="84596" y="46567"/>
                        <a:pt x="83397" y="46567"/>
                      </a:cubicBezTo>
                      <a:cubicBezTo>
                        <a:pt x="81915" y="46567"/>
                        <a:pt x="80434" y="46637"/>
                        <a:pt x="79022" y="46567"/>
                      </a:cubicBezTo>
                      <a:cubicBezTo>
                        <a:pt x="77823" y="46567"/>
                        <a:pt x="76553" y="46496"/>
                        <a:pt x="75353" y="46496"/>
                      </a:cubicBezTo>
                      <a:cubicBezTo>
                        <a:pt x="74013" y="46425"/>
                        <a:pt x="72602" y="46355"/>
                        <a:pt x="71261" y="46284"/>
                      </a:cubicBezTo>
                      <a:cubicBezTo>
                        <a:pt x="69991" y="46214"/>
                        <a:pt x="68792" y="46073"/>
                        <a:pt x="67522" y="46002"/>
                      </a:cubicBezTo>
                      <a:cubicBezTo>
                        <a:pt x="66181" y="45861"/>
                        <a:pt x="64841" y="45720"/>
                        <a:pt x="63500" y="45579"/>
                      </a:cubicBezTo>
                      <a:cubicBezTo>
                        <a:pt x="62301" y="45438"/>
                        <a:pt x="61101" y="45226"/>
                        <a:pt x="59902" y="45085"/>
                      </a:cubicBezTo>
                      <a:cubicBezTo>
                        <a:pt x="58491" y="44873"/>
                        <a:pt x="57080" y="44591"/>
                        <a:pt x="55668" y="44380"/>
                      </a:cubicBezTo>
                      <a:cubicBezTo>
                        <a:pt x="54540" y="44168"/>
                        <a:pt x="53411" y="43956"/>
                        <a:pt x="52353" y="43674"/>
                      </a:cubicBezTo>
                      <a:cubicBezTo>
                        <a:pt x="50659" y="43321"/>
                        <a:pt x="49036" y="42898"/>
                        <a:pt x="47343" y="42474"/>
                      </a:cubicBezTo>
                      <a:cubicBezTo>
                        <a:pt x="46426" y="42263"/>
                        <a:pt x="45508" y="41981"/>
                        <a:pt x="44591" y="41769"/>
                      </a:cubicBezTo>
                      <a:cubicBezTo>
                        <a:pt x="41628" y="40922"/>
                        <a:pt x="38735" y="39934"/>
                        <a:pt x="35984" y="38876"/>
                      </a:cubicBezTo>
                      <a:cubicBezTo>
                        <a:pt x="34572" y="38312"/>
                        <a:pt x="33232" y="37747"/>
                        <a:pt x="31891" y="37183"/>
                      </a:cubicBezTo>
                      <a:cubicBezTo>
                        <a:pt x="31186" y="36901"/>
                        <a:pt x="30480" y="36618"/>
                        <a:pt x="29775" y="36265"/>
                      </a:cubicBezTo>
                      <a:cubicBezTo>
                        <a:pt x="27728" y="35278"/>
                        <a:pt x="25753" y="34290"/>
                        <a:pt x="23848" y="33161"/>
                      </a:cubicBezTo>
                      <a:cubicBezTo>
                        <a:pt x="7973" y="23989"/>
                        <a:pt x="71" y="11994"/>
                        <a:pt x="71" y="0"/>
                      </a:cubicBezTo>
                      <a:lnTo>
                        <a:pt x="0" y="20532"/>
                      </a:lnTo>
                      <a:cubicBezTo>
                        <a:pt x="0" y="32526"/>
                        <a:pt x="7902" y="44521"/>
                        <a:pt x="23777" y="53693"/>
                      </a:cubicBezTo>
                      <a:cubicBezTo>
                        <a:pt x="25682" y="54822"/>
                        <a:pt x="27658" y="55809"/>
                        <a:pt x="29704" y="56797"/>
                      </a:cubicBezTo>
                      <a:cubicBezTo>
                        <a:pt x="30409" y="57150"/>
                        <a:pt x="31115" y="57362"/>
                        <a:pt x="31750" y="57714"/>
                      </a:cubicBezTo>
                      <a:cubicBezTo>
                        <a:pt x="32950" y="58279"/>
                        <a:pt x="34149" y="58843"/>
                        <a:pt x="35419" y="59267"/>
                      </a:cubicBezTo>
                      <a:cubicBezTo>
                        <a:pt x="35560" y="59337"/>
                        <a:pt x="35701" y="59337"/>
                        <a:pt x="35842" y="59408"/>
                      </a:cubicBezTo>
                      <a:cubicBezTo>
                        <a:pt x="38665" y="60466"/>
                        <a:pt x="41487" y="61454"/>
                        <a:pt x="44450" y="62300"/>
                      </a:cubicBezTo>
                      <a:cubicBezTo>
                        <a:pt x="44662" y="62371"/>
                        <a:pt x="44944" y="62442"/>
                        <a:pt x="45156" y="62512"/>
                      </a:cubicBezTo>
                      <a:cubicBezTo>
                        <a:pt x="45861" y="62724"/>
                        <a:pt x="46567" y="62865"/>
                        <a:pt x="47202" y="63006"/>
                      </a:cubicBezTo>
                      <a:cubicBezTo>
                        <a:pt x="48825" y="63429"/>
                        <a:pt x="50518" y="63853"/>
                        <a:pt x="52211" y="64206"/>
                      </a:cubicBezTo>
                      <a:cubicBezTo>
                        <a:pt x="52635" y="64276"/>
                        <a:pt x="53129" y="64417"/>
                        <a:pt x="53552" y="64558"/>
                      </a:cubicBezTo>
                      <a:cubicBezTo>
                        <a:pt x="54187" y="64700"/>
                        <a:pt x="54892" y="64770"/>
                        <a:pt x="55527" y="64911"/>
                      </a:cubicBezTo>
                      <a:cubicBezTo>
                        <a:pt x="56938" y="65193"/>
                        <a:pt x="58350" y="65405"/>
                        <a:pt x="59761" y="65617"/>
                      </a:cubicBezTo>
                      <a:cubicBezTo>
                        <a:pt x="60325" y="65687"/>
                        <a:pt x="60889" y="65828"/>
                        <a:pt x="61454" y="65899"/>
                      </a:cubicBezTo>
                      <a:cubicBezTo>
                        <a:pt x="62089" y="65969"/>
                        <a:pt x="62724" y="66040"/>
                        <a:pt x="63359" y="66111"/>
                      </a:cubicBezTo>
                      <a:cubicBezTo>
                        <a:pt x="64700" y="66252"/>
                        <a:pt x="66040" y="66463"/>
                        <a:pt x="67381" y="66534"/>
                      </a:cubicBezTo>
                      <a:cubicBezTo>
                        <a:pt x="68016" y="66604"/>
                        <a:pt x="68651" y="66675"/>
                        <a:pt x="69286" y="66745"/>
                      </a:cubicBezTo>
                      <a:cubicBezTo>
                        <a:pt x="69850" y="66816"/>
                        <a:pt x="70485" y="66816"/>
                        <a:pt x="71049" y="66816"/>
                      </a:cubicBezTo>
                      <a:cubicBezTo>
                        <a:pt x="72390" y="66887"/>
                        <a:pt x="73731" y="66957"/>
                        <a:pt x="75142" y="67028"/>
                      </a:cubicBezTo>
                      <a:cubicBezTo>
                        <a:pt x="75847" y="67028"/>
                        <a:pt x="76482" y="67098"/>
                        <a:pt x="77188" y="67169"/>
                      </a:cubicBezTo>
                      <a:cubicBezTo>
                        <a:pt x="77752" y="67169"/>
                        <a:pt x="78246" y="67169"/>
                        <a:pt x="78811" y="67169"/>
                      </a:cubicBezTo>
                      <a:cubicBezTo>
                        <a:pt x="80292" y="67169"/>
                        <a:pt x="81774" y="67169"/>
                        <a:pt x="83185" y="67169"/>
                      </a:cubicBezTo>
                      <a:cubicBezTo>
                        <a:pt x="83891" y="67169"/>
                        <a:pt x="84667" y="67169"/>
                        <a:pt x="85372" y="67169"/>
                      </a:cubicBezTo>
                      <a:cubicBezTo>
                        <a:pt x="85796" y="67169"/>
                        <a:pt x="86219" y="67098"/>
                        <a:pt x="86642" y="67098"/>
                      </a:cubicBezTo>
                      <a:cubicBezTo>
                        <a:pt x="88477" y="67028"/>
                        <a:pt x="90241" y="66887"/>
                        <a:pt x="92075" y="66745"/>
                      </a:cubicBezTo>
                      <a:cubicBezTo>
                        <a:pt x="92781" y="66675"/>
                        <a:pt x="93557" y="66675"/>
                        <a:pt x="94263" y="66604"/>
                      </a:cubicBezTo>
                      <a:cubicBezTo>
                        <a:pt x="94474" y="66604"/>
                        <a:pt x="94686" y="66534"/>
                        <a:pt x="94897" y="66534"/>
                      </a:cubicBezTo>
                      <a:cubicBezTo>
                        <a:pt x="98002" y="66181"/>
                        <a:pt x="101036" y="65758"/>
                        <a:pt x="104069" y="65264"/>
                      </a:cubicBezTo>
                      <a:cubicBezTo>
                        <a:pt x="104211" y="65264"/>
                        <a:pt x="104352" y="65264"/>
                        <a:pt x="104493" y="65193"/>
                      </a:cubicBezTo>
                      <a:cubicBezTo>
                        <a:pt x="105339" y="65052"/>
                        <a:pt x="106186" y="64841"/>
                        <a:pt x="107103" y="64629"/>
                      </a:cubicBezTo>
                      <a:cubicBezTo>
                        <a:pt x="108585" y="64347"/>
                        <a:pt x="110067" y="64064"/>
                        <a:pt x="111548" y="63641"/>
                      </a:cubicBezTo>
                      <a:cubicBezTo>
                        <a:pt x="112607" y="63359"/>
                        <a:pt x="113665" y="63077"/>
                        <a:pt x="114723" y="62794"/>
                      </a:cubicBezTo>
                      <a:cubicBezTo>
                        <a:pt x="116135" y="62442"/>
                        <a:pt x="117475" y="62018"/>
                        <a:pt x="118886" y="61595"/>
                      </a:cubicBezTo>
                      <a:cubicBezTo>
                        <a:pt x="119168" y="61524"/>
                        <a:pt x="119451" y="61454"/>
                        <a:pt x="119804" y="61313"/>
                      </a:cubicBezTo>
                      <a:cubicBezTo>
                        <a:pt x="120298" y="61172"/>
                        <a:pt x="120721" y="60960"/>
                        <a:pt x="121214" y="60748"/>
                      </a:cubicBezTo>
                      <a:cubicBezTo>
                        <a:pt x="123402" y="60043"/>
                        <a:pt x="125519" y="59196"/>
                        <a:pt x="127565" y="58349"/>
                      </a:cubicBezTo>
                      <a:cubicBezTo>
                        <a:pt x="128341" y="57997"/>
                        <a:pt x="129117" y="57714"/>
                        <a:pt x="129822" y="57362"/>
                      </a:cubicBezTo>
                      <a:cubicBezTo>
                        <a:pt x="132433" y="56162"/>
                        <a:pt x="134973" y="54892"/>
                        <a:pt x="137443" y="53552"/>
                      </a:cubicBezTo>
                      <a:cubicBezTo>
                        <a:pt x="137795" y="53340"/>
                        <a:pt x="138077" y="53199"/>
                        <a:pt x="138430" y="52987"/>
                      </a:cubicBezTo>
                      <a:cubicBezTo>
                        <a:pt x="139136" y="52564"/>
                        <a:pt x="139771" y="52070"/>
                        <a:pt x="140476" y="51576"/>
                      </a:cubicBezTo>
                      <a:cubicBezTo>
                        <a:pt x="141464" y="50941"/>
                        <a:pt x="142452" y="50306"/>
                        <a:pt x="143369" y="49671"/>
                      </a:cubicBezTo>
                      <a:cubicBezTo>
                        <a:pt x="144145" y="49107"/>
                        <a:pt x="144851" y="48472"/>
                        <a:pt x="145627" y="47907"/>
                      </a:cubicBezTo>
                      <a:cubicBezTo>
                        <a:pt x="146473" y="47202"/>
                        <a:pt x="147320" y="46567"/>
                        <a:pt x="148096" y="45861"/>
                      </a:cubicBezTo>
                      <a:cubicBezTo>
                        <a:pt x="148237" y="45720"/>
                        <a:pt x="148449" y="45579"/>
                        <a:pt x="148590" y="45438"/>
                      </a:cubicBezTo>
                      <a:cubicBezTo>
                        <a:pt x="149648" y="44450"/>
                        <a:pt x="150566" y="43533"/>
                        <a:pt x="151483" y="42545"/>
                      </a:cubicBezTo>
                      <a:cubicBezTo>
                        <a:pt x="151694" y="42333"/>
                        <a:pt x="151836" y="42122"/>
                        <a:pt x="152048" y="41910"/>
                      </a:cubicBezTo>
                      <a:cubicBezTo>
                        <a:pt x="152612" y="41275"/>
                        <a:pt x="153106" y="40710"/>
                        <a:pt x="153600" y="40076"/>
                      </a:cubicBezTo>
                      <a:cubicBezTo>
                        <a:pt x="153811" y="39793"/>
                        <a:pt x="153952" y="39511"/>
                        <a:pt x="154164" y="39229"/>
                      </a:cubicBezTo>
                      <a:cubicBezTo>
                        <a:pt x="154870" y="38312"/>
                        <a:pt x="155505" y="37394"/>
                        <a:pt x="156069" y="36407"/>
                      </a:cubicBezTo>
                      <a:cubicBezTo>
                        <a:pt x="156281" y="35983"/>
                        <a:pt x="156633" y="35630"/>
                        <a:pt x="156845" y="35207"/>
                      </a:cubicBezTo>
                      <a:cubicBezTo>
                        <a:pt x="156986" y="34995"/>
                        <a:pt x="157057" y="34784"/>
                        <a:pt x="157127" y="34572"/>
                      </a:cubicBezTo>
                      <a:cubicBezTo>
                        <a:pt x="157551" y="33726"/>
                        <a:pt x="157903" y="32879"/>
                        <a:pt x="158327" y="32032"/>
                      </a:cubicBezTo>
                      <a:cubicBezTo>
                        <a:pt x="158539" y="31538"/>
                        <a:pt x="158821" y="31044"/>
                        <a:pt x="159032" y="30550"/>
                      </a:cubicBezTo>
                      <a:cubicBezTo>
                        <a:pt x="159103" y="30409"/>
                        <a:pt x="159103" y="30198"/>
                        <a:pt x="159173" y="30057"/>
                      </a:cubicBezTo>
                      <a:cubicBezTo>
                        <a:pt x="159456" y="29281"/>
                        <a:pt x="159667" y="28434"/>
                        <a:pt x="159879" y="27658"/>
                      </a:cubicBezTo>
                      <a:cubicBezTo>
                        <a:pt x="160020" y="27093"/>
                        <a:pt x="160232" y="26599"/>
                        <a:pt x="160373" y="26035"/>
                      </a:cubicBezTo>
                      <a:cubicBezTo>
                        <a:pt x="160373" y="25894"/>
                        <a:pt x="160373" y="25753"/>
                        <a:pt x="160444" y="25612"/>
                      </a:cubicBezTo>
                      <a:cubicBezTo>
                        <a:pt x="160585" y="24765"/>
                        <a:pt x="160655" y="23918"/>
                        <a:pt x="160726" y="23072"/>
                      </a:cubicBezTo>
                      <a:cubicBezTo>
                        <a:pt x="160796" y="22507"/>
                        <a:pt x="160867" y="21943"/>
                        <a:pt x="160937" y="21449"/>
                      </a:cubicBezTo>
                      <a:cubicBezTo>
                        <a:pt x="160937" y="21237"/>
                        <a:pt x="160937" y="20955"/>
                        <a:pt x="160937" y="20743"/>
                      </a:cubicBezTo>
                      <a:lnTo>
                        <a:pt x="161008" y="212"/>
                      </a:lnTo>
                      <a:cubicBezTo>
                        <a:pt x="161290" y="1058"/>
                        <a:pt x="161149" y="1834"/>
                        <a:pt x="161078" y="261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08" name="Google Shape;108;p1"/>
                <p:cNvSpPr/>
                <p:nvPr/>
              </p:nvSpPr>
              <p:spPr>
                <a:xfrm>
                  <a:off x="6687493" y="1740076"/>
                  <a:ext cx="155222" cy="91722"/>
                </a:xfrm>
                <a:custGeom>
                  <a:avLst/>
                  <a:gdLst/>
                  <a:ahLst/>
                  <a:cxnLst/>
                  <a:rect l="l" t="t" r="r" b="b"/>
                  <a:pathLst>
                    <a:path w="155222" h="91722" extrusionOk="0">
                      <a:moveTo>
                        <a:pt x="137205" y="13653"/>
                      </a:moveTo>
                      <a:cubicBezTo>
                        <a:pt x="168743" y="31856"/>
                        <a:pt x="168884" y="61348"/>
                        <a:pt x="137557" y="79551"/>
                      </a:cubicBezTo>
                      <a:cubicBezTo>
                        <a:pt x="106231" y="97755"/>
                        <a:pt x="55289" y="97755"/>
                        <a:pt x="23751" y="79551"/>
                      </a:cubicBezTo>
                      <a:cubicBezTo>
                        <a:pt x="-7787" y="61348"/>
                        <a:pt x="-7928" y="31856"/>
                        <a:pt x="23398" y="13653"/>
                      </a:cubicBezTo>
                      <a:cubicBezTo>
                        <a:pt x="54725" y="-4551"/>
                        <a:pt x="105666" y="-4551"/>
                        <a:pt x="137205" y="13653"/>
                      </a:cubicBezTo>
                      <a:close/>
                    </a:path>
                  </a:pathLst>
                </a:custGeom>
                <a:solidFill>
                  <a:srgbClr val="FFD97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grpSp>
          <p:grpSp>
            <p:nvGrpSpPr>
              <p:cNvPr id="109" name="Google Shape;109;p1"/>
              <p:cNvGrpSpPr/>
              <p:nvPr/>
            </p:nvGrpSpPr>
            <p:grpSpPr>
              <a:xfrm>
                <a:off x="6740031" y="1644923"/>
                <a:ext cx="49644" cy="150152"/>
                <a:chOff x="6740031" y="1644923"/>
                <a:chExt cx="49644" cy="150152"/>
              </a:xfrm>
            </p:grpSpPr>
            <p:sp>
              <p:nvSpPr>
                <p:cNvPr id="110" name="Google Shape;110;p1"/>
                <p:cNvSpPr/>
                <p:nvPr/>
              </p:nvSpPr>
              <p:spPr>
                <a:xfrm>
                  <a:off x="6740031" y="1661019"/>
                  <a:ext cx="49389" cy="134056"/>
                </a:xfrm>
                <a:custGeom>
                  <a:avLst/>
                  <a:gdLst/>
                  <a:ahLst/>
                  <a:cxnLst/>
                  <a:rect l="l" t="t" r="r" b="b"/>
                  <a:pathLst>
                    <a:path w="49388" h="134055" extrusionOk="0">
                      <a:moveTo>
                        <a:pt x="55457" y="2963"/>
                      </a:moveTo>
                      <a:cubicBezTo>
                        <a:pt x="55457" y="3034"/>
                        <a:pt x="55386" y="3175"/>
                        <a:pt x="55386" y="3246"/>
                      </a:cubicBezTo>
                      <a:cubicBezTo>
                        <a:pt x="55104" y="4092"/>
                        <a:pt x="54610" y="5009"/>
                        <a:pt x="54045" y="5856"/>
                      </a:cubicBezTo>
                      <a:cubicBezTo>
                        <a:pt x="53975" y="5997"/>
                        <a:pt x="53833" y="6138"/>
                        <a:pt x="53763" y="6350"/>
                      </a:cubicBezTo>
                      <a:cubicBezTo>
                        <a:pt x="53128" y="7197"/>
                        <a:pt x="52423" y="7973"/>
                        <a:pt x="51576" y="8749"/>
                      </a:cubicBezTo>
                      <a:cubicBezTo>
                        <a:pt x="51012" y="9243"/>
                        <a:pt x="50306" y="9737"/>
                        <a:pt x="49600" y="10231"/>
                      </a:cubicBezTo>
                      <a:cubicBezTo>
                        <a:pt x="49036" y="10654"/>
                        <a:pt x="48542" y="11077"/>
                        <a:pt x="47907" y="11430"/>
                      </a:cubicBezTo>
                      <a:cubicBezTo>
                        <a:pt x="46708" y="12136"/>
                        <a:pt x="45367" y="12700"/>
                        <a:pt x="44027" y="13264"/>
                      </a:cubicBezTo>
                      <a:cubicBezTo>
                        <a:pt x="43673" y="13406"/>
                        <a:pt x="43321" y="13547"/>
                        <a:pt x="42968" y="13688"/>
                      </a:cubicBezTo>
                      <a:cubicBezTo>
                        <a:pt x="42121" y="13970"/>
                        <a:pt x="41275" y="14252"/>
                        <a:pt x="40358" y="14464"/>
                      </a:cubicBezTo>
                      <a:cubicBezTo>
                        <a:pt x="39440" y="14746"/>
                        <a:pt x="38523" y="14958"/>
                        <a:pt x="37535" y="15170"/>
                      </a:cubicBezTo>
                      <a:cubicBezTo>
                        <a:pt x="36406" y="15381"/>
                        <a:pt x="35348" y="15593"/>
                        <a:pt x="34149" y="15734"/>
                      </a:cubicBezTo>
                      <a:cubicBezTo>
                        <a:pt x="33867" y="15804"/>
                        <a:pt x="33584" y="15804"/>
                        <a:pt x="33302" y="15875"/>
                      </a:cubicBezTo>
                      <a:cubicBezTo>
                        <a:pt x="31750" y="16016"/>
                        <a:pt x="30198" y="16157"/>
                        <a:pt x="28646" y="16157"/>
                      </a:cubicBezTo>
                      <a:cubicBezTo>
                        <a:pt x="28363" y="16157"/>
                        <a:pt x="28152" y="16157"/>
                        <a:pt x="27869" y="16157"/>
                      </a:cubicBezTo>
                      <a:cubicBezTo>
                        <a:pt x="26317" y="16157"/>
                        <a:pt x="24765" y="16087"/>
                        <a:pt x="23283" y="15875"/>
                      </a:cubicBezTo>
                      <a:cubicBezTo>
                        <a:pt x="23071" y="15875"/>
                        <a:pt x="22789" y="15804"/>
                        <a:pt x="22577" y="15804"/>
                      </a:cubicBezTo>
                      <a:cubicBezTo>
                        <a:pt x="21025" y="15593"/>
                        <a:pt x="19544" y="15381"/>
                        <a:pt x="18132" y="15028"/>
                      </a:cubicBezTo>
                      <a:cubicBezTo>
                        <a:pt x="17850" y="14958"/>
                        <a:pt x="17639" y="14887"/>
                        <a:pt x="17356" y="14817"/>
                      </a:cubicBezTo>
                      <a:cubicBezTo>
                        <a:pt x="16016" y="14464"/>
                        <a:pt x="14746" y="14111"/>
                        <a:pt x="13476" y="13617"/>
                      </a:cubicBezTo>
                      <a:cubicBezTo>
                        <a:pt x="13264" y="13547"/>
                        <a:pt x="12982" y="13476"/>
                        <a:pt x="12771" y="13406"/>
                      </a:cubicBezTo>
                      <a:cubicBezTo>
                        <a:pt x="11289" y="12841"/>
                        <a:pt x="9878" y="12136"/>
                        <a:pt x="8537" y="11430"/>
                      </a:cubicBezTo>
                      <a:cubicBezTo>
                        <a:pt x="3034" y="8255"/>
                        <a:pt x="353" y="4092"/>
                        <a:pt x="353" y="0"/>
                      </a:cubicBezTo>
                      <a:lnTo>
                        <a:pt x="0" y="123261"/>
                      </a:lnTo>
                      <a:cubicBezTo>
                        <a:pt x="0" y="127423"/>
                        <a:pt x="2751" y="131586"/>
                        <a:pt x="8184" y="134691"/>
                      </a:cubicBezTo>
                      <a:cubicBezTo>
                        <a:pt x="9454" y="135396"/>
                        <a:pt x="10795" y="136031"/>
                        <a:pt x="12206" y="136596"/>
                      </a:cubicBezTo>
                      <a:cubicBezTo>
                        <a:pt x="12277" y="136596"/>
                        <a:pt x="12347" y="136666"/>
                        <a:pt x="12417" y="136666"/>
                      </a:cubicBezTo>
                      <a:cubicBezTo>
                        <a:pt x="12629" y="136737"/>
                        <a:pt x="12911" y="136807"/>
                        <a:pt x="13123" y="136878"/>
                      </a:cubicBezTo>
                      <a:cubicBezTo>
                        <a:pt x="13970" y="137160"/>
                        <a:pt x="14746" y="137442"/>
                        <a:pt x="15593" y="137724"/>
                      </a:cubicBezTo>
                      <a:cubicBezTo>
                        <a:pt x="16016" y="137866"/>
                        <a:pt x="16510" y="137936"/>
                        <a:pt x="17004" y="138077"/>
                      </a:cubicBezTo>
                      <a:cubicBezTo>
                        <a:pt x="17286" y="138148"/>
                        <a:pt x="17498" y="138218"/>
                        <a:pt x="17780" y="138289"/>
                      </a:cubicBezTo>
                      <a:cubicBezTo>
                        <a:pt x="17992" y="138359"/>
                        <a:pt x="18274" y="138430"/>
                        <a:pt x="18486" y="138430"/>
                      </a:cubicBezTo>
                      <a:cubicBezTo>
                        <a:pt x="19403" y="138642"/>
                        <a:pt x="20320" y="138783"/>
                        <a:pt x="21237" y="138924"/>
                      </a:cubicBezTo>
                      <a:cubicBezTo>
                        <a:pt x="21590" y="138994"/>
                        <a:pt x="21872" y="138994"/>
                        <a:pt x="22225" y="139065"/>
                      </a:cubicBezTo>
                      <a:cubicBezTo>
                        <a:pt x="22437" y="139065"/>
                        <a:pt x="22648" y="139136"/>
                        <a:pt x="22931" y="139136"/>
                      </a:cubicBezTo>
                      <a:cubicBezTo>
                        <a:pt x="23283" y="139136"/>
                        <a:pt x="23636" y="139206"/>
                        <a:pt x="23918" y="139277"/>
                      </a:cubicBezTo>
                      <a:cubicBezTo>
                        <a:pt x="24835" y="139347"/>
                        <a:pt x="25753" y="139418"/>
                        <a:pt x="26670" y="139418"/>
                      </a:cubicBezTo>
                      <a:cubicBezTo>
                        <a:pt x="26952" y="139418"/>
                        <a:pt x="27234" y="139418"/>
                        <a:pt x="27516" y="139418"/>
                      </a:cubicBezTo>
                      <a:cubicBezTo>
                        <a:pt x="27798" y="139418"/>
                        <a:pt x="28010" y="139418"/>
                        <a:pt x="28222" y="139418"/>
                      </a:cubicBezTo>
                      <a:cubicBezTo>
                        <a:pt x="28646" y="139418"/>
                        <a:pt x="29069" y="139418"/>
                        <a:pt x="29422" y="139418"/>
                      </a:cubicBezTo>
                      <a:cubicBezTo>
                        <a:pt x="30480" y="139347"/>
                        <a:pt x="31468" y="139347"/>
                        <a:pt x="32526" y="139206"/>
                      </a:cubicBezTo>
                      <a:cubicBezTo>
                        <a:pt x="32667" y="139206"/>
                        <a:pt x="32737" y="139136"/>
                        <a:pt x="32879" y="139136"/>
                      </a:cubicBezTo>
                      <a:cubicBezTo>
                        <a:pt x="33161" y="139136"/>
                        <a:pt x="33443" y="139065"/>
                        <a:pt x="33725" y="138994"/>
                      </a:cubicBezTo>
                      <a:cubicBezTo>
                        <a:pt x="34501" y="138924"/>
                        <a:pt x="35278" y="138783"/>
                        <a:pt x="36054" y="138642"/>
                      </a:cubicBezTo>
                      <a:cubicBezTo>
                        <a:pt x="36406" y="138571"/>
                        <a:pt x="36689" y="138430"/>
                        <a:pt x="37042" y="138359"/>
                      </a:cubicBezTo>
                      <a:cubicBezTo>
                        <a:pt x="38029" y="138148"/>
                        <a:pt x="38946" y="137936"/>
                        <a:pt x="39864" y="137654"/>
                      </a:cubicBezTo>
                      <a:cubicBezTo>
                        <a:pt x="40358" y="137513"/>
                        <a:pt x="40852" y="137442"/>
                        <a:pt x="41345" y="137301"/>
                      </a:cubicBezTo>
                      <a:cubicBezTo>
                        <a:pt x="41769" y="137160"/>
                        <a:pt x="42121" y="137019"/>
                        <a:pt x="42474" y="136878"/>
                      </a:cubicBezTo>
                      <a:cubicBezTo>
                        <a:pt x="42827" y="136737"/>
                        <a:pt x="43180" y="136596"/>
                        <a:pt x="43533" y="136454"/>
                      </a:cubicBezTo>
                      <a:cubicBezTo>
                        <a:pt x="44873" y="135890"/>
                        <a:pt x="46214" y="135326"/>
                        <a:pt x="47413" y="134620"/>
                      </a:cubicBezTo>
                      <a:cubicBezTo>
                        <a:pt x="47554" y="134550"/>
                        <a:pt x="47625" y="134479"/>
                        <a:pt x="47766" y="134408"/>
                      </a:cubicBezTo>
                      <a:cubicBezTo>
                        <a:pt x="48260" y="134126"/>
                        <a:pt x="48683" y="133703"/>
                        <a:pt x="49106" y="133421"/>
                      </a:cubicBezTo>
                      <a:cubicBezTo>
                        <a:pt x="49812" y="132927"/>
                        <a:pt x="50518" y="132503"/>
                        <a:pt x="51082" y="131939"/>
                      </a:cubicBezTo>
                      <a:cubicBezTo>
                        <a:pt x="51153" y="131868"/>
                        <a:pt x="51223" y="131868"/>
                        <a:pt x="51294" y="131798"/>
                      </a:cubicBezTo>
                      <a:cubicBezTo>
                        <a:pt x="51929" y="131163"/>
                        <a:pt x="52493" y="130598"/>
                        <a:pt x="52987" y="129963"/>
                      </a:cubicBezTo>
                      <a:cubicBezTo>
                        <a:pt x="53128" y="129822"/>
                        <a:pt x="53199" y="129681"/>
                        <a:pt x="53269" y="129540"/>
                      </a:cubicBezTo>
                      <a:cubicBezTo>
                        <a:pt x="53410" y="129399"/>
                        <a:pt x="53481" y="129258"/>
                        <a:pt x="53551" y="129117"/>
                      </a:cubicBezTo>
                      <a:cubicBezTo>
                        <a:pt x="53693" y="128834"/>
                        <a:pt x="53904" y="128623"/>
                        <a:pt x="54045" y="128341"/>
                      </a:cubicBezTo>
                      <a:cubicBezTo>
                        <a:pt x="54327" y="127847"/>
                        <a:pt x="54610" y="127282"/>
                        <a:pt x="54751" y="126788"/>
                      </a:cubicBezTo>
                      <a:cubicBezTo>
                        <a:pt x="54751" y="126718"/>
                        <a:pt x="54821" y="126647"/>
                        <a:pt x="54821" y="126577"/>
                      </a:cubicBezTo>
                      <a:cubicBezTo>
                        <a:pt x="54892" y="126506"/>
                        <a:pt x="54892" y="126365"/>
                        <a:pt x="54892" y="126295"/>
                      </a:cubicBezTo>
                      <a:cubicBezTo>
                        <a:pt x="55033" y="125942"/>
                        <a:pt x="55104" y="125589"/>
                        <a:pt x="55174" y="125236"/>
                      </a:cubicBezTo>
                      <a:cubicBezTo>
                        <a:pt x="55315" y="124742"/>
                        <a:pt x="55315" y="124178"/>
                        <a:pt x="55386" y="123613"/>
                      </a:cubicBezTo>
                      <a:cubicBezTo>
                        <a:pt x="55386" y="123543"/>
                        <a:pt x="55386" y="123472"/>
                        <a:pt x="55386" y="123402"/>
                      </a:cubicBezTo>
                      <a:lnTo>
                        <a:pt x="55739" y="141"/>
                      </a:lnTo>
                      <a:cubicBezTo>
                        <a:pt x="55951" y="1058"/>
                        <a:pt x="55739" y="1976"/>
                        <a:pt x="55457" y="2963"/>
                      </a:cubicBezTo>
                      <a:close/>
                    </a:path>
                  </a:pathLst>
                </a:custGeom>
                <a:solidFill>
                  <a:srgbClr val="D19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11" name="Google Shape;111;p1"/>
                <p:cNvSpPr/>
                <p:nvPr/>
              </p:nvSpPr>
              <p:spPr>
                <a:xfrm>
                  <a:off x="6740287" y="1644923"/>
                  <a:ext cx="49389" cy="28222"/>
                </a:xfrm>
                <a:custGeom>
                  <a:avLst/>
                  <a:gdLst/>
                  <a:ahLst/>
                  <a:cxnLst/>
                  <a:rect l="l" t="t" r="r" b="b"/>
                  <a:pathLst>
                    <a:path w="49388" h="28222" extrusionOk="0">
                      <a:moveTo>
                        <a:pt x="47440" y="4736"/>
                      </a:moveTo>
                      <a:cubicBezTo>
                        <a:pt x="58376" y="11086"/>
                        <a:pt x="58376" y="21246"/>
                        <a:pt x="47581" y="27525"/>
                      </a:cubicBezTo>
                      <a:cubicBezTo>
                        <a:pt x="36716" y="33805"/>
                        <a:pt x="19147" y="33876"/>
                        <a:pt x="8211" y="27525"/>
                      </a:cubicBezTo>
                      <a:cubicBezTo>
                        <a:pt x="-2725" y="21246"/>
                        <a:pt x="-2725" y="11016"/>
                        <a:pt x="8140" y="4736"/>
                      </a:cubicBezTo>
                      <a:cubicBezTo>
                        <a:pt x="18935" y="-1543"/>
                        <a:pt x="36574" y="-1614"/>
                        <a:pt x="47440" y="4736"/>
                      </a:cubicBezTo>
                      <a:close/>
                    </a:path>
                  </a:pathLst>
                </a:custGeom>
                <a:solidFill>
                  <a:srgbClr val="FED1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grpSp>
        </p:grpSp>
        <p:grpSp>
          <p:nvGrpSpPr>
            <p:cNvPr id="112" name="Google Shape;112;p1"/>
            <p:cNvGrpSpPr/>
            <p:nvPr/>
          </p:nvGrpSpPr>
          <p:grpSpPr>
            <a:xfrm>
              <a:off x="6591086" y="1332204"/>
              <a:ext cx="353203" cy="370866"/>
              <a:chOff x="6591086" y="1332204"/>
              <a:chExt cx="353203" cy="370866"/>
            </a:xfrm>
          </p:grpSpPr>
          <p:sp>
            <p:nvSpPr>
              <p:cNvPr id="113" name="Google Shape;113;p1"/>
              <p:cNvSpPr/>
              <p:nvPr/>
            </p:nvSpPr>
            <p:spPr>
              <a:xfrm>
                <a:off x="6591086" y="1332204"/>
                <a:ext cx="352778" cy="204611"/>
              </a:xfrm>
              <a:custGeom>
                <a:avLst/>
                <a:gdLst/>
                <a:ahLst/>
                <a:cxnLst/>
                <a:rect l="l" t="t" r="r" b="b"/>
                <a:pathLst>
                  <a:path w="352777" h="204611" extrusionOk="0">
                    <a:moveTo>
                      <a:pt x="301556" y="30013"/>
                    </a:moveTo>
                    <a:cubicBezTo>
                      <a:pt x="232200" y="-9992"/>
                      <a:pt x="120229" y="-9992"/>
                      <a:pt x="51367" y="29942"/>
                    </a:cubicBezTo>
                    <a:cubicBezTo>
                      <a:pt x="16935" y="49980"/>
                      <a:pt x="-210" y="76156"/>
                      <a:pt x="2" y="102473"/>
                    </a:cubicBezTo>
                    <a:cubicBezTo>
                      <a:pt x="143" y="128649"/>
                      <a:pt x="17570" y="154896"/>
                      <a:pt x="52213" y="174934"/>
                    </a:cubicBezTo>
                    <a:cubicBezTo>
                      <a:pt x="117336" y="212540"/>
                      <a:pt x="220206" y="214798"/>
                      <a:pt x="289492" y="181707"/>
                    </a:cubicBezTo>
                    <a:cubicBezTo>
                      <a:pt x="294007" y="179590"/>
                      <a:pt x="298240" y="177333"/>
                      <a:pt x="302403" y="174934"/>
                    </a:cubicBezTo>
                    <a:cubicBezTo>
                      <a:pt x="336693" y="155037"/>
                      <a:pt x="353768" y="128931"/>
                      <a:pt x="353768" y="102896"/>
                    </a:cubicBezTo>
                    <a:lnTo>
                      <a:pt x="353768" y="102544"/>
                    </a:lnTo>
                    <a:cubicBezTo>
                      <a:pt x="353626" y="76226"/>
                      <a:pt x="336199" y="49980"/>
                      <a:pt x="301556" y="30013"/>
                    </a:cubicBezTo>
                    <a:close/>
                    <a:moveTo>
                      <a:pt x="75285" y="161458"/>
                    </a:moveTo>
                    <a:cubicBezTo>
                      <a:pt x="18770" y="128861"/>
                      <a:pt x="18487" y="76015"/>
                      <a:pt x="74579" y="43418"/>
                    </a:cubicBezTo>
                    <a:cubicBezTo>
                      <a:pt x="89537" y="34669"/>
                      <a:pt x="106964" y="28319"/>
                      <a:pt x="125591" y="24298"/>
                    </a:cubicBezTo>
                    <a:cubicBezTo>
                      <a:pt x="125591" y="24298"/>
                      <a:pt x="117054" y="124628"/>
                      <a:pt x="176955" y="185870"/>
                    </a:cubicBezTo>
                    <a:cubicBezTo>
                      <a:pt x="140266" y="185870"/>
                      <a:pt x="103437" y="177685"/>
                      <a:pt x="75285" y="161458"/>
                    </a:cubicBezTo>
                    <a:close/>
                  </a:path>
                </a:pathLst>
              </a:custGeom>
              <a:solidFill>
                <a:srgbClr val="FFD97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14" name="Google Shape;114;p1"/>
              <p:cNvSpPr/>
              <p:nvPr/>
            </p:nvSpPr>
            <p:spPr>
              <a:xfrm>
                <a:off x="6623790" y="1356501"/>
                <a:ext cx="141111" cy="155222"/>
              </a:xfrm>
              <a:custGeom>
                <a:avLst/>
                <a:gdLst/>
                <a:ahLst/>
                <a:cxnLst/>
                <a:rect l="l" t="t" r="r" b="b"/>
                <a:pathLst>
                  <a:path w="141111" h="155222" extrusionOk="0">
                    <a:moveTo>
                      <a:pt x="144322" y="161572"/>
                    </a:moveTo>
                    <a:cubicBezTo>
                      <a:pt x="107563" y="161502"/>
                      <a:pt x="70733" y="153388"/>
                      <a:pt x="42581" y="137160"/>
                    </a:cubicBezTo>
                    <a:cubicBezTo>
                      <a:pt x="-13934" y="104563"/>
                      <a:pt x="-14216" y="51717"/>
                      <a:pt x="41875" y="19121"/>
                    </a:cubicBezTo>
                    <a:cubicBezTo>
                      <a:pt x="56833" y="10372"/>
                      <a:pt x="74261" y="4022"/>
                      <a:pt x="92887" y="0"/>
                    </a:cubicBezTo>
                    <a:cubicBezTo>
                      <a:pt x="92958" y="0"/>
                      <a:pt x="84350" y="100330"/>
                      <a:pt x="144322" y="161572"/>
                    </a:cubicBezTo>
                    <a:close/>
                  </a:path>
                </a:pathLst>
              </a:custGeom>
              <a:solidFill>
                <a:srgbClr val="D19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15" name="Google Shape;115;p1"/>
              <p:cNvSpPr/>
              <p:nvPr/>
            </p:nvSpPr>
            <p:spPr>
              <a:xfrm>
                <a:off x="6716319" y="1351131"/>
                <a:ext cx="190500" cy="162278"/>
              </a:xfrm>
              <a:custGeom>
                <a:avLst/>
                <a:gdLst/>
                <a:ahLst/>
                <a:cxnLst/>
                <a:rect l="l" t="t" r="r" b="b"/>
                <a:pathLst>
                  <a:path w="190499" h="162277" extrusionOk="0">
                    <a:moveTo>
                      <a:pt x="153886" y="142530"/>
                    </a:moveTo>
                    <a:cubicBezTo>
                      <a:pt x="125735" y="158829"/>
                      <a:pt x="88764" y="167013"/>
                      <a:pt x="51793" y="166943"/>
                    </a:cubicBezTo>
                    <a:cubicBezTo>
                      <a:pt x="-8179" y="105700"/>
                      <a:pt x="428" y="5370"/>
                      <a:pt x="428" y="5370"/>
                    </a:cubicBezTo>
                    <a:cubicBezTo>
                      <a:pt x="51722" y="-5848"/>
                      <a:pt x="111836" y="502"/>
                      <a:pt x="153252" y="24491"/>
                    </a:cubicBezTo>
                    <a:cubicBezTo>
                      <a:pt x="209696" y="57088"/>
                      <a:pt x="209978" y="109934"/>
                      <a:pt x="153886" y="14253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16" name="Google Shape;116;p1"/>
              <p:cNvSpPr/>
              <p:nvPr/>
            </p:nvSpPr>
            <p:spPr>
              <a:xfrm>
                <a:off x="6767900" y="1434959"/>
                <a:ext cx="176389" cy="268111"/>
              </a:xfrm>
              <a:custGeom>
                <a:avLst/>
                <a:gdLst/>
                <a:ahLst/>
                <a:cxnLst/>
                <a:rect l="l" t="t" r="r" b="b"/>
                <a:pathLst>
                  <a:path w="176388" h="268111" extrusionOk="0">
                    <a:moveTo>
                      <a:pt x="176953" y="0"/>
                    </a:moveTo>
                    <a:lnTo>
                      <a:pt x="176953" y="92498"/>
                    </a:lnTo>
                    <a:cubicBezTo>
                      <a:pt x="176953" y="190218"/>
                      <a:pt x="97720" y="269452"/>
                      <a:pt x="0" y="269452"/>
                    </a:cubicBezTo>
                    <a:cubicBezTo>
                      <a:pt x="0" y="269452"/>
                      <a:pt x="112607" y="259856"/>
                      <a:pt x="112607" y="78952"/>
                    </a:cubicBezTo>
                    <a:cubicBezTo>
                      <a:pt x="117052" y="76835"/>
                      <a:pt x="121356" y="74577"/>
                      <a:pt x="125519" y="72178"/>
                    </a:cubicBezTo>
                    <a:cubicBezTo>
                      <a:pt x="159879" y="52211"/>
                      <a:pt x="176953" y="26106"/>
                      <a:pt x="176953" y="0"/>
                    </a:cubicBezTo>
                    <a:close/>
                  </a:path>
                </a:pathLst>
              </a:custGeom>
              <a:solidFill>
                <a:srgbClr val="D19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17" name="Google Shape;117;p1"/>
              <p:cNvSpPr/>
              <p:nvPr/>
            </p:nvSpPr>
            <p:spPr>
              <a:xfrm>
                <a:off x="6591088" y="1434536"/>
                <a:ext cx="289278" cy="268111"/>
              </a:xfrm>
              <a:custGeom>
                <a:avLst/>
                <a:gdLst/>
                <a:ahLst/>
                <a:cxnLst/>
                <a:rect l="l" t="t" r="r" b="b"/>
                <a:pathLst>
                  <a:path w="289277" h="268111" extrusionOk="0">
                    <a:moveTo>
                      <a:pt x="289490" y="79304"/>
                    </a:moveTo>
                    <a:cubicBezTo>
                      <a:pt x="289490" y="260209"/>
                      <a:pt x="176883" y="269804"/>
                      <a:pt x="176883" y="269804"/>
                    </a:cubicBezTo>
                    <a:cubicBezTo>
                      <a:pt x="79234" y="269804"/>
                      <a:pt x="0" y="190571"/>
                      <a:pt x="0" y="92851"/>
                    </a:cubicBezTo>
                    <a:lnTo>
                      <a:pt x="0" y="0"/>
                    </a:lnTo>
                    <a:cubicBezTo>
                      <a:pt x="141" y="26247"/>
                      <a:pt x="17498" y="52423"/>
                      <a:pt x="52211" y="72460"/>
                    </a:cubicBezTo>
                    <a:cubicBezTo>
                      <a:pt x="117334" y="110208"/>
                      <a:pt x="220133" y="112395"/>
                      <a:pt x="289490" y="793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grpSp>
        <p:grpSp>
          <p:nvGrpSpPr>
            <p:cNvPr id="118" name="Google Shape;118;p1"/>
            <p:cNvGrpSpPr/>
            <p:nvPr/>
          </p:nvGrpSpPr>
          <p:grpSpPr>
            <a:xfrm>
              <a:off x="6883118" y="1521531"/>
              <a:ext cx="86854" cy="175824"/>
              <a:chOff x="6883118" y="1521531"/>
              <a:chExt cx="86854" cy="175824"/>
            </a:xfrm>
          </p:grpSpPr>
          <p:sp>
            <p:nvSpPr>
              <p:cNvPr id="119" name="Google Shape;119;p1"/>
              <p:cNvSpPr/>
              <p:nvPr/>
            </p:nvSpPr>
            <p:spPr>
              <a:xfrm>
                <a:off x="6884952" y="1651071"/>
                <a:ext cx="56444" cy="21167"/>
              </a:xfrm>
              <a:custGeom>
                <a:avLst/>
                <a:gdLst/>
                <a:ahLst/>
                <a:cxnLst/>
                <a:rect l="l" t="t" r="r" b="b"/>
                <a:pathLst>
                  <a:path w="56444" h="21166" extrusionOk="0">
                    <a:moveTo>
                      <a:pt x="56444" y="0"/>
                    </a:moveTo>
                    <a:cubicBezTo>
                      <a:pt x="55457" y="564"/>
                      <a:pt x="54469" y="988"/>
                      <a:pt x="53411" y="1411"/>
                    </a:cubicBezTo>
                    <a:cubicBezTo>
                      <a:pt x="53128" y="1552"/>
                      <a:pt x="52846" y="1623"/>
                      <a:pt x="52564" y="1693"/>
                    </a:cubicBezTo>
                    <a:cubicBezTo>
                      <a:pt x="51999" y="1835"/>
                      <a:pt x="51505" y="1976"/>
                      <a:pt x="50941" y="2117"/>
                    </a:cubicBezTo>
                    <a:cubicBezTo>
                      <a:pt x="50588" y="2187"/>
                      <a:pt x="50236" y="2258"/>
                      <a:pt x="49883" y="2328"/>
                    </a:cubicBezTo>
                    <a:cubicBezTo>
                      <a:pt x="49530" y="2399"/>
                      <a:pt x="49177" y="2399"/>
                      <a:pt x="48824" y="2469"/>
                    </a:cubicBezTo>
                    <a:cubicBezTo>
                      <a:pt x="48330" y="2540"/>
                      <a:pt x="47836" y="2611"/>
                      <a:pt x="47343" y="2611"/>
                    </a:cubicBezTo>
                    <a:cubicBezTo>
                      <a:pt x="47060" y="2611"/>
                      <a:pt x="46778" y="2611"/>
                      <a:pt x="46496" y="2681"/>
                    </a:cubicBezTo>
                    <a:cubicBezTo>
                      <a:pt x="45861" y="2681"/>
                      <a:pt x="45226" y="2681"/>
                      <a:pt x="44591" y="2681"/>
                    </a:cubicBezTo>
                    <a:cubicBezTo>
                      <a:pt x="44450" y="2681"/>
                      <a:pt x="44309" y="2681"/>
                      <a:pt x="44097" y="2681"/>
                    </a:cubicBezTo>
                    <a:cubicBezTo>
                      <a:pt x="43321" y="2611"/>
                      <a:pt x="42475" y="2540"/>
                      <a:pt x="41628" y="2399"/>
                    </a:cubicBezTo>
                    <a:cubicBezTo>
                      <a:pt x="41416" y="2399"/>
                      <a:pt x="41275" y="2328"/>
                      <a:pt x="41063" y="2328"/>
                    </a:cubicBezTo>
                    <a:cubicBezTo>
                      <a:pt x="40217" y="2187"/>
                      <a:pt x="39370" y="2046"/>
                      <a:pt x="38523" y="1764"/>
                    </a:cubicBezTo>
                    <a:cubicBezTo>
                      <a:pt x="38453" y="1764"/>
                      <a:pt x="38382" y="1693"/>
                      <a:pt x="38312" y="1693"/>
                    </a:cubicBezTo>
                    <a:cubicBezTo>
                      <a:pt x="37394" y="1482"/>
                      <a:pt x="36406" y="1199"/>
                      <a:pt x="35489" y="847"/>
                    </a:cubicBezTo>
                    <a:lnTo>
                      <a:pt x="0" y="21519"/>
                    </a:lnTo>
                    <a:cubicBezTo>
                      <a:pt x="494" y="21731"/>
                      <a:pt x="1058" y="21872"/>
                      <a:pt x="1552" y="22013"/>
                    </a:cubicBezTo>
                    <a:cubicBezTo>
                      <a:pt x="1975" y="22154"/>
                      <a:pt x="2399" y="22296"/>
                      <a:pt x="2893" y="22366"/>
                    </a:cubicBezTo>
                    <a:cubicBezTo>
                      <a:pt x="2963" y="22366"/>
                      <a:pt x="3034" y="22437"/>
                      <a:pt x="3104" y="22437"/>
                    </a:cubicBezTo>
                    <a:cubicBezTo>
                      <a:pt x="3175" y="22437"/>
                      <a:pt x="3175" y="22437"/>
                      <a:pt x="3246" y="22437"/>
                    </a:cubicBezTo>
                    <a:cubicBezTo>
                      <a:pt x="3810" y="22578"/>
                      <a:pt x="4374" y="22719"/>
                      <a:pt x="4939" y="22790"/>
                    </a:cubicBezTo>
                    <a:cubicBezTo>
                      <a:pt x="5221" y="22860"/>
                      <a:pt x="5433" y="22860"/>
                      <a:pt x="5715" y="22931"/>
                    </a:cubicBezTo>
                    <a:cubicBezTo>
                      <a:pt x="5926" y="22931"/>
                      <a:pt x="6068" y="23001"/>
                      <a:pt x="6280" y="23001"/>
                    </a:cubicBezTo>
                    <a:cubicBezTo>
                      <a:pt x="6420" y="23001"/>
                      <a:pt x="6632" y="23072"/>
                      <a:pt x="6773" y="23072"/>
                    </a:cubicBezTo>
                    <a:cubicBezTo>
                      <a:pt x="7408" y="23142"/>
                      <a:pt x="7973" y="23213"/>
                      <a:pt x="8608" y="23283"/>
                    </a:cubicBezTo>
                    <a:cubicBezTo>
                      <a:pt x="8678" y="23283"/>
                      <a:pt x="8749" y="23283"/>
                      <a:pt x="8749" y="23283"/>
                    </a:cubicBezTo>
                    <a:cubicBezTo>
                      <a:pt x="8890" y="23283"/>
                      <a:pt x="9031" y="23283"/>
                      <a:pt x="9243" y="23283"/>
                    </a:cubicBezTo>
                    <a:cubicBezTo>
                      <a:pt x="9666" y="23283"/>
                      <a:pt x="10089" y="23354"/>
                      <a:pt x="10513" y="23354"/>
                    </a:cubicBezTo>
                    <a:cubicBezTo>
                      <a:pt x="10725" y="23354"/>
                      <a:pt x="10936" y="23354"/>
                      <a:pt x="11148" y="23354"/>
                    </a:cubicBezTo>
                    <a:cubicBezTo>
                      <a:pt x="11430" y="23354"/>
                      <a:pt x="11712" y="23354"/>
                      <a:pt x="11995" y="23283"/>
                    </a:cubicBezTo>
                    <a:cubicBezTo>
                      <a:pt x="12206" y="23283"/>
                      <a:pt x="12418" y="23283"/>
                      <a:pt x="12629" y="23283"/>
                    </a:cubicBezTo>
                    <a:cubicBezTo>
                      <a:pt x="12912" y="23283"/>
                      <a:pt x="13194" y="23213"/>
                      <a:pt x="13476" y="23142"/>
                    </a:cubicBezTo>
                    <a:cubicBezTo>
                      <a:pt x="13829" y="23072"/>
                      <a:pt x="14182" y="23072"/>
                      <a:pt x="14534" y="23001"/>
                    </a:cubicBezTo>
                    <a:cubicBezTo>
                      <a:pt x="14676" y="23001"/>
                      <a:pt x="14816" y="23001"/>
                      <a:pt x="14958" y="22931"/>
                    </a:cubicBezTo>
                    <a:cubicBezTo>
                      <a:pt x="15169" y="22860"/>
                      <a:pt x="15381" y="22790"/>
                      <a:pt x="15593" y="22719"/>
                    </a:cubicBezTo>
                    <a:cubicBezTo>
                      <a:pt x="16157" y="22578"/>
                      <a:pt x="16722" y="22437"/>
                      <a:pt x="17216" y="22296"/>
                    </a:cubicBezTo>
                    <a:cubicBezTo>
                      <a:pt x="17357" y="22225"/>
                      <a:pt x="17568" y="22225"/>
                      <a:pt x="17710" y="22154"/>
                    </a:cubicBezTo>
                    <a:cubicBezTo>
                      <a:pt x="17850" y="22084"/>
                      <a:pt x="17992" y="22013"/>
                      <a:pt x="18062" y="22013"/>
                    </a:cubicBezTo>
                    <a:cubicBezTo>
                      <a:pt x="19121" y="21590"/>
                      <a:pt x="20108" y="21167"/>
                      <a:pt x="21096" y="20602"/>
                    </a:cubicBezTo>
                    <a:lnTo>
                      <a:pt x="56444" y="0"/>
                    </a:lnTo>
                    <a:close/>
                  </a:path>
                </a:pathLst>
              </a:custGeom>
              <a:solidFill>
                <a:srgbClr val="FFD97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20" name="Google Shape;120;p1"/>
              <p:cNvSpPr/>
              <p:nvPr/>
            </p:nvSpPr>
            <p:spPr>
              <a:xfrm>
                <a:off x="6885234" y="1521531"/>
                <a:ext cx="77611" cy="42333"/>
              </a:xfrm>
              <a:custGeom>
                <a:avLst/>
                <a:gdLst/>
                <a:ahLst/>
                <a:cxnLst/>
                <a:rect l="l" t="t" r="r" b="b"/>
                <a:pathLst>
                  <a:path w="77611" h="42333" extrusionOk="0">
                    <a:moveTo>
                      <a:pt x="0" y="20673"/>
                    </a:moveTo>
                    <a:lnTo>
                      <a:pt x="35490" y="0"/>
                    </a:lnTo>
                    <a:lnTo>
                      <a:pt x="78670" y="24977"/>
                    </a:lnTo>
                    <a:lnTo>
                      <a:pt x="43180" y="45579"/>
                    </a:lnTo>
                    <a:close/>
                  </a:path>
                </a:pathLst>
              </a:custGeom>
              <a:solidFill>
                <a:srgbClr val="FFD97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21" name="Google Shape;121;p1"/>
              <p:cNvSpPr/>
              <p:nvPr/>
            </p:nvSpPr>
            <p:spPr>
              <a:xfrm>
                <a:off x="6920583" y="1546366"/>
                <a:ext cx="49389" cy="148167"/>
              </a:xfrm>
              <a:custGeom>
                <a:avLst/>
                <a:gdLst/>
                <a:ahLst/>
                <a:cxnLst/>
                <a:rect l="l" t="t" r="r" b="b"/>
                <a:pathLst>
                  <a:path w="49388" h="148166" extrusionOk="0">
                    <a:moveTo>
                      <a:pt x="53763" y="17639"/>
                    </a:moveTo>
                    <a:cubicBezTo>
                      <a:pt x="53763" y="17498"/>
                      <a:pt x="53763" y="17286"/>
                      <a:pt x="53763" y="17145"/>
                    </a:cubicBezTo>
                    <a:cubicBezTo>
                      <a:pt x="53763" y="17004"/>
                      <a:pt x="53763" y="16792"/>
                      <a:pt x="53693" y="16651"/>
                    </a:cubicBezTo>
                    <a:cubicBezTo>
                      <a:pt x="53622" y="16510"/>
                      <a:pt x="53693" y="16298"/>
                      <a:pt x="53622" y="16157"/>
                    </a:cubicBezTo>
                    <a:cubicBezTo>
                      <a:pt x="53622" y="16016"/>
                      <a:pt x="53552" y="15804"/>
                      <a:pt x="53552" y="15663"/>
                    </a:cubicBezTo>
                    <a:cubicBezTo>
                      <a:pt x="53552" y="15663"/>
                      <a:pt x="53552" y="15663"/>
                      <a:pt x="53552" y="15593"/>
                    </a:cubicBezTo>
                    <a:cubicBezTo>
                      <a:pt x="53552" y="15593"/>
                      <a:pt x="53552" y="15593"/>
                      <a:pt x="53552" y="15593"/>
                    </a:cubicBezTo>
                    <a:cubicBezTo>
                      <a:pt x="53552" y="15452"/>
                      <a:pt x="53481" y="15311"/>
                      <a:pt x="53481" y="15099"/>
                    </a:cubicBezTo>
                    <a:cubicBezTo>
                      <a:pt x="53481" y="14887"/>
                      <a:pt x="53411" y="14746"/>
                      <a:pt x="53340" y="14534"/>
                    </a:cubicBezTo>
                    <a:cubicBezTo>
                      <a:pt x="53269" y="14323"/>
                      <a:pt x="53269" y="14182"/>
                      <a:pt x="53199" y="13970"/>
                    </a:cubicBezTo>
                    <a:cubicBezTo>
                      <a:pt x="53129" y="13758"/>
                      <a:pt x="53129" y="13617"/>
                      <a:pt x="53058" y="13406"/>
                    </a:cubicBezTo>
                    <a:cubicBezTo>
                      <a:pt x="52987" y="13264"/>
                      <a:pt x="52987" y="13123"/>
                      <a:pt x="52917" y="12912"/>
                    </a:cubicBezTo>
                    <a:cubicBezTo>
                      <a:pt x="52917" y="12912"/>
                      <a:pt x="52917" y="12912"/>
                      <a:pt x="52917" y="12912"/>
                    </a:cubicBezTo>
                    <a:cubicBezTo>
                      <a:pt x="52917" y="12912"/>
                      <a:pt x="52917" y="12912"/>
                      <a:pt x="52917" y="12841"/>
                    </a:cubicBezTo>
                    <a:cubicBezTo>
                      <a:pt x="52846" y="12630"/>
                      <a:pt x="52775" y="12488"/>
                      <a:pt x="52775" y="12277"/>
                    </a:cubicBezTo>
                    <a:cubicBezTo>
                      <a:pt x="52705" y="12065"/>
                      <a:pt x="52635" y="11924"/>
                      <a:pt x="52564" y="11712"/>
                    </a:cubicBezTo>
                    <a:cubicBezTo>
                      <a:pt x="52493" y="11571"/>
                      <a:pt x="52423" y="11359"/>
                      <a:pt x="52352" y="11218"/>
                    </a:cubicBezTo>
                    <a:cubicBezTo>
                      <a:pt x="52282" y="11077"/>
                      <a:pt x="52211" y="10866"/>
                      <a:pt x="52141" y="10724"/>
                    </a:cubicBezTo>
                    <a:cubicBezTo>
                      <a:pt x="52070" y="10583"/>
                      <a:pt x="51999" y="10442"/>
                      <a:pt x="51929" y="10301"/>
                    </a:cubicBezTo>
                    <a:cubicBezTo>
                      <a:pt x="51929" y="10301"/>
                      <a:pt x="51929" y="10301"/>
                      <a:pt x="51929" y="10301"/>
                    </a:cubicBezTo>
                    <a:cubicBezTo>
                      <a:pt x="51929" y="10301"/>
                      <a:pt x="51929" y="10301"/>
                      <a:pt x="51929" y="10231"/>
                    </a:cubicBezTo>
                    <a:cubicBezTo>
                      <a:pt x="51858" y="10090"/>
                      <a:pt x="51788" y="9878"/>
                      <a:pt x="51717" y="9737"/>
                    </a:cubicBezTo>
                    <a:cubicBezTo>
                      <a:pt x="51647" y="9525"/>
                      <a:pt x="51505" y="9384"/>
                      <a:pt x="51435" y="9172"/>
                    </a:cubicBezTo>
                    <a:cubicBezTo>
                      <a:pt x="51365" y="8961"/>
                      <a:pt x="51223" y="8749"/>
                      <a:pt x="51082" y="8537"/>
                    </a:cubicBezTo>
                    <a:cubicBezTo>
                      <a:pt x="50941" y="8326"/>
                      <a:pt x="50800" y="8043"/>
                      <a:pt x="50659" y="7832"/>
                    </a:cubicBezTo>
                    <a:cubicBezTo>
                      <a:pt x="50659" y="7832"/>
                      <a:pt x="50659" y="7761"/>
                      <a:pt x="50588" y="7761"/>
                    </a:cubicBezTo>
                    <a:cubicBezTo>
                      <a:pt x="50588" y="7761"/>
                      <a:pt x="50588" y="7691"/>
                      <a:pt x="50518" y="7691"/>
                    </a:cubicBezTo>
                    <a:cubicBezTo>
                      <a:pt x="50236" y="7267"/>
                      <a:pt x="50024" y="6844"/>
                      <a:pt x="49742" y="6421"/>
                    </a:cubicBezTo>
                    <a:cubicBezTo>
                      <a:pt x="49530" y="6068"/>
                      <a:pt x="49318" y="5786"/>
                      <a:pt x="49107" y="5503"/>
                    </a:cubicBezTo>
                    <a:cubicBezTo>
                      <a:pt x="48966" y="5292"/>
                      <a:pt x="48824" y="5080"/>
                      <a:pt x="48613" y="4868"/>
                    </a:cubicBezTo>
                    <a:cubicBezTo>
                      <a:pt x="48472" y="4727"/>
                      <a:pt x="48330" y="4516"/>
                      <a:pt x="48190" y="4374"/>
                    </a:cubicBezTo>
                    <a:cubicBezTo>
                      <a:pt x="48048" y="4233"/>
                      <a:pt x="47907" y="4092"/>
                      <a:pt x="47766" y="3881"/>
                    </a:cubicBezTo>
                    <a:cubicBezTo>
                      <a:pt x="47625" y="3739"/>
                      <a:pt x="47484" y="3598"/>
                      <a:pt x="47343" y="3457"/>
                    </a:cubicBezTo>
                    <a:cubicBezTo>
                      <a:pt x="47343" y="3457"/>
                      <a:pt x="47272" y="3387"/>
                      <a:pt x="47272" y="3387"/>
                    </a:cubicBezTo>
                    <a:cubicBezTo>
                      <a:pt x="47272" y="3387"/>
                      <a:pt x="47272" y="3387"/>
                      <a:pt x="47272" y="3387"/>
                    </a:cubicBezTo>
                    <a:cubicBezTo>
                      <a:pt x="47202" y="3246"/>
                      <a:pt x="47060" y="3175"/>
                      <a:pt x="46990" y="3034"/>
                    </a:cubicBezTo>
                    <a:cubicBezTo>
                      <a:pt x="46849" y="2893"/>
                      <a:pt x="46708" y="2752"/>
                      <a:pt x="46566" y="2611"/>
                    </a:cubicBezTo>
                    <a:cubicBezTo>
                      <a:pt x="46426" y="2469"/>
                      <a:pt x="46284" y="2328"/>
                      <a:pt x="46073" y="2187"/>
                    </a:cubicBezTo>
                    <a:cubicBezTo>
                      <a:pt x="45932" y="2046"/>
                      <a:pt x="45790" y="1905"/>
                      <a:pt x="45579" y="1764"/>
                    </a:cubicBezTo>
                    <a:cubicBezTo>
                      <a:pt x="45508" y="1693"/>
                      <a:pt x="45438" y="1623"/>
                      <a:pt x="45367" y="1552"/>
                    </a:cubicBezTo>
                    <a:cubicBezTo>
                      <a:pt x="45367" y="1552"/>
                      <a:pt x="45367" y="1552"/>
                      <a:pt x="45297" y="1482"/>
                    </a:cubicBezTo>
                    <a:cubicBezTo>
                      <a:pt x="45226" y="1411"/>
                      <a:pt x="45156" y="1411"/>
                      <a:pt x="45085" y="1341"/>
                    </a:cubicBezTo>
                    <a:cubicBezTo>
                      <a:pt x="44944" y="1199"/>
                      <a:pt x="44803" y="1129"/>
                      <a:pt x="44662" y="988"/>
                    </a:cubicBezTo>
                    <a:cubicBezTo>
                      <a:pt x="44521" y="847"/>
                      <a:pt x="44379" y="776"/>
                      <a:pt x="44238" y="635"/>
                    </a:cubicBezTo>
                    <a:cubicBezTo>
                      <a:pt x="44097" y="564"/>
                      <a:pt x="43956" y="423"/>
                      <a:pt x="43815" y="353"/>
                    </a:cubicBezTo>
                    <a:cubicBezTo>
                      <a:pt x="43674" y="282"/>
                      <a:pt x="43533" y="141"/>
                      <a:pt x="43392" y="71"/>
                    </a:cubicBezTo>
                    <a:cubicBezTo>
                      <a:pt x="43392" y="71"/>
                      <a:pt x="43321" y="0"/>
                      <a:pt x="43321" y="0"/>
                    </a:cubicBezTo>
                    <a:lnTo>
                      <a:pt x="7832" y="20673"/>
                    </a:lnTo>
                    <a:cubicBezTo>
                      <a:pt x="8537" y="21096"/>
                      <a:pt x="9243" y="21590"/>
                      <a:pt x="9878" y="22084"/>
                    </a:cubicBezTo>
                    <a:cubicBezTo>
                      <a:pt x="9878" y="22084"/>
                      <a:pt x="9878" y="22084"/>
                      <a:pt x="9949" y="22154"/>
                    </a:cubicBezTo>
                    <a:cubicBezTo>
                      <a:pt x="10583" y="22719"/>
                      <a:pt x="11219" y="23283"/>
                      <a:pt x="11853" y="23918"/>
                    </a:cubicBezTo>
                    <a:cubicBezTo>
                      <a:pt x="11853" y="23918"/>
                      <a:pt x="11853" y="23918"/>
                      <a:pt x="11853" y="23918"/>
                    </a:cubicBezTo>
                    <a:cubicBezTo>
                      <a:pt x="13053" y="25259"/>
                      <a:pt x="14182" y="26741"/>
                      <a:pt x="15099" y="28363"/>
                    </a:cubicBezTo>
                    <a:cubicBezTo>
                      <a:pt x="15099" y="28363"/>
                      <a:pt x="15099" y="28434"/>
                      <a:pt x="15170" y="28434"/>
                    </a:cubicBezTo>
                    <a:cubicBezTo>
                      <a:pt x="15664" y="29210"/>
                      <a:pt x="16016" y="30057"/>
                      <a:pt x="16440" y="30903"/>
                    </a:cubicBezTo>
                    <a:cubicBezTo>
                      <a:pt x="16440" y="30903"/>
                      <a:pt x="16440" y="30903"/>
                      <a:pt x="16440" y="30903"/>
                    </a:cubicBezTo>
                    <a:cubicBezTo>
                      <a:pt x="16792" y="31750"/>
                      <a:pt x="17145" y="32597"/>
                      <a:pt x="17357" y="33443"/>
                    </a:cubicBezTo>
                    <a:cubicBezTo>
                      <a:pt x="17357" y="33443"/>
                      <a:pt x="17357" y="33443"/>
                      <a:pt x="17357" y="33443"/>
                    </a:cubicBezTo>
                    <a:cubicBezTo>
                      <a:pt x="17639" y="34290"/>
                      <a:pt x="17851" y="35137"/>
                      <a:pt x="17921" y="35983"/>
                    </a:cubicBezTo>
                    <a:cubicBezTo>
                      <a:pt x="17921" y="35983"/>
                      <a:pt x="17921" y="35983"/>
                      <a:pt x="17921" y="35983"/>
                    </a:cubicBezTo>
                    <a:cubicBezTo>
                      <a:pt x="18062" y="36830"/>
                      <a:pt x="18133" y="37677"/>
                      <a:pt x="18133" y="38523"/>
                    </a:cubicBezTo>
                    <a:lnTo>
                      <a:pt x="17921" y="111125"/>
                    </a:lnTo>
                    <a:cubicBezTo>
                      <a:pt x="17921" y="113453"/>
                      <a:pt x="17780" y="115711"/>
                      <a:pt x="17568" y="117828"/>
                    </a:cubicBezTo>
                    <a:cubicBezTo>
                      <a:pt x="17568" y="118039"/>
                      <a:pt x="17498" y="118181"/>
                      <a:pt x="17498" y="118392"/>
                    </a:cubicBezTo>
                    <a:cubicBezTo>
                      <a:pt x="17286" y="120368"/>
                      <a:pt x="17004" y="122273"/>
                      <a:pt x="16651" y="124107"/>
                    </a:cubicBezTo>
                    <a:cubicBezTo>
                      <a:pt x="16580" y="124319"/>
                      <a:pt x="16580" y="124601"/>
                      <a:pt x="16510" y="124813"/>
                    </a:cubicBezTo>
                    <a:cubicBezTo>
                      <a:pt x="16157" y="126577"/>
                      <a:pt x="15734" y="128270"/>
                      <a:pt x="15170" y="129893"/>
                    </a:cubicBezTo>
                    <a:cubicBezTo>
                      <a:pt x="15099" y="130246"/>
                      <a:pt x="14958" y="130528"/>
                      <a:pt x="14887" y="130810"/>
                    </a:cubicBezTo>
                    <a:cubicBezTo>
                      <a:pt x="14393" y="132292"/>
                      <a:pt x="13829" y="133773"/>
                      <a:pt x="13194" y="135114"/>
                    </a:cubicBezTo>
                    <a:cubicBezTo>
                      <a:pt x="13123" y="135326"/>
                      <a:pt x="13053" y="135537"/>
                      <a:pt x="12982" y="135678"/>
                    </a:cubicBezTo>
                    <a:cubicBezTo>
                      <a:pt x="12206" y="137231"/>
                      <a:pt x="11430" y="138783"/>
                      <a:pt x="10513" y="140123"/>
                    </a:cubicBezTo>
                    <a:cubicBezTo>
                      <a:pt x="10442" y="140264"/>
                      <a:pt x="10301" y="140406"/>
                      <a:pt x="10160" y="140617"/>
                    </a:cubicBezTo>
                    <a:cubicBezTo>
                      <a:pt x="9384" y="141746"/>
                      <a:pt x="8608" y="142804"/>
                      <a:pt x="7761" y="143792"/>
                    </a:cubicBezTo>
                    <a:cubicBezTo>
                      <a:pt x="7479" y="144145"/>
                      <a:pt x="7126" y="144498"/>
                      <a:pt x="6844" y="144851"/>
                    </a:cubicBezTo>
                    <a:cubicBezTo>
                      <a:pt x="6138" y="145627"/>
                      <a:pt x="5362" y="146403"/>
                      <a:pt x="4516" y="147108"/>
                    </a:cubicBezTo>
                    <a:cubicBezTo>
                      <a:pt x="4163" y="147391"/>
                      <a:pt x="3880" y="147673"/>
                      <a:pt x="3528" y="147955"/>
                    </a:cubicBezTo>
                    <a:cubicBezTo>
                      <a:pt x="2399" y="148872"/>
                      <a:pt x="1199" y="149719"/>
                      <a:pt x="0" y="150425"/>
                    </a:cubicBezTo>
                    <a:lnTo>
                      <a:pt x="35490" y="129752"/>
                    </a:lnTo>
                    <a:cubicBezTo>
                      <a:pt x="36760" y="129046"/>
                      <a:pt x="37888" y="128199"/>
                      <a:pt x="39017" y="127282"/>
                    </a:cubicBezTo>
                    <a:cubicBezTo>
                      <a:pt x="39370" y="127000"/>
                      <a:pt x="39652" y="126718"/>
                      <a:pt x="40005" y="126436"/>
                    </a:cubicBezTo>
                    <a:cubicBezTo>
                      <a:pt x="40781" y="125730"/>
                      <a:pt x="41557" y="125024"/>
                      <a:pt x="42333" y="124178"/>
                    </a:cubicBezTo>
                    <a:cubicBezTo>
                      <a:pt x="42615" y="123825"/>
                      <a:pt x="42969" y="123472"/>
                      <a:pt x="43251" y="123119"/>
                    </a:cubicBezTo>
                    <a:cubicBezTo>
                      <a:pt x="44097" y="122132"/>
                      <a:pt x="44944" y="121073"/>
                      <a:pt x="45650" y="119944"/>
                    </a:cubicBezTo>
                    <a:cubicBezTo>
                      <a:pt x="45790" y="119803"/>
                      <a:pt x="45861" y="119662"/>
                      <a:pt x="46002" y="119451"/>
                    </a:cubicBezTo>
                    <a:cubicBezTo>
                      <a:pt x="46002" y="119380"/>
                      <a:pt x="46073" y="119380"/>
                      <a:pt x="46073" y="119380"/>
                    </a:cubicBezTo>
                    <a:cubicBezTo>
                      <a:pt x="46920" y="118039"/>
                      <a:pt x="47696" y="116699"/>
                      <a:pt x="48401" y="115217"/>
                    </a:cubicBezTo>
                    <a:cubicBezTo>
                      <a:pt x="48401" y="115147"/>
                      <a:pt x="48472" y="115076"/>
                      <a:pt x="48472" y="115006"/>
                    </a:cubicBezTo>
                    <a:cubicBezTo>
                      <a:pt x="48542" y="114794"/>
                      <a:pt x="48613" y="114653"/>
                      <a:pt x="48684" y="114441"/>
                    </a:cubicBezTo>
                    <a:cubicBezTo>
                      <a:pt x="49107" y="113524"/>
                      <a:pt x="49530" y="112607"/>
                      <a:pt x="49883" y="111619"/>
                    </a:cubicBezTo>
                    <a:cubicBezTo>
                      <a:pt x="50094" y="111125"/>
                      <a:pt x="50236" y="110631"/>
                      <a:pt x="50377" y="110137"/>
                    </a:cubicBezTo>
                    <a:cubicBezTo>
                      <a:pt x="50447" y="109855"/>
                      <a:pt x="50588" y="109502"/>
                      <a:pt x="50659" y="109220"/>
                    </a:cubicBezTo>
                    <a:cubicBezTo>
                      <a:pt x="50729" y="108938"/>
                      <a:pt x="50871" y="108656"/>
                      <a:pt x="50941" y="108373"/>
                    </a:cubicBezTo>
                    <a:cubicBezTo>
                      <a:pt x="51223" y="107315"/>
                      <a:pt x="51505" y="106327"/>
                      <a:pt x="51788" y="105198"/>
                    </a:cubicBezTo>
                    <a:cubicBezTo>
                      <a:pt x="51858" y="104846"/>
                      <a:pt x="51929" y="104493"/>
                      <a:pt x="51999" y="104069"/>
                    </a:cubicBezTo>
                    <a:cubicBezTo>
                      <a:pt x="52070" y="103858"/>
                      <a:pt x="52070" y="103576"/>
                      <a:pt x="52141" y="103364"/>
                    </a:cubicBezTo>
                    <a:cubicBezTo>
                      <a:pt x="52211" y="103011"/>
                      <a:pt x="52282" y="102588"/>
                      <a:pt x="52352" y="102235"/>
                    </a:cubicBezTo>
                    <a:cubicBezTo>
                      <a:pt x="52493" y="101247"/>
                      <a:pt x="52635" y="100259"/>
                      <a:pt x="52775" y="99272"/>
                    </a:cubicBezTo>
                    <a:cubicBezTo>
                      <a:pt x="52846" y="98707"/>
                      <a:pt x="52917" y="98143"/>
                      <a:pt x="52917" y="97649"/>
                    </a:cubicBezTo>
                    <a:cubicBezTo>
                      <a:pt x="52917" y="97437"/>
                      <a:pt x="52987" y="97296"/>
                      <a:pt x="52987" y="97084"/>
                    </a:cubicBezTo>
                    <a:cubicBezTo>
                      <a:pt x="52987" y="96873"/>
                      <a:pt x="53058" y="96591"/>
                      <a:pt x="53058" y="96379"/>
                    </a:cubicBezTo>
                    <a:cubicBezTo>
                      <a:pt x="53129" y="95462"/>
                      <a:pt x="53199" y="94474"/>
                      <a:pt x="53269" y="93486"/>
                    </a:cubicBezTo>
                    <a:cubicBezTo>
                      <a:pt x="53340" y="92498"/>
                      <a:pt x="53340" y="91511"/>
                      <a:pt x="53340" y="90523"/>
                    </a:cubicBezTo>
                    <a:cubicBezTo>
                      <a:pt x="53340" y="90452"/>
                      <a:pt x="53340" y="90382"/>
                      <a:pt x="53340" y="90382"/>
                    </a:cubicBezTo>
                    <a:lnTo>
                      <a:pt x="53552" y="17780"/>
                    </a:lnTo>
                    <a:cubicBezTo>
                      <a:pt x="53763" y="17921"/>
                      <a:pt x="53763" y="17780"/>
                      <a:pt x="53763" y="17639"/>
                    </a:cubicBezTo>
                    <a:close/>
                  </a:path>
                </a:pathLst>
              </a:custGeom>
              <a:solidFill>
                <a:srgbClr val="D199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22" name="Google Shape;122;p1"/>
              <p:cNvSpPr/>
              <p:nvPr/>
            </p:nvSpPr>
            <p:spPr>
              <a:xfrm>
                <a:off x="6883118" y="1542133"/>
                <a:ext cx="49389" cy="155222"/>
              </a:xfrm>
              <a:custGeom>
                <a:avLst/>
                <a:gdLst/>
                <a:ahLst/>
                <a:cxnLst/>
                <a:rect l="l" t="t" r="r" b="b"/>
                <a:pathLst>
                  <a:path w="49388" h="155222" extrusionOk="0">
                    <a:moveTo>
                      <a:pt x="45297" y="24977"/>
                    </a:moveTo>
                    <a:cubicBezTo>
                      <a:pt x="51012" y="28293"/>
                      <a:pt x="55739" y="36336"/>
                      <a:pt x="55668" y="42968"/>
                    </a:cubicBezTo>
                    <a:lnTo>
                      <a:pt x="55457" y="115570"/>
                    </a:lnTo>
                    <a:cubicBezTo>
                      <a:pt x="55386" y="152118"/>
                      <a:pt x="30974" y="168204"/>
                      <a:pt x="0" y="154023"/>
                    </a:cubicBezTo>
                    <a:lnTo>
                      <a:pt x="141" y="153035"/>
                    </a:lnTo>
                    <a:cubicBezTo>
                      <a:pt x="282" y="152259"/>
                      <a:pt x="423" y="151342"/>
                      <a:pt x="565" y="150495"/>
                    </a:cubicBezTo>
                    <a:cubicBezTo>
                      <a:pt x="635" y="149648"/>
                      <a:pt x="776" y="148872"/>
                      <a:pt x="847" y="148096"/>
                    </a:cubicBezTo>
                    <a:cubicBezTo>
                      <a:pt x="988" y="146685"/>
                      <a:pt x="1129" y="145274"/>
                      <a:pt x="1270" y="143863"/>
                    </a:cubicBezTo>
                    <a:cubicBezTo>
                      <a:pt x="1341" y="142240"/>
                      <a:pt x="1411" y="140688"/>
                      <a:pt x="1552" y="139065"/>
                    </a:cubicBezTo>
                    <a:cubicBezTo>
                      <a:pt x="1623" y="137372"/>
                      <a:pt x="1693" y="135608"/>
                      <a:pt x="1693" y="133773"/>
                    </a:cubicBezTo>
                    <a:lnTo>
                      <a:pt x="1693" y="130457"/>
                    </a:lnTo>
                    <a:cubicBezTo>
                      <a:pt x="20461" y="137019"/>
                      <a:pt x="34572" y="126012"/>
                      <a:pt x="34643" y="103505"/>
                    </a:cubicBezTo>
                    <a:lnTo>
                      <a:pt x="34784" y="49036"/>
                    </a:lnTo>
                    <a:cubicBezTo>
                      <a:pt x="34784" y="45649"/>
                      <a:pt x="32385" y="41487"/>
                      <a:pt x="29422" y="39793"/>
                    </a:cubicBezTo>
                    <a:lnTo>
                      <a:pt x="1976" y="23918"/>
                    </a:lnTo>
                    <a:lnTo>
                      <a:pt x="2046" y="0"/>
                    </a:lnTo>
                    <a:lnTo>
                      <a:pt x="45297" y="2497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grpSp>
        <p:sp>
          <p:nvSpPr>
            <p:cNvPr id="123" name="Google Shape;123;p1"/>
            <p:cNvSpPr/>
            <p:nvPr/>
          </p:nvSpPr>
          <p:spPr>
            <a:xfrm>
              <a:off x="6852214" y="1638229"/>
              <a:ext cx="63500" cy="28222"/>
            </a:xfrm>
            <a:custGeom>
              <a:avLst/>
              <a:gdLst/>
              <a:ahLst/>
              <a:cxnLst/>
              <a:rect l="l" t="t" r="r" b="b"/>
              <a:pathLst>
                <a:path w="63499" h="28222" extrusionOk="0">
                  <a:moveTo>
                    <a:pt x="32597" y="34431"/>
                  </a:moveTo>
                  <a:lnTo>
                    <a:pt x="0" y="19897"/>
                  </a:lnTo>
                  <a:lnTo>
                    <a:pt x="42333" y="0"/>
                  </a:lnTo>
                  <a:lnTo>
                    <a:pt x="65405" y="11571"/>
                  </a:lnTo>
                  <a:lnTo>
                    <a:pt x="64841" y="15663"/>
                  </a:lnTo>
                  <a:close/>
                </a:path>
              </a:pathLst>
            </a:custGeom>
            <a:solidFill>
              <a:srgbClr val="FFD97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24" name="Google Shape;124;p1"/>
            <p:cNvSpPr/>
            <p:nvPr/>
          </p:nvSpPr>
          <p:spPr>
            <a:xfrm>
              <a:off x="6852214" y="1658126"/>
              <a:ext cx="28222" cy="35278"/>
            </a:xfrm>
            <a:custGeom>
              <a:avLst/>
              <a:gdLst/>
              <a:ahLst/>
              <a:cxnLst/>
              <a:rect l="l" t="t" r="r" b="b"/>
              <a:pathLst>
                <a:path w="28222" h="35277" extrusionOk="0">
                  <a:moveTo>
                    <a:pt x="30974" y="37959"/>
                  </a:moveTo>
                  <a:lnTo>
                    <a:pt x="0" y="24553"/>
                  </a:lnTo>
                  <a:lnTo>
                    <a:pt x="0" y="0"/>
                  </a:lnTo>
                  <a:lnTo>
                    <a:pt x="32597" y="14464"/>
                  </a:lnTo>
                  <a:cubicBezTo>
                    <a:pt x="32597" y="14535"/>
                    <a:pt x="38241" y="31962"/>
                    <a:pt x="30974" y="3795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25" name="Google Shape;125;p1"/>
            <p:cNvSpPr/>
            <p:nvPr/>
          </p:nvSpPr>
          <p:spPr>
            <a:xfrm>
              <a:off x="6617829" y="1544814"/>
              <a:ext cx="77611" cy="98778"/>
            </a:xfrm>
            <a:custGeom>
              <a:avLst/>
              <a:gdLst/>
              <a:ahLst/>
              <a:cxnLst/>
              <a:rect l="l" t="t" r="r" b="b"/>
              <a:pathLst>
                <a:path w="77611" h="98777" extrusionOk="0">
                  <a:moveTo>
                    <a:pt x="40710" y="0"/>
                  </a:moveTo>
                  <a:lnTo>
                    <a:pt x="29069" y="20250"/>
                  </a:lnTo>
                  <a:cubicBezTo>
                    <a:pt x="28434" y="21308"/>
                    <a:pt x="27234" y="21661"/>
                    <a:pt x="25823" y="21096"/>
                  </a:cubicBezTo>
                  <a:lnTo>
                    <a:pt x="0" y="10513"/>
                  </a:lnTo>
                  <a:lnTo>
                    <a:pt x="18626" y="42192"/>
                  </a:lnTo>
                  <a:cubicBezTo>
                    <a:pt x="19685" y="43886"/>
                    <a:pt x="20108" y="45791"/>
                    <a:pt x="19826" y="47272"/>
                  </a:cubicBezTo>
                  <a:lnTo>
                    <a:pt x="15381" y="74295"/>
                  </a:lnTo>
                  <a:lnTo>
                    <a:pt x="38523" y="73660"/>
                  </a:lnTo>
                  <a:cubicBezTo>
                    <a:pt x="39158" y="73660"/>
                    <a:pt x="39864" y="73872"/>
                    <a:pt x="40499" y="74224"/>
                  </a:cubicBezTo>
                  <a:cubicBezTo>
                    <a:pt x="41134" y="74577"/>
                    <a:pt x="41839" y="75212"/>
                    <a:pt x="42474" y="75918"/>
                  </a:cubicBezTo>
                  <a:lnTo>
                    <a:pt x="65546" y="103223"/>
                  </a:lnTo>
                  <a:lnTo>
                    <a:pt x="61242" y="71120"/>
                  </a:lnTo>
                  <a:cubicBezTo>
                    <a:pt x="61030" y="69427"/>
                    <a:pt x="61454" y="68016"/>
                    <a:pt x="62512" y="67451"/>
                  </a:cubicBezTo>
                  <a:lnTo>
                    <a:pt x="81280" y="57362"/>
                  </a:lnTo>
                  <a:lnTo>
                    <a:pt x="55457" y="38100"/>
                  </a:lnTo>
                  <a:cubicBezTo>
                    <a:pt x="54045" y="37042"/>
                    <a:pt x="52846" y="35348"/>
                    <a:pt x="52281" y="33585"/>
                  </a:cubicBezTo>
                  <a:lnTo>
                    <a:pt x="40710" y="0"/>
                  </a:ln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grpSp>
      <p:sp>
        <p:nvSpPr>
          <p:cNvPr id="126" name="Google Shape;126;p1"/>
          <p:cNvSpPr/>
          <p:nvPr/>
        </p:nvSpPr>
        <p:spPr>
          <a:xfrm>
            <a:off x="2912846" y="7086556"/>
            <a:ext cx="3454882" cy="45140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endParaRPr sz="1800" b="1">
              <a:solidFill>
                <a:schemeClr val="dk1"/>
              </a:solidFill>
              <a:latin typeface="Tahoma"/>
              <a:ea typeface="Tahoma"/>
              <a:cs typeface="Tahoma"/>
              <a:sym typeface="Tahoma"/>
            </a:endParaRPr>
          </a:p>
        </p:txBody>
      </p:sp>
      <p:sp>
        <p:nvSpPr>
          <p:cNvPr id="128" name="Google Shape;128;p1"/>
          <p:cNvSpPr/>
          <p:nvPr/>
        </p:nvSpPr>
        <p:spPr>
          <a:xfrm rot="-5400000">
            <a:off x="5642021" y="319090"/>
            <a:ext cx="4796112" cy="8303851"/>
          </a:xfrm>
          <a:prstGeom prst="rtTriangl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u="none">
              <a:solidFill>
                <a:schemeClr val="lt1"/>
              </a:solidFill>
              <a:latin typeface="Source Sans Pro"/>
              <a:ea typeface="Source Sans Pro"/>
              <a:cs typeface="Source Sans Pro"/>
              <a:sym typeface="Source Sans Pro"/>
            </a:endParaRPr>
          </a:p>
        </p:txBody>
      </p:sp>
      <p:sp>
        <p:nvSpPr>
          <p:cNvPr id="2" name="TextBox 1"/>
          <p:cNvSpPr txBox="1"/>
          <p:nvPr/>
        </p:nvSpPr>
        <p:spPr>
          <a:xfrm>
            <a:off x="886691" y="1405247"/>
            <a:ext cx="7869382" cy="1077218"/>
          </a:xfrm>
          <a:prstGeom prst="rect">
            <a:avLst/>
          </a:prstGeom>
          <a:noFill/>
        </p:spPr>
        <p:txBody>
          <a:bodyPr wrap="square" rtlCol="0">
            <a:spAutoFit/>
          </a:bodyPr>
          <a:lstStyle/>
          <a:p>
            <a:pPr algn="ctr"/>
            <a:r>
              <a:rPr lang="kk-KZ" sz="3200" b="1" dirty="0" smtClean="0">
                <a:latin typeface="Times New Roman"/>
                <a:ea typeface="Calibri"/>
              </a:rPr>
              <a:t>Т.Әбдіковтің </a:t>
            </a:r>
            <a:r>
              <a:rPr lang="kk-KZ" sz="3200" b="1" dirty="0">
                <a:latin typeface="Times New Roman"/>
                <a:ea typeface="Calibri"/>
              </a:rPr>
              <a:t>«Қонақтар» </a:t>
            </a:r>
            <a:r>
              <a:rPr lang="kk-KZ" sz="3200" b="1" dirty="0" smtClean="0">
                <a:latin typeface="Times New Roman"/>
                <a:ea typeface="Calibri"/>
              </a:rPr>
              <a:t>әңгімесі</a:t>
            </a:r>
          </a:p>
          <a:p>
            <a:pPr algn="ctr"/>
            <a:r>
              <a:rPr lang="kk-KZ" sz="3200" b="1" i="1" dirty="0" smtClean="0">
                <a:latin typeface="Times New Roman"/>
                <a:ea typeface="Calibri"/>
              </a:rPr>
              <a:t>Әке </a:t>
            </a:r>
            <a:r>
              <a:rPr lang="kk-KZ" sz="3200" b="1" i="1" dirty="0">
                <a:latin typeface="Times New Roman"/>
                <a:ea typeface="Calibri"/>
              </a:rPr>
              <a:t>– бала – немере. Қайтуға асыққан ұл</a:t>
            </a:r>
            <a:endParaRPr lang="ru-RU" sz="3200" b="1" i="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93372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graphicFrame>
        <p:nvGraphicFramePr>
          <p:cNvPr id="178" name="Google Shape;178;p6"/>
          <p:cNvGraphicFramePr/>
          <p:nvPr>
            <p:extLst>
              <p:ext uri="{D42A27DB-BD31-4B8C-83A1-F6EECF244321}">
                <p14:modId xmlns:p14="http://schemas.microsoft.com/office/powerpoint/2010/main" val="3223202223"/>
              </p:ext>
            </p:extLst>
          </p:nvPr>
        </p:nvGraphicFramePr>
        <p:xfrm>
          <a:off x="4316346" y="1508706"/>
          <a:ext cx="2915728" cy="2010348"/>
        </p:xfrm>
        <a:graphic>
          <a:graphicData uri="http://schemas.openxmlformats.org/drawingml/2006/chart">
            <c:chart xmlns:c="http://schemas.openxmlformats.org/drawingml/2006/chart" xmlns:r="http://schemas.openxmlformats.org/officeDocument/2006/relationships" r:id="rId3"/>
          </a:graphicData>
        </a:graphic>
      </p:graphicFrame>
      <p:sp>
        <p:nvSpPr>
          <p:cNvPr id="2" name="Прямоугольник 1"/>
          <p:cNvSpPr/>
          <p:nvPr/>
        </p:nvSpPr>
        <p:spPr>
          <a:xfrm>
            <a:off x="983672" y="778548"/>
            <a:ext cx="9060873" cy="707886"/>
          </a:xfrm>
          <a:prstGeom prst="rect">
            <a:avLst/>
          </a:prstGeom>
          <a:ln w="28575">
            <a:solidFill>
              <a:schemeClr val="accent1"/>
            </a:solidFill>
          </a:ln>
        </p:spPr>
        <p:txBody>
          <a:bodyPr wrap="square">
            <a:spAutoFit/>
          </a:bodyPr>
          <a:lstStyle/>
          <a:p>
            <a:pPr algn="just"/>
            <a:r>
              <a:rPr lang="kk-KZ" sz="2000" b="1" dirty="0">
                <a:latin typeface="Times New Roman"/>
              </a:rPr>
              <a:t>Тапсырма. Әңгімедегі эпизодтарды салыстырып, пікірлеріңді білдіріңдер.</a:t>
            </a:r>
            <a:endParaRPr lang="ru-RU" sz="2000" dirty="0"/>
          </a:p>
          <a:p>
            <a:pPr algn="just"/>
            <a:endParaRPr lang="ru-RU" sz="20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1970729414"/>
              </p:ext>
            </p:extLst>
          </p:nvPr>
        </p:nvGraphicFramePr>
        <p:xfrm>
          <a:off x="1074524" y="1819700"/>
          <a:ext cx="4439584" cy="2194560"/>
        </p:xfrm>
        <a:graphic>
          <a:graphicData uri="http://schemas.openxmlformats.org/drawingml/2006/table">
            <a:tbl>
              <a:tblPr firstRow="1" firstCol="1" bandRow="1"/>
              <a:tblGrid>
                <a:gridCol w="4439584">
                  <a:extLst>
                    <a:ext uri="{9D8B030D-6E8A-4147-A177-3AD203B41FA5}">
                      <a16:colId xmlns:a16="http://schemas.microsoft.com/office/drawing/2014/main" val="20000"/>
                    </a:ext>
                  </a:extLst>
                </a:gridCol>
              </a:tblGrid>
              <a:tr h="1975686">
                <a:tc>
                  <a:txBody>
                    <a:bodyPr/>
                    <a:lstStyle/>
                    <a:p>
                      <a:pPr algn="just">
                        <a:spcAft>
                          <a:spcPts val="0"/>
                        </a:spcAft>
                      </a:pPr>
                      <a:r>
                        <a:rPr lang="kk-KZ" sz="1800" b="1" dirty="0">
                          <a:solidFill>
                            <a:srgbClr val="000000"/>
                          </a:solidFill>
                          <a:effectLst/>
                          <a:latin typeface="Times New Roman"/>
                          <a:cs typeface="Times New Roman"/>
                        </a:rPr>
                        <a:t>№1 эпизод</a:t>
                      </a:r>
                      <a:endParaRPr lang="ru-RU" sz="1600" dirty="0">
                        <a:effectLst/>
                        <a:latin typeface="Calibri"/>
                        <a:cs typeface="Times New Roman"/>
                      </a:endParaRPr>
                    </a:p>
                    <a:p>
                      <a:r>
                        <a:rPr lang="kk-KZ" sz="1800" dirty="0" smtClean="0">
                          <a:effectLst/>
                          <a:latin typeface="Times New Roman"/>
                          <a:cs typeface="Times New Roman"/>
                        </a:rPr>
                        <a:t>Ерекең </a:t>
                      </a:r>
                      <a:r>
                        <a:rPr lang="kk-KZ" sz="1800" dirty="0">
                          <a:effectLst/>
                          <a:latin typeface="Times New Roman"/>
                          <a:cs typeface="Times New Roman"/>
                        </a:rPr>
                        <a:t>жаңа қаз тұрған балаша тәлтіректей көтеріліп, </a:t>
                      </a:r>
                      <a:r>
                        <a:rPr lang="kk-KZ" sz="1800" dirty="0" smtClean="0">
                          <a:effectLst/>
                          <a:latin typeface="Times New Roman"/>
                          <a:cs typeface="Times New Roman"/>
                        </a:rPr>
                        <a:t>ат жақты </a:t>
                      </a:r>
                      <a:r>
                        <a:rPr lang="kk-KZ" sz="1800" dirty="0">
                          <a:effectLst/>
                          <a:latin typeface="Times New Roman"/>
                          <a:cs typeface="Times New Roman"/>
                        </a:rPr>
                        <a:t>қапсағай сары жігітті құшағына қысты. Одан соң омырау, жеңдері ашық шұбар көйлек киген, шашын қидырған, топ-толық, ақ сары, ажарлы келіншекті шіміркеніңкіреп маңдайынан сүйген болды.</a:t>
                      </a:r>
                      <a:r>
                        <a:rPr lang="ru-RU" sz="1600" dirty="0">
                          <a:effectLst/>
                          <a:latin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8" name="Rectangle 1"/>
          <p:cNvSpPr>
            <a:spLocks noChangeArrowheads="1"/>
          </p:cNvSpPr>
          <p:nvPr/>
        </p:nvSpPr>
        <p:spPr bwMode="auto">
          <a:xfrm>
            <a:off x="5899758" y="3656490"/>
            <a:ext cx="2805831" cy="6399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nSpc>
                <a:spcPct val="115000"/>
              </a:lnSpc>
              <a:spcAft>
                <a:spcPts val="1000"/>
              </a:spcAft>
            </a:pPr>
            <a:r>
              <a:rPr lang="kk-KZ" sz="1800" dirty="0">
                <a:solidFill>
                  <a:srgbClr val="3F3F3F"/>
                </a:solidFill>
                <a:latin typeface="Times New Roman" pitchFamily="18" charset="0"/>
                <a:ea typeface="Calibri"/>
                <a:cs typeface="Times New Roman" pitchFamily="18" charset="0"/>
              </a:rPr>
              <a:t>Менің пікірімше....</a:t>
            </a:r>
            <a:endParaRPr lang="ru-RU" sz="1800" dirty="0">
              <a:solidFill>
                <a:srgbClr val="3F3F3F"/>
              </a:solidFill>
              <a:latin typeface="Times New Roman" pitchFamily="18" charset="0"/>
              <a:ea typeface="Calibri"/>
              <a:cs typeface="Times New Roman" pitchFamily="18"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val="2804143666"/>
              </p:ext>
            </p:extLst>
          </p:nvPr>
        </p:nvGraphicFramePr>
        <p:xfrm>
          <a:off x="1174732" y="4234277"/>
          <a:ext cx="4339376" cy="2194560"/>
        </p:xfrm>
        <a:graphic>
          <a:graphicData uri="http://schemas.openxmlformats.org/drawingml/2006/table">
            <a:tbl>
              <a:tblPr firstRow="1" firstCol="1" bandRow="1"/>
              <a:tblGrid>
                <a:gridCol w="4339376">
                  <a:extLst>
                    <a:ext uri="{9D8B030D-6E8A-4147-A177-3AD203B41FA5}">
                      <a16:colId xmlns:a16="http://schemas.microsoft.com/office/drawing/2014/main" val="20000"/>
                    </a:ext>
                  </a:extLst>
                </a:gridCol>
              </a:tblGrid>
              <a:tr h="1815793">
                <a:tc>
                  <a:txBody>
                    <a:bodyPr/>
                    <a:lstStyle/>
                    <a:p>
                      <a:pPr algn="just">
                        <a:spcAft>
                          <a:spcPts val="0"/>
                        </a:spcAft>
                      </a:pPr>
                      <a:r>
                        <a:rPr lang="kk-KZ" sz="1800" b="1" dirty="0">
                          <a:solidFill>
                            <a:srgbClr val="000000"/>
                          </a:solidFill>
                          <a:effectLst/>
                          <a:latin typeface="Times New Roman"/>
                          <a:cs typeface="Times New Roman"/>
                        </a:rPr>
                        <a:t>№2 эпизод</a:t>
                      </a:r>
                      <a:endParaRPr lang="ru-RU" sz="1600" dirty="0">
                        <a:effectLst/>
                        <a:latin typeface="Calibri"/>
                        <a:cs typeface="Times New Roman"/>
                      </a:endParaRPr>
                    </a:p>
                    <a:p>
                      <a:pPr algn="just">
                        <a:spcAft>
                          <a:spcPts val="0"/>
                        </a:spcAft>
                      </a:pPr>
                      <a:r>
                        <a:rPr lang="kk-KZ" sz="1800" dirty="0">
                          <a:effectLst/>
                          <a:latin typeface="Times New Roman"/>
                          <a:cs typeface="Times New Roman"/>
                        </a:rPr>
                        <a:t>Келесі күні Ерекең кетпенін алып, «қысқа отын жоқ, бар кезінде қи ойып алайын» деп, қыстау жанындағы қораға кетті. Уайымын басу үшін, тағы да жігіттік дәуренін, бұрынғының адамдарын еске түсірмек болды. Бірақ құлазыған көңіліне ештеңе алданыш болмады</a:t>
                      </a:r>
                      <a:endParaRPr lang="ru-RU" sz="1600" dirty="0">
                        <a:effectLst/>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3" name="Google Shape;213;p9"/>
          <p:cNvSpPr/>
          <p:nvPr/>
        </p:nvSpPr>
        <p:spPr>
          <a:xfrm>
            <a:off x="460375" y="3809220"/>
            <a:ext cx="9435830" cy="1231106"/>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None/>
            </a:pPr>
            <a:endParaRPr sz="2800">
              <a:solidFill>
                <a:schemeClr val="dk1"/>
              </a:solidFill>
              <a:latin typeface="Source Sans Pro"/>
              <a:ea typeface="Source Sans Pro"/>
              <a:cs typeface="Source Sans Pro"/>
              <a:sym typeface="Source Sans Pro"/>
            </a:endParaRPr>
          </a:p>
          <a:p>
            <a:pPr marL="514350" marR="0" lvl="0" indent="-514350" algn="l" rtl="0">
              <a:spcBef>
                <a:spcPts val="0"/>
              </a:spcBef>
              <a:spcAft>
                <a:spcPts val="0"/>
              </a:spcAft>
              <a:buNone/>
            </a:pPr>
            <a:endParaRPr sz="1800">
              <a:solidFill>
                <a:schemeClr val="dk1"/>
              </a:solidFill>
              <a:latin typeface="Source Sans Pro"/>
              <a:ea typeface="Source Sans Pro"/>
              <a:cs typeface="Source Sans Pro"/>
              <a:sym typeface="Source Sans Pro"/>
            </a:endParaRPr>
          </a:p>
          <a:p>
            <a:pPr marL="514350" marR="0" lvl="0" indent="-514350" algn="l" rtl="0">
              <a:spcBef>
                <a:spcPts val="0"/>
              </a:spcBef>
              <a:spcAft>
                <a:spcPts val="0"/>
              </a:spcAft>
              <a:buNone/>
            </a:pPr>
            <a:endParaRPr sz="2800">
              <a:solidFill>
                <a:schemeClr val="accent1"/>
              </a:solidFill>
              <a:latin typeface="Source Sans Pro"/>
              <a:ea typeface="Source Sans Pro"/>
              <a:cs typeface="Source Sans Pro"/>
              <a:sym typeface="Source Sans Pro"/>
            </a:endParaRPr>
          </a:p>
        </p:txBody>
      </p:sp>
      <p:sp>
        <p:nvSpPr>
          <p:cNvPr id="214" name="Google Shape;214;p9"/>
          <p:cNvSpPr txBox="1"/>
          <p:nvPr/>
        </p:nvSpPr>
        <p:spPr>
          <a:xfrm>
            <a:off x="665018" y="447149"/>
            <a:ext cx="10529455" cy="523180"/>
          </a:xfrm>
          <a:prstGeom prst="rect">
            <a:avLst/>
          </a:prstGeom>
          <a:noFill/>
          <a:ln>
            <a:noFill/>
          </a:ln>
        </p:spPr>
        <p:txBody>
          <a:bodyPr spcFirstLastPara="1" wrap="square" lIns="91425" tIns="45700" rIns="91425" bIns="45700" anchor="t" anchorCtr="0">
            <a:spAutoFit/>
          </a:bodyPr>
          <a:lstStyle/>
          <a:p>
            <a:pPr lvl="0"/>
            <a:r>
              <a:rPr lang="kk-KZ" sz="2800" b="1" dirty="0" smtClean="0">
                <a:solidFill>
                  <a:srgbClr val="593593"/>
                </a:solidFill>
                <a:latin typeface="Tahoma" panose="020B0604030504040204" pitchFamily="34" charset="0"/>
                <a:ea typeface="Tahoma" panose="020B0604030504040204" pitchFamily="34" charset="0"/>
                <a:cs typeface="Tahoma" panose="020B0604030504040204" pitchFamily="34" charset="0"/>
                <a:sym typeface="Tahoma"/>
              </a:rPr>
              <a:t>Оқу тапсырмасы</a:t>
            </a:r>
            <a:endParaRPr lang="kk-KZ" sz="2800" b="1" dirty="0">
              <a:solidFill>
                <a:srgbClr val="593593"/>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15" name="Google Shape;215;p9" descr="https://rus.azattyq-ruhy.kz/cache/imagine/main_page_full/uploads/news/2020/02/13/5e4521f4cdd87977590812.jp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216" name="Google Shape;216;p9" descr="https://rus.azattyq-ruhy.kz/cache/imagine/main_page_full/uploads/news/2020/02/13/5e4521f4cdd87977590812.jp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2" name="Прямоугольник 1"/>
          <p:cNvSpPr/>
          <p:nvPr/>
        </p:nvSpPr>
        <p:spPr>
          <a:xfrm>
            <a:off x="900545" y="1170384"/>
            <a:ext cx="9822873" cy="461665"/>
          </a:xfrm>
          <a:prstGeom prst="rect">
            <a:avLst/>
          </a:prstGeom>
        </p:spPr>
        <p:txBody>
          <a:bodyPr wrap="square">
            <a:spAutoFit/>
          </a:bodyPr>
          <a:lstStyle/>
          <a:p>
            <a:r>
              <a:rPr lang="kk-KZ" sz="2400" dirty="0" smtClean="0">
                <a:solidFill>
                  <a:srgbClr val="3F3F3F">
                    <a:lumMod val="50000"/>
                  </a:srgbClr>
                </a:solidFill>
                <a:latin typeface="Times New Roman" panose="02020603050405020304" pitchFamily="18" charset="0"/>
                <a:ea typeface="Tahoma"/>
                <a:cs typeface="Times New Roman" panose="02020603050405020304" pitchFamily="18" charset="0"/>
                <a:sym typeface="Tahoma"/>
              </a:rPr>
              <a:t> </a:t>
            </a:r>
            <a:endParaRPr lang="ru-RU" dirty="0"/>
          </a:p>
        </p:txBody>
      </p:sp>
      <p:sp>
        <p:nvSpPr>
          <p:cNvPr id="10" name="Прямоугольник 9"/>
          <p:cNvSpPr/>
          <p:nvPr/>
        </p:nvSpPr>
        <p:spPr>
          <a:xfrm>
            <a:off x="794067" y="980007"/>
            <a:ext cx="10566660" cy="5646161"/>
          </a:xfrm>
          <a:prstGeom prst="rect">
            <a:avLst/>
          </a:prstGeom>
        </p:spPr>
        <p:txBody>
          <a:bodyPr wrap="square">
            <a:spAutoFit/>
          </a:bodyPr>
          <a:lstStyle/>
          <a:p>
            <a:pPr algn="just"/>
            <a:r>
              <a:rPr lang="kk-KZ" sz="2000" b="1" dirty="0" smtClean="0">
                <a:latin typeface="Times New Roman"/>
                <a:ea typeface="Times New Roman"/>
              </a:rPr>
              <a:t>Әке </a:t>
            </a:r>
            <a:r>
              <a:rPr lang="kk-KZ" sz="2000" b="1" dirty="0">
                <a:latin typeface="Times New Roman"/>
                <a:ea typeface="Times New Roman"/>
              </a:rPr>
              <a:t>мен  бала арасындағы диалогті толықтырып, өз көзқарастарың бойынша дамытып жазыңыздар.</a:t>
            </a:r>
            <a:endParaRPr lang="ru-RU" sz="2000" dirty="0"/>
          </a:p>
          <a:p>
            <a:pPr algn="just"/>
            <a:r>
              <a:rPr lang="kk-KZ" sz="2000" b="1" dirty="0">
                <a:latin typeface="Times New Roman"/>
              </a:rPr>
              <a:t> </a:t>
            </a:r>
            <a:endParaRPr lang="ru-RU" sz="2000" dirty="0"/>
          </a:p>
          <a:p>
            <a:pPr algn="just"/>
            <a:r>
              <a:rPr lang="kk-KZ" sz="2000" dirty="0">
                <a:latin typeface="Times New Roman"/>
              </a:rPr>
              <a:t>Біраздан соң </a:t>
            </a:r>
            <a:r>
              <a:rPr lang="kk-KZ" sz="2000" dirty="0" smtClean="0">
                <a:latin typeface="Times New Roman"/>
              </a:rPr>
              <a:t>қонақтардың </a:t>
            </a:r>
            <a:r>
              <a:rPr lang="kk-KZ" sz="2000" dirty="0">
                <a:latin typeface="Times New Roman"/>
              </a:rPr>
              <a:t>бәрі тарқап, үй-іші өздерімен-өздері қалды. Өз төсегінде малдас құрып отырған Ерекең:</a:t>
            </a:r>
            <a:endParaRPr lang="ru-RU" sz="2000" dirty="0"/>
          </a:p>
          <a:p>
            <a:pPr algn="just"/>
            <a:r>
              <a:rPr lang="kk-KZ" sz="2000" dirty="0">
                <a:latin typeface="Times New Roman"/>
              </a:rPr>
              <a:t>– Тағы бір қонып кетесіңдер ме? Жоқ, боласыңдар ма біраз? – деп еді баласына тура қарап. </a:t>
            </a:r>
            <a:endParaRPr lang="ru-RU" sz="2000" dirty="0"/>
          </a:p>
          <a:p>
            <a:pPr algn="just"/>
            <a:r>
              <a:rPr lang="kk-KZ" sz="2000" dirty="0">
                <a:latin typeface="Times New Roman"/>
              </a:rPr>
              <a:t>– Ертең жүруіміз керек. Отпускамыз бітті, көке-ау. Онсыз да кешігетін болдық. Курорттан қайтарда сіздерге соға алмай кетеміз бе деп, әбден састым өзім. Жол бойында самолетке отырудың өзі Құдайдың бір азабы, халық көп... </a:t>
            </a:r>
            <a:endParaRPr lang="ru-RU" sz="2000" dirty="0"/>
          </a:p>
          <a:p>
            <a:pPr algn="just"/>
            <a:r>
              <a:rPr lang="kk-KZ" sz="2000" dirty="0">
                <a:latin typeface="Times New Roman"/>
              </a:rPr>
              <a:t>– Баланы ше? Жеңісті тастап кетпейсіңдер ме? Екеуден екеу қашанғы отырамыз сойдиып. </a:t>
            </a:r>
            <a:endParaRPr lang="ru-RU" sz="2000" dirty="0"/>
          </a:p>
          <a:p>
            <a:pPr algn="just"/>
            <a:r>
              <a:rPr lang="kk-KZ" sz="2000" dirty="0">
                <a:latin typeface="Times New Roman"/>
              </a:rPr>
              <a:t>– Оны өздерің білесіңдер, мазаларыңды алады демесеңдер...</a:t>
            </a:r>
            <a:endParaRPr lang="ru-RU" sz="2000" dirty="0"/>
          </a:p>
          <a:p>
            <a:pPr algn="just"/>
            <a:r>
              <a:rPr lang="kk-KZ" sz="2000" dirty="0">
                <a:latin typeface="Times New Roman"/>
              </a:rPr>
              <a:t>Ерекең үндеген жоқ.Төсегін салдырып, жатып қалды. Бірақ ұйықтамады.</a:t>
            </a:r>
            <a:endParaRPr lang="ru-RU" sz="2000" dirty="0"/>
          </a:p>
          <a:p>
            <a:pPr algn="just"/>
            <a:r>
              <a:rPr lang="kk-KZ" sz="2000" b="1" dirty="0">
                <a:latin typeface="Times New Roman"/>
              </a:rPr>
              <a:t> </a:t>
            </a:r>
            <a:endParaRPr lang="ru-RU" sz="2000" dirty="0"/>
          </a:p>
          <a:p>
            <a:pPr>
              <a:lnSpc>
                <a:spcPct val="115000"/>
              </a:lnSpc>
              <a:spcAft>
                <a:spcPts val="1000"/>
              </a:spcAft>
            </a:pPr>
            <a:r>
              <a:rPr lang="kk-KZ" dirty="0">
                <a:latin typeface="Times New Roman"/>
                <a:ea typeface="Calibri"/>
                <a:cs typeface="Times New Roman"/>
              </a:rPr>
              <a:t> </a:t>
            </a:r>
            <a:r>
              <a:rPr lang="kk-KZ" b="1" dirty="0" smtClean="0">
                <a:latin typeface="Times New Roman"/>
                <a:ea typeface="Calibri"/>
                <a:cs typeface="Times New Roman"/>
              </a:rPr>
              <a:t>Дескриптор</a:t>
            </a:r>
            <a:endParaRPr lang="ru-RU" sz="1200" dirty="0">
              <a:latin typeface="Calibri"/>
              <a:ea typeface="Calibri"/>
              <a:cs typeface="Times New Roman"/>
            </a:endParaRPr>
          </a:p>
          <a:p>
            <a:pPr>
              <a:lnSpc>
                <a:spcPct val="115000"/>
              </a:lnSpc>
              <a:spcAft>
                <a:spcPts val="1000"/>
              </a:spcAft>
            </a:pPr>
            <a:r>
              <a:rPr lang="kk-KZ" b="1" dirty="0">
                <a:latin typeface="Times New Roman"/>
                <a:ea typeface="Calibri"/>
                <a:cs typeface="Times New Roman"/>
              </a:rPr>
              <a:t>1</a:t>
            </a:r>
            <a:r>
              <a:rPr lang="kk-KZ" b="1" dirty="0" smtClean="0">
                <a:latin typeface="Times New Roman"/>
                <a:ea typeface="Calibri"/>
                <a:cs typeface="Times New Roman"/>
              </a:rPr>
              <a:t>. Диалогті   </a:t>
            </a:r>
            <a:r>
              <a:rPr lang="kk-KZ" b="1" dirty="0">
                <a:latin typeface="Times New Roman"/>
                <a:ea typeface="Calibri"/>
                <a:cs typeface="Times New Roman"/>
              </a:rPr>
              <a:t>оқиды;</a:t>
            </a:r>
            <a:endParaRPr lang="ru-RU" sz="1200" dirty="0">
              <a:latin typeface="Calibri"/>
              <a:ea typeface="Calibri"/>
              <a:cs typeface="Times New Roman"/>
            </a:endParaRPr>
          </a:p>
          <a:p>
            <a:pPr>
              <a:lnSpc>
                <a:spcPct val="115000"/>
              </a:lnSpc>
              <a:spcAft>
                <a:spcPts val="1000"/>
              </a:spcAft>
            </a:pPr>
            <a:r>
              <a:rPr lang="kk-KZ" b="1" dirty="0">
                <a:latin typeface="Times New Roman"/>
                <a:ea typeface="Calibri"/>
                <a:cs typeface="Times New Roman"/>
              </a:rPr>
              <a:t>2. Идеясын өмірмен байланыстырып түсіндіреді;</a:t>
            </a:r>
            <a:endParaRPr lang="ru-RU" sz="1200" dirty="0">
              <a:latin typeface="Calibri"/>
              <a:ea typeface="Calibri"/>
              <a:cs typeface="Times New Roman"/>
            </a:endParaRPr>
          </a:p>
          <a:p>
            <a:pPr>
              <a:lnSpc>
                <a:spcPct val="115000"/>
              </a:lnSpc>
              <a:spcAft>
                <a:spcPts val="1000"/>
              </a:spcAft>
            </a:pPr>
            <a:r>
              <a:rPr lang="kk-KZ" b="1" dirty="0">
                <a:latin typeface="Times New Roman"/>
                <a:ea typeface="Calibri"/>
                <a:cs typeface="Times New Roman"/>
              </a:rPr>
              <a:t>3</a:t>
            </a:r>
            <a:r>
              <a:rPr lang="kk-KZ" b="1" dirty="0" smtClean="0">
                <a:latin typeface="Times New Roman"/>
                <a:ea typeface="Calibri"/>
                <a:cs typeface="Times New Roman"/>
              </a:rPr>
              <a:t>. Өз  </a:t>
            </a:r>
            <a:r>
              <a:rPr lang="kk-KZ" b="1" dirty="0">
                <a:latin typeface="Times New Roman"/>
                <a:ea typeface="Calibri"/>
                <a:cs typeface="Times New Roman"/>
              </a:rPr>
              <a:t>көзқарасын білдіреді.</a:t>
            </a:r>
            <a:endParaRPr lang="ru-RU" sz="1200" dirty="0">
              <a:effectLst/>
              <a:latin typeface="Calibri"/>
              <a:ea typeface="Calibri"/>
              <a:cs typeface="Times New Roman"/>
            </a:endParaRPr>
          </a:p>
        </p:txBody>
      </p:sp>
    </p:spTree>
    <p:extLst>
      <p:ext uri="{BB962C8B-B14F-4D97-AF65-F5344CB8AC3E}">
        <p14:creationId xmlns:p14="http://schemas.microsoft.com/office/powerpoint/2010/main" val="414767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5"/>
          <p:cNvSpPr txBox="1"/>
          <p:nvPr/>
        </p:nvSpPr>
        <p:spPr>
          <a:xfrm>
            <a:off x="549945" y="497136"/>
            <a:ext cx="7203666" cy="41734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k-KZ" sz="32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Tahoma"/>
              </a:rPr>
              <a:t>Қорытынды</a:t>
            </a:r>
            <a:endParaRPr sz="3200" b="1" dirty="0">
              <a:solidFill>
                <a:schemeClr val="accent1"/>
              </a:solidFill>
              <a:latin typeface="Tahoma" panose="020B0604030504040204" pitchFamily="34" charset="0"/>
              <a:ea typeface="Tahoma" panose="020B0604030504040204" pitchFamily="34" charset="0"/>
              <a:cs typeface="Tahoma" panose="020B0604030504040204" pitchFamily="34" charset="0"/>
              <a:sym typeface="Tahoma"/>
            </a:endParaRPr>
          </a:p>
          <a:p>
            <a:endParaRPr lang="kk-KZ" sz="2400" spc="10" dirty="0" smtClean="0">
              <a:latin typeface="Tahoma" panose="020B0604030504040204" pitchFamily="34" charset="0"/>
              <a:ea typeface="Tahoma" panose="020B0604030504040204" pitchFamily="34" charset="0"/>
              <a:cs typeface="Tahoma" panose="020B0604030504040204" pitchFamily="34" charset="0"/>
            </a:endParaRPr>
          </a:p>
          <a:p>
            <a:pPr marL="0" marR="0" lvl="0" indent="0" algn="l" rtl="0">
              <a:spcBef>
                <a:spcPts val="0"/>
              </a:spcBef>
              <a:spcAft>
                <a:spcPts val="0"/>
              </a:spcAft>
              <a:buNone/>
            </a:pPr>
            <a:endParaRPr sz="28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a:p>
            <a:pPr lvl="0">
              <a:lnSpc>
                <a:spcPct val="115000"/>
              </a:lnSpc>
            </a:pPr>
            <a:r>
              <a:rPr lang="kk-KZ" sz="2400" b="1" i="1" dirty="0">
                <a:latin typeface="Times New Roman" pitchFamily="18" charset="0"/>
                <a:ea typeface="Calibri"/>
                <a:cs typeface="Times New Roman" pitchFamily="18" charset="0"/>
              </a:rPr>
              <a:t>Шығармадағы эпизодтар мен бейнелерді </a:t>
            </a:r>
            <a:r>
              <a:rPr lang="kk-KZ" sz="2400" b="1" i="1" dirty="0" smtClean="0">
                <a:latin typeface="Times New Roman" pitchFamily="18" charset="0"/>
                <a:ea typeface="Calibri"/>
                <a:cs typeface="Times New Roman" pitchFamily="18" charset="0"/>
              </a:rPr>
              <a:t>салыстырдыңыз.</a:t>
            </a:r>
            <a:endParaRPr lang="ru-RU" sz="2000" b="1" i="1" dirty="0">
              <a:latin typeface="Times New Roman" pitchFamily="18" charset="0"/>
              <a:ea typeface="Calibri"/>
              <a:cs typeface="Times New Roman" pitchFamily="18" charset="0"/>
            </a:endParaRPr>
          </a:p>
          <a:p>
            <a:pPr lvl="0"/>
            <a:endParaRPr lang="kk-KZ" sz="2400" b="1" i="1" dirty="0" smtClean="0">
              <a:latin typeface="Times New Roman" pitchFamily="18" charset="0"/>
              <a:ea typeface="Calibri"/>
              <a:cs typeface="Times New Roman" pitchFamily="18" charset="0"/>
            </a:endParaRPr>
          </a:p>
          <a:p>
            <a:pPr lvl="0"/>
            <a:r>
              <a:rPr lang="kk-KZ" sz="2400" b="1" i="1" dirty="0" smtClean="0">
                <a:latin typeface="Times New Roman" pitchFamily="18" charset="0"/>
                <a:ea typeface="Calibri"/>
                <a:cs typeface="Times New Roman" pitchFamily="18" charset="0"/>
              </a:rPr>
              <a:t>Шығармадағы </a:t>
            </a:r>
            <a:r>
              <a:rPr lang="kk-KZ" sz="2400" b="1" i="1" dirty="0">
                <a:latin typeface="Times New Roman" pitchFamily="18" charset="0"/>
                <a:ea typeface="Calibri"/>
                <a:cs typeface="Times New Roman" pitchFamily="18" charset="0"/>
              </a:rPr>
              <a:t>оқиға желісін өзіндік көзқарас тұрғысынан дамытып </a:t>
            </a:r>
            <a:r>
              <a:rPr lang="kk-KZ" sz="2400" b="1" i="1" dirty="0" smtClean="0">
                <a:latin typeface="Times New Roman" pitchFamily="18" charset="0"/>
                <a:ea typeface="Calibri"/>
                <a:cs typeface="Times New Roman" pitchFamily="18" charset="0"/>
              </a:rPr>
              <a:t>жаздыңыздар.</a:t>
            </a:r>
            <a:endParaRPr lang="ru-RU" sz="2400" b="1" i="1" dirty="0">
              <a:latin typeface="Times New Roman" pitchFamily="18" charset="0"/>
              <a:ea typeface="Times New Roman"/>
              <a:cs typeface="Times New Roman" pitchFamily="18" charset="0"/>
            </a:endParaRPr>
          </a:p>
          <a:p>
            <a:pPr marL="0" marR="0" lvl="0" indent="0" algn="l" rtl="0">
              <a:spcBef>
                <a:spcPts val="0"/>
              </a:spcBef>
              <a:spcAft>
                <a:spcPts val="0"/>
              </a:spcAft>
              <a:buNone/>
            </a:pPr>
            <a:endParaRPr sz="1800" dirty="0">
              <a:solidFill>
                <a:schemeClr val="dk1"/>
              </a:solidFill>
              <a:latin typeface="Tahoma"/>
              <a:ea typeface="Tahoma"/>
              <a:cs typeface="Tahoma"/>
              <a:sym typeface="Tahoma"/>
            </a:endParaRPr>
          </a:p>
          <a:p>
            <a:pPr marL="0" marR="0" lvl="0" indent="0" algn="l" rtl="0">
              <a:spcBef>
                <a:spcPts val="0"/>
              </a:spcBef>
              <a:spcAft>
                <a:spcPts val="0"/>
              </a:spcAft>
              <a:buNone/>
            </a:pPr>
            <a:endParaRPr sz="1800" dirty="0">
              <a:solidFill>
                <a:schemeClr val="dk1"/>
              </a:solidFill>
              <a:latin typeface="Tahoma"/>
              <a:ea typeface="Tahoma"/>
              <a:cs typeface="Tahoma"/>
              <a:sym typeface="Tahoma"/>
            </a:endParaRPr>
          </a:p>
          <a:p>
            <a:pPr marL="0" marR="0" lvl="0" indent="0" algn="l" rtl="0">
              <a:spcBef>
                <a:spcPts val="0"/>
              </a:spcBef>
              <a:spcAft>
                <a:spcPts val="0"/>
              </a:spcAft>
              <a:buNone/>
            </a:pPr>
            <a:endParaRPr sz="1800" dirty="0">
              <a:solidFill>
                <a:schemeClr val="dk1"/>
              </a:solidFill>
              <a:latin typeface="Tahoma"/>
              <a:ea typeface="Tahoma"/>
              <a:cs typeface="Tahoma"/>
              <a:sym typeface="Tahom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
          <p:cNvSpPr/>
          <p:nvPr/>
        </p:nvSpPr>
        <p:spPr>
          <a:xfrm>
            <a:off x="948287" y="713962"/>
            <a:ext cx="442300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kk-KZ" sz="4000" b="1" dirty="0">
                <a:solidFill>
                  <a:schemeClr val="accent1"/>
                </a:solidFill>
                <a:latin typeface="Times New Roman" panose="02020603050405020304" pitchFamily="18" charset="0"/>
                <a:ea typeface="Tahoma"/>
                <a:cs typeface="Times New Roman" panose="02020603050405020304" pitchFamily="18" charset="0"/>
                <a:sym typeface="Tahoma"/>
              </a:rPr>
              <a:t>Бүгінгі сабақта:</a:t>
            </a:r>
            <a:endParaRPr sz="4000" b="1" dirty="0">
              <a:solidFill>
                <a:schemeClr val="accent1"/>
              </a:solidFill>
              <a:latin typeface="Times New Roman" panose="02020603050405020304" pitchFamily="18" charset="0"/>
              <a:ea typeface="Tahoma"/>
              <a:cs typeface="Times New Roman" panose="02020603050405020304" pitchFamily="18" charset="0"/>
              <a:sym typeface="Tahoma"/>
            </a:endParaRPr>
          </a:p>
        </p:txBody>
      </p:sp>
      <p:sp>
        <p:nvSpPr>
          <p:cNvPr id="2" name="Прямоугольник 1"/>
          <p:cNvSpPr/>
          <p:nvPr/>
        </p:nvSpPr>
        <p:spPr>
          <a:xfrm>
            <a:off x="826212" y="1965169"/>
            <a:ext cx="6503718" cy="2049792"/>
          </a:xfrm>
          <a:prstGeom prst="rect">
            <a:avLst/>
          </a:prstGeom>
        </p:spPr>
        <p:txBody>
          <a:bodyPr wrap="square">
            <a:spAutoFit/>
          </a:bodyPr>
          <a:lstStyle/>
          <a:p>
            <a:pPr>
              <a:lnSpc>
                <a:spcPct val="115000"/>
              </a:lnSpc>
            </a:pPr>
            <a:r>
              <a:rPr lang="kk-KZ" sz="2400" b="1" i="1" dirty="0">
                <a:latin typeface="Times New Roman" pitchFamily="18" charset="0"/>
                <a:ea typeface="Calibri"/>
                <a:cs typeface="Times New Roman" pitchFamily="18" charset="0"/>
              </a:rPr>
              <a:t>ш</a:t>
            </a:r>
            <a:r>
              <a:rPr lang="kk-KZ" sz="2400" b="1" i="1" dirty="0" smtClean="0">
                <a:latin typeface="Times New Roman" pitchFamily="18" charset="0"/>
                <a:ea typeface="Calibri"/>
                <a:cs typeface="Times New Roman" pitchFamily="18" charset="0"/>
              </a:rPr>
              <a:t>ығармадағы </a:t>
            </a:r>
            <a:r>
              <a:rPr lang="kk-KZ" sz="2400" b="1" i="1" dirty="0">
                <a:latin typeface="Times New Roman" pitchFamily="18" charset="0"/>
                <a:ea typeface="Calibri"/>
                <a:cs typeface="Times New Roman" pitchFamily="18" charset="0"/>
              </a:rPr>
              <a:t>эпизодтар мен бейнелерді </a:t>
            </a:r>
            <a:r>
              <a:rPr lang="kk-KZ" sz="2400" b="1" i="1" dirty="0" smtClean="0">
                <a:latin typeface="Times New Roman" pitchFamily="18" charset="0"/>
                <a:ea typeface="Calibri"/>
                <a:cs typeface="Times New Roman" pitchFamily="18" charset="0"/>
              </a:rPr>
              <a:t>салыстырасыздар;</a:t>
            </a:r>
            <a:endParaRPr lang="ru-RU" sz="2000" b="1" i="1" dirty="0">
              <a:latin typeface="Times New Roman" pitchFamily="18" charset="0"/>
              <a:ea typeface="Calibri"/>
              <a:cs typeface="Times New Roman" pitchFamily="18" charset="0"/>
            </a:endParaRPr>
          </a:p>
          <a:p>
            <a:endParaRPr lang="kk-KZ" sz="2400" b="1" i="1" dirty="0" smtClean="0">
              <a:latin typeface="Times New Roman" pitchFamily="18" charset="0"/>
              <a:ea typeface="Calibri"/>
              <a:cs typeface="Times New Roman" pitchFamily="18" charset="0"/>
            </a:endParaRPr>
          </a:p>
          <a:p>
            <a:r>
              <a:rPr lang="kk-KZ" sz="2400" b="1" i="1" dirty="0">
                <a:latin typeface="Times New Roman" pitchFamily="18" charset="0"/>
                <a:ea typeface="Calibri"/>
                <a:cs typeface="Times New Roman" pitchFamily="18" charset="0"/>
              </a:rPr>
              <a:t>ш</a:t>
            </a:r>
            <a:r>
              <a:rPr lang="kk-KZ" sz="2400" b="1" i="1" dirty="0" smtClean="0">
                <a:latin typeface="Times New Roman" pitchFamily="18" charset="0"/>
                <a:ea typeface="Calibri"/>
                <a:cs typeface="Times New Roman" pitchFamily="18" charset="0"/>
              </a:rPr>
              <a:t>ығармадағы </a:t>
            </a:r>
            <a:r>
              <a:rPr lang="kk-KZ" sz="2400" b="1" i="1" dirty="0">
                <a:latin typeface="Times New Roman" pitchFamily="18" charset="0"/>
                <a:ea typeface="Calibri"/>
                <a:cs typeface="Times New Roman" pitchFamily="18" charset="0"/>
              </a:rPr>
              <a:t>оқиға желісін өзіндік көзқарас тұрғысынан дамытып </a:t>
            </a:r>
            <a:r>
              <a:rPr lang="kk-KZ" sz="2400" b="1" i="1" dirty="0" smtClean="0">
                <a:latin typeface="Times New Roman" pitchFamily="18" charset="0"/>
                <a:ea typeface="Calibri"/>
                <a:cs typeface="Times New Roman" pitchFamily="18" charset="0"/>
              </a:rPr>
              <a:t>жазасыздар.</a:t>
            </a:r>
            <a:endParaRPr lang="ru-RU" sz="2400" b="1" i="1" dirty="0">
              <a:latin typeface="Times New Roman" pitchFamily="18" charset="0"/>
              <a:ea typeface="Times New Roman"/>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0"/>
          <p:cNvSpPr/>
          <p:nvPr/>
        </p:nvSpPr>
        <p:spPr>
          <a:xfrm>
            <a:off x="428017" y="3842426"/>
            <a:ext cx="9435830" cy="1231106"/>
          </a:xfrm>
          <a:prstGeom prst="rect">
            <a:avLst/>
          </a:prstGeom>
          <a:noFill/>
          <a:ln>
            <a:noFill/>
          </a:ln>
        </p:spPr>
        <p:txBody>
          <a:bodyPr spcFirstLastPara="1" wrap="square" lIns="91425" tIns="45700" rIns="91425" bIns="45700" anchor="t" anchorCtr="0">
            <a:spAutoFit/>
          </a:bodyPr>
          <a:lstStyle/>
          <a:p>
            <a:pPr marL="514350" indent="-514350"/>
            <a:endParaRPr sz="2800">
              <a:solidFill>
                <a:srgbClr val="3F3F3F"/>
              </a:solidFill>
              <a:latin typeface="Source Sans Pro"/>
              <a:ea typeface="Source Sans Pro"/>
              <a:cs typeface="Source Sans Pro"/>
              <a:sym typeface="Source Sans Pro"/>
            </a:endParaRPr>
          </a:p>
          <a:p>
            <a:pPr marL="514350" indent="-514350"/>
            <a:endParaRPr sz="1800">
              <a:solidFill>
                <a:srgbClr val="3F3F3F"/>
              </a:solidFill>
              <a:latin typeface="Source Sans Pro"/>
              <a:ea typeface="Source Sans Pro"/>
              <a:cs typeface="Source Sans Pro"/>
              <a:sym typeface="Source Sans Pro"/>
            </a:endParaRPr>
          </a:p>
          <a:p>
            <a:pPr marL="514350" indent="-514350"/>
            <a:endParaRPr sz="2800">
              <a:solidFill>
                <a:srgbClr val="593593"/>
              </a:solidFill>
              <a:latin typeface="Source Sans Pro"/>
              <a:ea typeface="Source Sans Pro"/>
              <a:cs typeface="Source Sans Pro"/>
              <a:sym typeface="Source Sans Pro"/>
            </a:endParaRPr>
          </a:p>
        </p:txBody>
      </p:sp>
      <p:sp>
        <p:nvSpPr>
          <p:cNvPr id="223" name="Google Shape;223;p10"/>
          <p:cNvSpPr txBox="1"/>
          <p:nvPr/>
        </p:nvSpPr>
        <p:spPr>
          <a:xfrm>
            <a:off x="718561" y="294039"/>
            <a:ext cx="5193489" cy="1846619"/>
          </a:xfrm>
          <a:prstGeom prst="rect">
            <a:avLst/>
          </a:prstGeom>
          <a:noFill/>
          <a:ln>
            <a:noFill/>
          </a:ln>
        </p:spPr>
        <p:txBody>
          <a:bodyPr spcFirstLastPara="1" wrap="square" lIns="91425" tIns="45700" rIns="91425" bIns="45700" anchor="t" anchorCtr="0">
            <a:spAutoFit/>
          </a:bodyPr>
          <a:lstStyle/>
          <a:p>
            <a:pPr marL="514350" indent="-514350"/>
            <a:endParaRPr lang="kk-KZ" sz="2400" b="1" dirty="0" smtClean="0">
              <a:solidFill>
                <a:srgbClr val="593593"/>
              </a:solidFill>
              <a:latin typeface="Tahoma" panose="020B0604030504040204" pitchFamily="34" charset="0"/>
              <a:ea typeface="Tahoma" panose="020B0604030504040204" pitchFamily="34" charset="0"/>
              <a:cs typeface="Tahoma" panose="020B0604030504040204" pitchFamily="34" charset="0"/>
              <a:sym typeface="Tahoma"/>
            </a:endParaRPr>
          </a:p>
          <a:p>
            <a:pPr marL="514350" indent="-514350"/>
            <a:r>
              <a:rPr lang="kk-KZ" sz="3200" b="1" dirty="0" smtClean="0">
                <a:solidFill>
                  <a:srgbClr val="593593"/>
                </a:solidFill>
                <a:latin typeface="Tahoma"/>
                <a:ea typeface="Tahoma"/>
                <a:cs typeface="Tahoma"/>
                <a:sym typeface="Tahoma"/>
              </a:rPr>
              <a:t> </a:t>
            </a:r>
            <a:endParaRPr lang="kk-KZ" sz="2000" b="1" dirty="0">
              <a:solidFill>
                <a:srgbClr val="593593"/>
              </a:solidFill>
              <a:latin typeface="Tahoma"/>
              <a:ea typeface="Tahoma"/>
              <a:cs typeface="Tahoma"/>
              <a:sym typeface="Tahoma"/>
            </a:endParaRPr>
          </a:p>
          <a:p>
            <a:pPr marL="514350" indent="-514350"/>
            <a:endParaRPr sz="2000" b="1" dirty="0">
              <a:solidFill>
                <a:srgbClr val="42276E"/>
              </a:solidFill>
              <a:latin typeface="Source Sans Pro"/>
              <a:ea typeface="Source Sans Pro"/>
              <a:cs typeface="Source Sans Pro"/>
              <a:sym typeface="Source Sans Pro"/>
            </a:endParaRPr>
          </a:p>
          <a:p>
            <a:pPr marL="514350" indent="-514350"/>
            <a:endParaRPr sz="2000" b="1" dirty="0">
              <a:solidFill>
                <a:srgbClr val="593593"/>
              </a:solidFill>
              <a:latin typeface="Source Sans Pro"/>
              <a:ea typeface="Source Sans Pro"/>
              <a:cs typeface="Source Sans Pro"/>
              <a:sym typeface="Source Sans Pro"/>
            </a:endParaRPr>
          </a:p>
          <a:p>
            <a:pPr marL="514350" indent="-514350"/>
            <a:endParaRPr sz="1800" b="1" dirty="0">
              <a:solidFill>
                <a:srgbClr val="3F3F3F"/>
              </a:solidFill>
              <a:latin typeface="Source Sans Pro"/>
              <a:ea typeface="Source Sans Pro"/>
              <a:cs typeface="Source Sans Pro"/>
              <a:sym typeface="Source Sans Pro"/>
            </a:endParaRPr>
          </a:p>
        </p:txBody>
      </p:sp>
      <p:sp>
        <p:nvSpPr>
          <p:cNvPr id="224" name="Google Shape;224;p10" descr="https://rus.azattyq-ruhy.kz/cache/imagine/main_page_full/uploads/news/2020/02/13/5e4521f4cdd87977590812.jp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endParaRPr sz="1800">
              <a:solidFill>
                <a:srgbClr val="3F3F3F"/>
              </a:solidFill>
              <a:latin typeface="Source Sans Pro"/>
              <a:ea typeface="Source Sans Pro"/>
              <a:cs typeface="Source Sans Pro"/>
              <a:sym typeface="Source Sans Pro"/>
            </a:endParaRPr>
          </a:p>
        </p:txBody>
      </p:sp>
      <p:sp>
        <p:nvSpPr>
          <p:cNvPr id="225" name="Google Shape;225;p10" descr="https://rus.azattyq-ruhy.kz/cache/imagine/main_page_full/uploads/news/2020/02/13/5e4521f4cdd87977590812.jpg"/>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endParaRPr sz="1800">
              <a:solidFill>
                <a:srgbClr val="3F3F3F"/>
              </a:solidFill>
              <a:latin typeface="Source Sans Pro"/>
              <a:ea typeface="Source Sans Pro"/>
              <a:cs typeface="Source Sans Pro"/>
              <a:sym typeface="Source Sans Pro"/>
            </a:endParaRPr>
          </a:p>
        </p:txBody>
      </p:sp>
      <p:graphicFrame>
        <p:nvGraphicFramePr>
          <p:cNvPr id="227" name="Google Shape;227;p10"/>
          <p:cNvGraphicFramePr/>
          <p:nvPr>
            <p:extLst>
              <p:ext uri="{D42A27DB-BD31-4B8C-83A1-F6EECF244321}">
                <p14:modId xmlns:p14="http://schemas.microsoft.com/office/powerpoint/2010/main" val="2206943479"/>
              </p:ext>
            </p:extLst>
          </p:nvPr>
        </p:nvGraphicFramePr>
        <p:xfrm>
          <a:off x="718561" y="1048083"/>
          <a:ext cx="10038873" cy="6205728"/>
        </p:xfrm>
        <a:graphic>
          <a:graphicData uri="http://schemas.openxmlformats.org/drawingml/2006/table">
            <a:tbl>
              <a:tblPr>
                <a:noFill/>
                <a:tableStyleId>{E06D1B7A-875C-4AC9-A74C-8D19E256189F}</a:tableStyleId>
              </a:tblPr>
              <a:tblGrid>
                <a:gridCol w="10038873">
                  <a:extLst>
                    <a:ext uri="{9D8B030D-6E8A-4147-A177-3AD203B41FA5}">
                      <a16:colId xmlns:a16="http://schemas.microsoft.com/office/drawing/2014/main" val="20000"/>
                    </a:ext>
                  </a:extLst>
                </a:gridCol>
              </a:tblGrid>
              <a:tr h="4360666">
                <a:tc>
                  <a:txBody>
                    <a:bodyPr/>
                    <a:lstStyle/>
                    <a:p>
                      <a:pPr>
                        <a:lnSpc>
                          <a:spcPct val="115000"/>
                        </a:lnSpc>
                        <a:spcAft>
                          <a:spcPts val="0"/>
                        </a:spcAft>
                      </a:pPr>
                      <a:r>
                        <a:rPr lang="kk-KZ" sz="2400" dirty="0" smtClean="0">
                          <a:solidFill>
                            <a:srgbClr val="333333"/>
                          </a:solidFill>
                          <a:effectLst/>
                          <a:latin typeface="Times New Roman"/>
                          <a:ea typeface="Times New Roman"/>
                          <a:cs typeface="Times New Roman"/>
                        </a:rPr>
                        <a:t>               </a:t>
                      </a:r>
                      <a:r>
                        <a:rPr lang="kk-KZ" sz="2800" b="1" i="1" dirty="0" smtClean="0">
                          <a:solidFill>
                            <a:srgbClr val="333333"/>
                          </a:solidFill>
                          <a:effectLst/>
                          <a:latin typeface="Times New Roman" pitchFamily="18" charset="0"/>
                          <a:ea typeface="Times New Roman"/>
                          <a:cs typeface="Times New Roman" pitchFamily="18" charset="0"/>
                        </a:rPr>
                        <a:t>«Бала» өлеңі</a:t>
                      </a:r>
                    </a:p>
                    <a:p>
                      <a:pPr>
                        <a:lnSpc>
                          <a:spcPct val="115000"/>
                        </a:lnSpc>
                        <a:spcAft>
                          <a:spcPts val="0"/>
                        </a:spcAft>
                      </a:pPr>
                      <a:r>
                        <a:rPr lang="kk-KZ" sz="2800" b="1" i="1" dirty="0" smtClean="0">
                          <a:solidFill>
                            <a:srgbClr val="333333"/>
                          </a:solidFill>
                          <a:effectLst/>
                          <a:latin typeface="Times New Roman" pitchFamily="18" charset="0"/>
                          <a:ea typeface="Times New Roman"/>
                          <a:cs typeface="Times New Roman" pitchFamily="18" charset="0"/>
                        </a:rPr>
                        <a:t>Бала сүйсең, жаныңда таң атады,</a:t>
                      </a:r>
                      <a:endParaRPr lang="ru-RU" sz="2400" b="1" i="1" dirty="0" smtClean="0">
                        <a:effectLst/>
                        <a:latin typeface="Times New Roman" pitchFamily="18" charset="0"/>
                        <a:ea typeface="Calibri"/>
                        <a:cs typeface="Times New Roman" pitchFamily="18" charset="0"/>
                      </a:endParaRPr>
                    </a:p>
                    <a:p>
                      <a:pPr>
                        <a:lnSpc>
                          <a:spcPct val="115000"/>
                        </a:lnSpc>
                        <a:spcAft>
                          <a:spcPts val="0"/>
                        </a:spcAft>
                      </a:pPr>
                      <a:r>
                        <a:rPr lang="kk-KZ" sz="2800" b="1" i="1" dirty="0" smtClean="0">
                          <a:solidFill>
                            <a:srgbClr val="333333"/>
                          </a:solidFill>
                          <a:effectLst/>
                          <a:latin typeface="Times New Roman" pitchFamily="18" charset="0"/>
                          <a:ea typeface="Times New Roman"/>
                          <a:cs typeface="Times New Roman" pitchFamily="18" charset="0"/>
                        </a:rPr>
                        <a:t>Сәбисіздің жазылмас жара табы.</a:t>
                      </a:r>
                      <a:endParaRPr lang="ru-RU" sz="2400" b="1" i="1" dirty="0" smtClean="0">
                        <a:effectLst/>
                        <a:latin typeface="Times New Roman" pitchFamily="18" charset="0"/>
                        <a:ea typeface="Calibri"/>
                        <a:cs typeface="Times New Roman" pitchFamily="18" charset="0"/>
                      </a:endParaRPr>
                    </a:p>
                    <a:p>
                      <a:pPr>
                        <a:lnSpc>
                          <a:spcPct val="115000"/>
                        </a:lnSpc>
                        <a:spcAft>
                          <a:spcPts val="0"/>
                        </a:spcAft>
                      </a:pPr>
                      <a:r>
                        <a:rPr lang="kk-KZ" sz="2800" b="1" i="1" dirty="0" smtClean="0">
                          <a:solidFill>
                            <a:srgbClr val="333333"/>
                          </a:solidFill>
                          <a:effectLst/>
                          <a:latin typeface="Times New Roman" pitchFamily="18" charset="0"/>
                          <a:ea typeface="Times New Roman"/>
                          <a:cs typeface="Times New Roman" pitchFamily="18" charset="0"/>
                        </a:rPr>
                        <a:t>Жақсы бала дос-жарды сүйсіндіріп,</a:t>
                      </a:r>
                      <a:endParaRPr lang="ru-RU" sz="2400" b="1" i="1" dirty="0" smtClean="0">
                        <a:effectLst/>
                        <a:latin typeface="Times New Roman" pitchFamily="18" charset="0"/>
                        <a:ea typeface="Calibri"/>
                        <a:cs typeface="Times New Roman" pitchFamily="18" charset="0"/>
                      </a:endParaRPr>
                    </a:p>
                    <a:p>
                      <a:pPr>
                        <a:lnSpc>
                          <a:spcPct val="115000"/>
                        </a:lnSpc>
                        <a:spcAft>
                          <a:spcPts val="0"/>
                        </a:spcAft>
                      </a:pPr>
                      <a:r>
                        <a:rPr lang="kk-KZ" sz="2800" b="1" i="1" dirty="0" smtClean="0">
                          <a:solidFill>
                            <a:srgbClr val="333333"/>
                          </a:solidFill>
                          <a:effectLst/>
                          <a:latin typeface="Times New Roman" pitchFamily="18" charset="0"/>
                          <a:ea typeface="Times New Roman"/>
                          <a:cs typeface="Times New Roman" pitchFamily="18" charset="0"/>
                        </a:rPr>
                        <a:t>Жаман </a:t>
                      </a:r>
                      <a:r>
                        <a:rPr lang="kk-KZ" sz="2800" b="1" i="1" smtClean="0">
                          <a:solidFill>
                            <a:srgbClr val="333333"/>
                          </a:solidFill>
                          <a:effectLst/>
                          <a:latin typeface="Times New Roman" pitchFamily="18" charset="0"/>
                          <a:ea typeface="Times New Roman"/>
                          <a:cs typeface="Times New Roman" pitchFamily="18" charset="0"/>
                        </a:rPr>
                        <a:t>бала жауыңа </a:t>
                      </a:r>
                      <a:r>
                        <a:rPr lang="kk-KZ" sz="2800" b="1" i="1" dirty="0" smtClean="0">
                          <a:solidFill>
                            <a:srgbClr val="333333"/>
                          </a:solidFill>
                          <a:effectLst/>
                          <a:latin typeface="Times New Roman" pitchFamily="18" charset="0"/>
                          <a:ea typeface="Times New Roman"/>
                          <a:cs typeface="Times New Roman" pitchFamily="18" charset="0"/>
                        </a:rPr>
                        <a:t>талатады.</a:t>
                      </a:r>
                      <a:endParaRPr lang="ru-RU" sz="2400" b="1" i="1" dirty="0" smtClean="0">
                        <a:effectLst/>
                        <a:latin typeface="Times New Roman" pitchFamily="18" charset="0"/>
                        <a:ea typeface="Calibri"/>
                        <a:cs typeface="Times New Roman" pitchFamily="18" charset="0"/>
                      </a:endParaRPr>
                    </a:p>
                    <a:p>
                      <a:pPr>
                        <a:lnSpc>
                          <a:spcPct val="115000"/>
                        </a:lnSpc>
                        <a:spcAft>
                          <a:spcPts val="0"/>
                        </a:spcAft>
                      </a:pPr>
                      <a:r>
                        <a:rPr lang="kk-KZ" sz="2800" b="1" i="1" dirty="0" smtClean="0">
                          <a:solidFill>
                            <a:srgbClr val="333333"/>
                          </a:solidFill>
                          <a:effectLst/>
                          <a:latin typeface="Times New Roman" pitchFamily="18" charset="0"/>
                          <a:ea typeface="Times New Roman"/>
                          <a:cs typeface="Times New Roman" pitchFamily="18" charset="0"/>
                        </a:rPr>
                        <a:t>Бала өсірсең, өміріңнің сол тірегі,</a:t>
                      </a:r>
                      <a:endParaRPr lang="ru-RU" sz="2400" b="1" i="1" dirty="0" smtClean="0">
                        <a:effectLst/>
                        <a:latin typeface="Times New Roman" pitchFamily="18" charset="0"/>
                        <a:ea typeface="Calibri"/>
                        <a:cs typeface="Times New Roman" pitchFamily="18" charset="0"/>
                      </a:endParaRPr>
                    </a:p>
                    <a:p>
                      <a:pPr>
                        <a:lnSpc>
                          <a:spcPct val="115000"/>
                        </a:lnSpc>
                        <a:spcAft>
                          <a:spcPts val="0"/>
                        </a:spcAft>
                      </a:pPr>
                      <a:r>
                        <a:rPr lang="kk-KZ" sz="2800" b="1" i="1" dirty="0" smtClean="0">
                          <a:solidFill>
                            <a:srgbClr val="333333"/>
                          </a:solidFill>
                          <a:effectLst/>
                          <a:latin typeface="Times New Roman" pitchFamily="18" charset="0"/>
                          <a:ea typeface="Times New Roman"/>
                          <a:cs typeface="Times New Roman" pitchFamily="18" charset="0"/>
                        </a:rPr>
                        <a:t>Байқалмайды балаңның олқы жері.</a:t>
                      </a:r>
                      <a:endParaRPr lang="ru-RU" sz="2400" b="1" i="1" dirty="0" smtClean="0">
                        <a:effectLst/>
                        <a:latin typeface="Times New Roman" pitchFamily="18" charset="0"/>
                        <a:ea typeface="Calibri"/>
                        <a:cs typeface="Times New Roman" pitchFamily="18" charset="0"/>
                      </a:endParaRPr>
                    </a:p>
                    <a:p>
                      <a:pPr>
                        <a:lnSpc>
                          <a:spcPct val="115000"/>
                        </a:lnSpc>
                        <a:spcAft>
                          <a:spcPts val="0"/>
                        </a:spcAft>
                      </a:pPr>
                      <a:r>
                        <a:rPr lang="kk-KZ" sz="2800" b="1" i="1" dirty="0" smtClean="0">
                          <a:solidFill>
                            <a:srgbClr val="333333"/>
                          </a:solidFill>
                          <a:effectLst/>
                          <a:latin typeface="Times New Roman" pitchFamily="18" charset="0"/>
                          <a:ea typeface="Times New Roman"/>
                          <a:cs typeface="Times New Roman" pitchFamily="18" charset="0"/>
                        </a:rPr>
                        <a:t>Жақсы бала жоқтатпай жоқтығыңды,</a:t>
                      </a:r>
                      <a:endParaRPr lang="ru-RU" sz="2400" b="1" i="1" dirty="0" smtClean="0">
                        <a:effectLst/>
                        <a:latin typeface="Times New Roman" pitchFamily="18" charset="0"/>
                        <a:ea typeface="Calibri"/>
                        <a:cs typeface="Times New Roman" pitchFamily="18" charset="0"/>
                      </a:endParaRPr>
                    </a:p>
                    <a:p>
                      <a:pPr>
                        <a:lnSpc>
                          <a:spcPct val="115000"/>
                        </a:lnSpc>
                        <a:spcAft>
                          <a:spcPts val="0"/>
                        </a:spcAft>
                      </a:pPr>
                      <a:r>
                        <a:rPr lang="kk-KZ" sz="2800" b="1" i="1" dirty="0" smtClean="0">
                          <a:solidFill>
                            <a:srgbClr val="333333"/>
                          </a:solidFill>
                          <a:effectLst/>
                          <a:latin typeface="Times New Roman" pitchFamily="18" charset="0"/>
                          <a:ea typeface="Times New Roman"/>
                          <a:cs typeface="Times New Roman" pitchFamily="18" charset="0"/>
                        </a:rPr>
                        <a:t>Жаман бала тірідей өлтіреді. </a:t>
                      </a:r>
                    </a:p>
                    <a:p>
                      <a:pPr>
                        <a:lnSpc>
                          <a:spcPct val="115000"/>
                        </a:lnSpc>
                        <a:spcAft>
                          <a:spcPts val="0"/>
                        </a:spcAft>
                      </a:pPr>
                      <a:r>
                        <a:rPr kumimoji="0" lang="kk-KZ" sz="2400" b="0" i="0" u="none" strike="noStrike" kern="0" cap="none" spc="0" normalizeH="0" baseline="0" noProof="0" dirty="0" smtClean="0">
                          <a:ln>
                            <a:noFill/>
                          </a:ln>
                          <a:solidFill>
                            <a:srgbClr val="333333"/>
                          </a:solidFill>
                          <a:effectLst/>
                          <a:uLnTx/>
                          <a:uFillTx/>
                          <a:latin typeface="Times New Roman"/>
                          <a:ea typeface="Times New Roman"/>
                          <a:cs typeface="Times New Roman"/>
                          <a:sym typeface="Arial"/>
                        </a:rPr>
                        <a:t>                                                        </a:t>
                      </a:r>
                      <a:r>
                        <a:rPr kumimoji="0" lang="kk-KZ" sz="2400" b="1" i="1" u="none" strike="noStrike" kern="0" cap="none" spc="0" normalizeH="0" baseline="0" noProof="0" dirty="0" smtClean="0">
                          <a:ln>
                            <a:noFill/>
                          </a:ln>
                          <a:solidFill>
                            <a:srgbClr val="333333"/>
                          </a:solidFill>
                          <a:effectLst/>
                          <a:uLnTx/>
                          <a:uFillTx/>
                          <a:latin typeface="Times New Roman"/>
                          <a:ea typeface="Times New Roman"/>
                          <a:cs typeface="Times New Roman"/>
                          <a:sym typeface="Arial"/>
                        </a:rPr>
                        <a:t>Ф.Оңғарсынова</a:t>
                      </a:r>
                      <a:endParaRPr lang="kk-KZ" sz="2400" b="1" i="1" dirty="0" smtClean="0">
                        <a:solidFill>
                          <a:srgbClr val="333333"/>
                        </a:solidFill>
                        <a:effectLst/>
                        <a:latin typeface="Times New Roman"/>
                        <a:ea typeface="Times New Roman"/>
                        <a:cs typeface="Times New Roman"/>
                      </a:endParaRPr>
                    </a:p>
                    <a:p>
                      <a:pPr algn="r">
                        <a:lnSpc>
                          <a:spcPct val="115000"/>
                        </a:lnSpc>
                        <a:spcAft>
                          <a:spcPts val="0"/>
                        </a:spcAft>
                      </a:pPr>
                      <a:endParaRPr lang="ru-RU" sz="2000" dirty="0" smtClean="0">
                        <a:effectLst/>
                        <a:latin typeface="Calibri"/>
                        <a:ea typeface="Calibri"/>
                        <a:cs typeface="Times New Roman"/>
                      </a:endParaRPr>
                    </a:p>
                    <a:p>
                      <a:pPr algn="l">
                        <a:spcAft>
                          <a:spcPts val="0"/>
                        </a:spcAft>
                      </a:pPr>
                      <a:endParaRPr lang="ru-RU" sz="2400" b="0" dirty="0">
                        <a:effectLst/>
                        <a:latin typeface="Tahoma" panose="020B0604030504040204" pitchFamily="34" charset="0"/>
                        <a:ea typeface="Tahoma" panose="020B0604030504040204" pitchFamily="34" charset="0"/>
                        <a:cs typeface="Tahoma" panose="020B0604030504040204" pitchFamily="34" charset="0"/>
                      </a:endParaRPr>
                    </a:p>
                  </a:txBody>
                  <a:tcPr marL="114300" marR="11430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2720">
                <a:tc>
                  <a:txBody>
                    <a:bodyPr/>
                    <a:lstStyle/>
                    <a:p>
                      <a:pPr marL="0" marR="0" lvl="0" indent="0" algn="l" rtl="0">
                        <a:lnSpc>
                          <a:spcPct val="107000"/>
                        </a:lnSpc>
                        <a:spcBef>
                          <a:spcPts val="0"/>
                        </a:spcBef>
                        <a:spcAft>
                          <a:spcPts val="0"/>
                        </a:spcAft>
                        <a:buNone/>
                      </a:pPr>
                      <a:endParaRPr sz="2000" dirty="0">
                        <a:solidFill>
                          <a:schemeClr val="dk1"/>
                        </a:solidFill>
                        <a:latin typeface="Tahoma"/>
                        <a:ea typeface="Tahoma"/>
                        <a:cs typeface="Tahoma"/>
                        <a:sym typeface="Tahoma"/>
                      </a:endParaRPr>
                    </a:p>
                  </a:txBody>
                  <a:tcPr marL="114300" marR="11430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262720">
                <a:tc>
                  <a:txBody>
                    <a:bodyPr/>
                    <a:lstStyle/>
                    <a:p>
                      <a:pPr marL="0" marR="0" lvl="0" indent="0" algn="l" rtl="0">
                        <a:lnSpc>
                          <a:spcPct val="107000"/>
                        </a:lnSpc>
                        <a:spcBef>
                          <a:spcPts val="0"/>
                        </a:spcBef>
                        <a:spcAft>
                          <a:spcPts val="0"/>
                        </a:spcAft>
                        <a:buNone/>
                      </a:pPr>
                      <a:endParaRPr sz="2000" dirty="0">
                        <a:solidFill>
                          <a:schemeClr val="dk1"/>
                        </a:solidFill>
                        <a:latin typeface="Tahoma"/>
                        <a:ea typeface="Tahoma"/>
                        <a:cs typeface="Tahoma"/>
                        <a:sym typeface="Tahoma"/>
                      </a:endParaRPr>
                    </a:p>
                  </a:txBody>
                  <a:tcPr marL="114300" marR="11430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28" name="Google Shape;228;p10"/>
          <p:cNvSpPr/>
          <p:nvPr/>
        </p:nvSpPr>
        <p:spPr>
          <a:xfrm>
            <a:off x="2248398" y="3207036"/>
            <a:ext cx="7903500" cy="421614"/>
          </a:xfrm>
          <a:prstGeom prst="rect">
            <a:avLst/>
          </a:prstGeom>
          <a:noFill/>
          <a:ln>
            <a:noFill/>
          </a:ln>
        </p:spPr>
        <p:txBody>
          <a:bodyPr spcFirstLastPara="1" wrap="square" lIns="91425" tIns="45700" rIns="91425" bIns="45700" anchor="t" anchorCtr="0">
            <a:spAutoFit/>
          </a:bodyPr>
          <a:lstStyle/>
          <a:p>
            <a:pPr>
              <a:lnSpc>
                <a:spcPct val="107000"/>
              </a:lnSpc>
            </a:pPr>
            <a:r>
              <a:rPr lang="kk-KZ" sz="2000" dirty="0">
                <a:solidFill>
                  <a:srgbClr val="3F3F3F"/>
                </a:solidFill>
                <a:latin typeface="Tahoma"/>
                <a:ea typeface="Tahoma"/>
                <a:cs typeface="Tahoma"/>
                <a:sym typeface="Tahoma"/>
              </a:rPr>
              <a:t> </a:t>
            </a:r>
            <a:r>
              <a:rPr lang="kk-KZ" sz="2000" dirty="0" smtClean="0">
                <a:solidFill>
                  <a:srgbClr val="3F3F3F"/>
                </a:solidFill>
                <a:latin typeface="Tahoma"/>
                <a:ea typeface="Tahoma"/>
                <a:cs typeface="Tahoma"/>
                <a:sym typeface="Tahoma"/>
              </a:rPr>
              <a:t> </a:t>
            </a:r>
            <a:endParaRPr sz="2000" dirty="0">
              <a:solidFill>
                <a:srgbClr val="3F3F3F"/>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9697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2" name="Прямоугольник 1"/>
          <p:cNvSpPr/>
          <p:nvPr/>
        </p:nvSpPr>
        <p:spPr>
          <a:xfrm>
            <a:off x="617649" y="295550"/>
            <a:ext cx="8787327" cy="461665"/>
          </a:xfrm>
          <a:prstGeom prst="rect">
            <a:avLst/>
          </a:prstGeom>
        </p:spPr>
        <p:txBody>
          <a:bodyPr wrap="square">
            <a:spAutoFit/>
          </a:bodyPr>
          <a:lstStyle/>
          <a:p>
            <a:pPr algn="just"/>
            <a:r>
              <a:rPr lang="kk-KZ" sz="2400" b="1" dirty="0" smtClean="0">
                <a:solidFill>
                  <a:srgbClr val="7030A0"/>
                </a:solidFill>
                <a:latin typeface="Tahoma" panose="020B0604030504040204" pitchFamily="34" charset="0"/>
                <a:ea typeface="Tahoma" panose="020B0604030504040204" pitchFamily="34" charset="0"/>
                <a:cs typeface="Tahoma" panose="020B0604030504040204" pitchFamily="34" charset="0"/>
              </a:rPr>
              <a:t>Ойтүрткі</a:t>
            </a:r>
            <a:endParaRPr lang="ru-RU" sz="2400" b="1" dirty="0">
              <a:solidFill>
                <a:srgbClr val="7030A0"/>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3" name="Рисунок 2"/>
          <p:cNvPicPr>
            <a:picLocks noChangeAspect="1"/>
          </p:cNvPicPr>
          <p:nvPr/>
        </p:nvPicPr>
        <p:blipFill>
          <a:blip r:embed="rId3"/>
          <a:stretch>
            <a:fillRect/>
          </a:stretch>
        </p:blipFill>
        <p:spPr>
          <a:xfrm>
            <a:off x="8338176" y="1593275"/>
            <a:ext cx="1783688" cy="2795265"/>
          </a:xfrm>
          <a:prstGeom prst="rect">
            <a:avLst/>
          </a:prstGeom>
        </p:spPr>
      </p:pic>
      <p:sp>
        <p:nvSpPr>
          <p:cNvPr id="5" name="Прямоугольник 4"/>
          <p:cNvSpPr/>
          <p:nvPr/>
        </p:nvSpPr>
        <p:spPr>
          <a:xfrm>
            <a:off x="751562" y="2545074"/>
            <a:ext cx="6739002" cy="461665"/>
          </a:xfrm>
          <a:prstGeom prst="rect">
            <a:avLst/>
          </a:prstGeom>
        </p:spPr>
        <p:txBody>
          <a:bodyPr wrap="square">
            <a:spAutoFit/>
          </a:bodyPr>
          <a:lstStyle/>
          <a:p>
            <a:r>
              <a:rPr lang="kk-KZ" sz="2400" dirty="0">
                <a:solidFill>
                  <a:srgbClr val="333333"/>
                </a:solidFill>
                <a:latin typeface="Times New Roman"/>
                <a:ea typeface="Times New Roman"/>
              </a:rPr>
              <a:t>Жеті атаңызды білесіз бе</a:t>
            </a:r>
            <a:r>
              <a:rPr lang="kk-KZ" sz="2400" dirty="0" smtClean="0">
                <a:solidFill>
                  <a:srgbClr val="333333"/>
                </a:solidFill>
                <a:latin typeface="Times New Roman"/>
                <a:ea typeface="Times New Roman"/>
              </a:rPr>
              <a:t>?  Атаңыз</a:t>
            </a:r>
            <a:r>
              <a:rPr lang="kk-KZ" sz="2400" dirty="0">
                <a:solidFill>
                  <a:srgbClr val="333333"/>
                </a:solidFill>
                <a:latin typeface="Times New Roman"/>
                <a:ea typeface="Times New Roman"/>
              </a:rPr>
              <a:t>.</a:t>
            </a:r>
            <a:endParaRPr lang="ru-RU" sz="2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6" name="Прямоугольник 5"/>
          <p:cNvSpPr/>
          <p:nvPr/>
        </p:nvSpPr>
        <p:spPr>
          <a:xfrm>
            <a:off x="488515" y="1645633"/>
            <a:ext cx="6529823" cy="830997"/>
          </a:xfrm>
          <a:prstGeom prst="rect">
            <a:avLst/>
          </a:prstGeom>
        </p:spPr>
        <p:txBody>
          <a:bodyPr wrap="square">
            <a:spAutoFit/>
          </a:bodyPr>
          <a:lstStyle/>
          <a:p>
            <a:pPr lvl="0" algn="just"/>
            <a:r>
              <a:rPr lang="kk-KZ" sz="24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kk-KZ" sz="2400" dirty="0">
                <a:solidFill>
                  <a:srgbClr val="333333"/>
                </a:solidFill>
                <a:latin typeface="Times New Roman"/>
                <a:ea typeface="Times New Roman"/>
              </a:rPr>
              <a:t>«Жеті ата»деген ұғымды қалай түсінесіздер?</a:t>
            </a:r>
            <a:endParaRPr lang="ru-RU" sz="2400" dirty="0">
              <a:latin typeface="Times New Roman"/>
              <a:ea typeface="Times New Roman"/>
            </a:endParaRPr>
          </a:p>
          <a:p>
            <a:pPr lvl="0" algn="just"/>
            <a:endParaRPr lang="ru-RU" sz="2400" b="1" dirty="0">
              <a:solidFill>
                <a:srgbClr val="7030A0"/>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8" name="Google Shape;168;p5"/>
          <p:cNvSpPr/>
          <p:nvPr/>
        </p:nvSpPr>
        <p:spPr>
          <a:xfrm>
            <a:off x="155643" y="3103123"/>
            <a:ext cx="7188741" cy="369332"/>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1800"/>
              <a:buFont typeface="Comic Sans MS"/>
              <a:buNone/>
            </a:pPr>
            <a:r>
              <a:rPr lang="kk-KZ" sz="1800" b="0" i="0" u="none" strike="noStrike" cap="none">
                <a:solidFill>
                  <a:schemeClr val="dk1"/>
                </a:solidFill>
                <a:latin typeface="Comic Sans MS"/>
                <a:ea typeface="Comic Sans MS"/>
                <a:cs typeface="Comic Sans MS"/>
                <a:sym typeface="Comic Sans MS"/>
              </a:rPr>
              <a:t> </a:t>
            </a:r>
            <a:endParaRPr sz="1800" b="0" i="0" u="none" strike="noStrike" cap="none">
              <a:solidFill>
                <a:schemeClr val="dk1"/>
              </a:solidFill>
              <a:latin typeface="Comic Sans MS"/>
              <a:ea typeface="Comic Sans MS"/>
              <a:cs typeface="Comic Sans MS"/>
              <a:sym typeface="Comic Sans MS"/>
            </a:endParaRPr>
          </a:p>
        </p:txBody>
      </p:sp>
      <p:sp>
        <p:nvSpPr>
          <p:cNvPr id="169" name="Google Shape;169;p5"/>
          <p:cNvSpPr txBox="1"/>
          <p:nvPr/>
        </p:nvSpPr>
        <p:spPr>
          <a:xfrm>
            <a:off x="593388" y="4688837"/>
            <a:ext cx="6750996"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kk-KZ" sz="1800">
                <a:solidFill>
                  <a:schemeClr val="dk1"/>
                </a:solidFill>
                <a:latin typeface="Source Sans Pro"/>
                <a:ea typeface="Source Sans Pro"/>
                <a:cs typeface="Source Sans Pro"/>
                <a:sym typeface="Source Sans Pro"/>
              </a:rPr>
              <a:t>. </a:t>
            </a:r>
            <a:endParaRPr sz="1800">
              <a:solidFill>
                <a:schemeClr val="dk1"/>
              </a:solidFill>
              <a:latin typeface="Source Sans Pro"/>
              <a:ea typeface="Source Sans Pro"/>
              <a:cs typeface="Source Sans Pro"/>
              <a:sym typeface="Source Sans Pro"/>
            </a:endParaRPr>
          </a:p>
          <a:p>
            <a:pPr marL="0" marR="0" lvl="0" indent="0" algn="ctr" rtl="0">
              <a:spcBef>
                <a:spcPts val="0"/>
              </a:spcBef>
              <a:spcAft>
                <a:spcPts val="0"/>
              </a:spcAft>
              <a:buNone/>
            </a:pPr>
            <a:endParaRPr sz="1800">
              <a:solidFill>
                <a:schemeClr val="dk1"/>
              </a:solidFill>
              <a:latin typeface="Source Sans Pro"/>
              <a:ea typeface="Source Sans Pro"/>
              <a:cs typeface="Source Sans Pro"/>
              <a:sym typeface="Source Sans Pro"/>
            </a:endParaRPr>
          </a:p>
          <a:p>
            <a:pPr marL="0" marR="0" lvl="0" indent="0" algn="ctr"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72" name="Google Shape;172;p5"/>
          <p:cNvSpPr/>
          <p:nvPr/>
        </p:nvSpPr>
        <p:spPr>
          <a:xfrm>
            <a:off x="204281" y="2208178"/>
            <a:ext cx="248786"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r>
              <a:rPr lang="kk-KZ" sz="1800">
                <a:solidFill>
                  <a:srgbClr val="000000"/>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3" name="Прямоугольник 2"/>
          <p:cNvSpPr/>
          <p:nvPr/>
        </p:nvSpPr>
        <p:spPr>
          <a:xfrm>
            <a:off x="593388" y="500498"/>
            <a:ext cx="9031265" cy="461665"/>
          </a:xfrm>
          <a:prstGeom prst="rect">
            <a:avLst/>
          </a:prstGeom>
          <a:ln w="28575">
            <a:noFill/>
          </a:ln>
        </p:spPr>
        <p:txBody>
          <a:bodyPr wrap="square">
            <a:spAutoFit/>
          </a:bodyPr>
          <a:lstStyle/>
          <a:p>
            <a:pPr algn="just"/>
            <a:r>
              <a:rPr lang="kk-KZ" sz="2400" b="1" dirty="0" smtClean="0">
                <a:solidFill>
                  <a:srgbClr val="7030A0"/>
                </a:solidFill>
                <a:latin typeface="Tahoma" panose="020B0604030504040204" pitchFamily="34" charset="0"/>
                <a:ea typeface="Tahoma" panose="020B0604030504040204" pitchFamily="34" charset="0"/>
                <a:cs typeface="Tahoma" panose="020B0604030504040204" pitchFamily="34" charset="0"/>
              </a:rPr>
              <a:t>Жауап үлгісі: </a:t>
            </a:r>
            <a:endParaRPr lang="ru-RU" sz="1600" b="1" dirty="0">
              <a:solidFill>
                <a:srgbClr val="7030A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Прямоугольник 3"/>
          <p:cNvSpPr/>
          <p:nvPr/>
        </p:nvSpPr>
        <p:spPr>
          <a:xfrm>
            <a:off x="789709" y="1117964"/>
            <a:ext cx="9240981" cy="400110"/>
          </a:xfrm>
          <a:prstGeom prst="rect">
            <a:avLst/>
          </a:prstGeom>
        </p:spPr>
        <p:txBody>
          <a:bodyPr wrap="square">
            <a:spAutoFit/>
          </a:bodyPr>
          <a:lstStyle/>
          <a:p>
            <a:pPr algn="just"/>
            <a:r>
              <a:rPr lang="kk-KZ" sz="2000" dirty="0" smtClean="0">
                <a:latin typeface="Tahoma" panose="020B0604030504040204" pitchFamily="34" charset="0"/>
                <a:ea typeface="Tahoma" panose="020B0604030504040204" pitchFamily="34" charset="0"/>
                <a:cs typeface="Tahoma" panose="020B0604030504040204" pitchFamily="34" charset="0"/>
              </a:rPr>
              <a:t>         </a:t>
            </a:r>
            <a:endParaRPr lang="ru-RU" sz="2000" dirty="0">
              <a:effectLst/>
              <a:latin typeface="Tahoma" panose="020B0604030504040204" pitchFamily="34" charset="0"/>
              <a:ea typeface="Tahoma" panose="020B0604030504040204" pitchFamily="34" charset="0"/>
              <a:cs typeface="Tahoma" panose="020B0604030504040204" pitchFamily="34" charset="0"/>
            </a:endParaRPr>
          </a:p>
        </p:txBody>
      </p:sp>
      <p:sp>
        <p:nvSpPr>
          <p:cNvPr id="5" name="Прямоугольник 4"/>
          <p:cNvSpPr/>
          <p:nvPr/>
        </p:nvSpPr>
        <p:spPr>
          <a:xfrm>
            <a:off x="997527" y="1117964"/>
            <a:ext cx="9144000" cy="4996240"/>
          </a:xfrm>
          <a:prstGeom prst="rect">
            <a:avLst/>
          </a:prstGeom>
          <a:ln w="28575">
            <a:solidFill>
              <a:schemeClr val="accent1"/>
            </a:solidFill>
          </a:ln>
        </p:spPr>
        <p:txBody>
          <a:bodyPr wrap="square">
            <a:spAutoFit/>
          </a:bodyPr>
          <a:lstStyle/>
          <a:p>
            <a:pPr lvl="0">
              <a:spcAft>
                <a:spcPts val="120"/>
              </a:spcAft>
            </a:pPr>
            <a:r>
              <a:rPr lang="ru-RU" sz="2400" dirty="0">
                <a:solidFill>
                  <a:srgbClr val="222222"/>
                </a:solidFill>
                <a:latin typeface="Times New Roman" pitchFamily="18" charset="0"/>
                <a:cs typeface="Times New Roman" pitchFamily="18" charset="0"/>
              </a:rPr>
              <a:t>«</a:t>
            </a:r>
            <a:r>
              <a:rPr lang="ru-RU" sz="2400" dirty="0" err="1">
                <a:solidFill>
                  <a:srgbClr val="222222"/>
                </a:solidFill>
                <a:latin typeface="Times New Roman" pitchFamily="18" charset="0"/>
                <a:cs typeface="Times New Roman" pitchFamily="18" charset="0"/>
              </a:rPr>
              <a:t>Жеті</a:t>
            </a:r>
            <a:r>
              <a:rPr lang="ru-RU" sz="2400" dirty="0">
                <a:solidFill>
                  <a:srgbClr val="222222"/>
                </a:solidFill>
                <a:latin typeface="Times New Roman" pitchFamily="18" charset="0"/>
                <a:cs typeface="Times New Roman" pitchFamily="18" charset="0"/>
              </a:rPr>
              <a:t> </a:t>
            </a:r>
            <a:r>
              <a:rPr lang="ru-RU" sz="2400" dirty="0" err="1">
                <a:solidFill>
                  <a:srgbClr val="222222"/>
                </a:solidFill>
                <a:latin typeface="Times New Roman" pitchFamily="18" charset="0"/>
                <a:cs typeface="Times New Roman" pitchFamily="18" charset="0"/>
              </a:rPr>
              <a:t>атасын</a:t>
            </a:r>
            <a:r>
              <a:rPr lang="ru-RU" sz="2400" dirty="0">
                <a:solidFill>
                  <a:srgbClr val="222222"/>
                </a:solidFill>
                <a:latin typeface="Times New Roman" pitchFamily="18" charset="0"/>
                <a:cs typeface="Times New Roman" pitchFamily="18" charset="0"/>
              </a:rPr>
              <a:t> </a:t>
            </a:r>
            <a:r>
              <a:rPr lang="ru-RU" sz="2400" dirty="0" err="1">
                <a:solidFill>
                  <a:srgbClr val="222222"/>
                </a:solidFill>
                <a:latin typeface="Times New Roman" pitchFamily="18" charset="0"/>
                <a:cs typeface="Times New Roman" pitchFamily="18" charset="0"/>
              </a:rPr>
              <a:t>білген</a:t>
            </a:r>
            <a:r>
              <a:rPr lang="ru-RU" sz="2400" dirty="0">
                <a:solidFill>
                  <a:srgbClr val="222222"/>
                </a:solidFill>
                <a:latin typeface="Times New Roman" pitchFamily="18" charset="0"/>
                <a:cs typeface="Times New Roman" pitchFamily="18" charset="0"/>
              </a:rPr>
              <a:t> </a:t>
            </a:r>
            <a:r>
              <a:rPr lang="ru-RU" sz="2400" dirty="0" err="1" smtClean="0">
                <a:solidFill>
                  <a:srgbClr val="222222"/>
                </a:solidFill>
                <a:latin typeface="Times New Roman" pitchFamily="18" charset="0"/>
                <a:cs typeface="Times New Roman" pitchFamily="18" charset="0"/>
              </a:rPr>
              <a:t>ұл</a:t>
            </a:r>
            <a:r>
              <a:rPr lang="ru-RU" sz="2400" dirty="0" smtClean="0">
                <a:solidFill>
                  <a:srgbClr val="222222"/>
                </a:solidFill>
                <a:latin typeface="Times New Roman" pitchFamily="18" charset="0"/>
                <a:cs typeface="Times New Roman" pitchFamily="18" charset="0"/>
              </a:rPr>
              <a:t>- </a:t>
            </a:r>
            <a:r>
              <a:rPr lang="ru-RU" sz="2400" dirty="0" err="1" smtClean="0">
                <a:solidFill>
                  <a:srgbClr val="222222"/>
                </a:solidFill>
                <a:latin typeface="Times New Roman" pitchFamily="18" charset="0"/>
                <a:cs typeface="Times New Roman" pitchFamily="18" charset="0"/>
              </a:rPr>
              <a:t>жеті</a:t>
            </a:r>
            <a:r>
              <a:rPr lang="ru-RU" sz="2400" dirty="0" smtClean="0">
                <a:solidFill>
                  <a:srgbClr val="222222"/>
                </a:solidFill>
                <a:latin typeface="Times New Roman" pitchFamily="18" charset="0"/>
                <a:cs typeface="Times New Roman" pitchFamily="18" charset="0"/>
              </a:rPr>
              <a:t> </a:t>
            </a:r>
            <a:r>
              <a:rPr lang="ru-RU" sz="2400" dirty="0" err="1">
                <a:solidFill>
                  <a:srgbClr val="222222"/>
                </a:solidFill>
                <a:latin typeface="Times New Roman" pitchFamily="18" charset="0"/>
                <a:cs typeface="Times New Roman" pitchFamily="18" charset="0"/>
              </a:rPr>
              <a:t>жұрттың</a:t>
            </a:r>
            <a:r>
              <a:rPr lang="ru-RU" sz="2400" dirty="0">
                <a:solidFill>
                  <a:srgbClr val="222222"/>
                </a:solidFill>
                <a:latin typeface="Times New Roman" pitchFamily="18" charset="0"/>
                <a:cs typeface="Times New Roman" pitchFamily="18" charset="0"/>
              </a:rPr>
              <a:t> </a:t>
            </a:r>
            <a:r>
              <a:rPr lang="ru-RU" sz="2400" dirty="0" err="1">
                <a:solidFill>
                  <a:srgbClr val="222222"/>
                </a:solidFill>
                <a:latin typeface="Times New Roman" pitchFamily="18" charset="0"/>
                <a:cs typeface="Times New Roman" pitchFamily="18" charset="0"/>
              </a:rPr>
              <a:t>қамын</a:t>
            </a:r>
            <a:r>
              <a:rPr lang="ru-RU" sz="2400" dirty="0">
                <a:solidFill>
                  <a:srgbClr val="222222"/>
                </a:solidFill>
                <a:latin typeface="Times New Roman" pitchFamily="18" charset="0"/>
                <a:cs typeface="Times New Roman" pitchFamily="18" charset="0"/>
              </a:rPr>
              <a:t> </a:t>
            </a:r>
            <a:r>
              <a:rPr lang="ru-RU" sz="2400" dirty="0" err="1">
                <a:solidFill>
                  <a:srgbClr val="222222"/>
                </a:solidFill>
                <a:latin typeface="Times New Roman" pitchFamily="18" charset="0"/>
                <a:cs typeface="Times New Roman" pitchFamily="18" charset="0"/>
              </a:rPr>
              <a:t>білер</a:t>
            </a:r>
            <a:r>
              <a:rPr lang="ru-RU" sz="2400" dirty="0">
                <a:solidFill>
                  <a:srgbClr val="222222"/>
                </a:solidFill>
                <a:latin typeface="Times New Roman" pitchFamily="18" charset="0"/>
                <a:cs typeface="Times New Roman" pitchFamily="18" charset="0"/>
              </a:rPr>
              <a:t>. </a:t>
            </a:r>
            <a:r>
              <a:rPr lang="ru-RU" sz="2400" dirty="0" err="1">
                <a:solidFill>
                  <a:srgbClr val="222222"/>
                </a:solidFill>
                <a:latin typeface="Times New Roman" pitchFamily="18" charset="0"/>
                <a:cs typeface="Times New Roman" pitchFamily="18" charset="0"/>
              </a:rPr>
              <a:t>Жеті</a:t>
            </a:r>
            <a:r>
              <a:rPr lang="ru-RU" sz="2400" dirty="0">
                <a:solidFill>
                  <a:srgbClr val="222222"/>
                </a:solidFill>
                <a:latin typeface="Times New Roman" pitchFamily="18" charset="0"/>
                <a:cs typeface="Times New Roman" pitchFamily="18" charset="0"/>
              </a:rPr>
              <a:t> </a:t>
            </a:r>
            <a:r>
              <a:rPr lang="ru-RU" sz="2400" dirty="0" err="1">
                <a:solidFill>
                  <a:srgbClr val="222222"/>
                </a:solidFill>
                <a:latin typeface="Times New Roman" pitchFamily="18" charset="0"/>
                <a:cs typeface="Times New Roman" pitchFamily="18" charset="0"/>
              </a:rPr>
              <a:t>атасын</a:t>
            </a:r>
            <a:r>
              <a:rPr lang="ru-RU" sz="2400" dirty="0">
                <a:solidFill>
                  <a:srgbClr val="222222"/>
                </a:solidFill>
                <a:latin typeface="Times New Roman" pitchFamily="18" charset="0"/>
                <a:cs typeface="Times New Roman" pitchFamily="18" charset="0"/>
              </a:rPr>
              <a:t> </a:t>
            </a:r>
            <a:r>
              <a:rPr lang="ru-RU" sz="2400" dirty="0" err="1">
                <a:solidFill>
                  <a:srgbClr val="222222"/>
                </a:solidFill>
                <a:latin typeface="Times New Roman" pitchFamily="18" charset="0"/>
                <a:cs typeface="Times New Roman" pitchFamily="18" charset="0"/>
              </a:rPr>
              <a:t>білмеген</a:t>
            </a:r>
            <a:r>
              <a:rPr lang="ru-RU" sz="2400" dirty="0">
                <a:solidFill>
                  <a:srgbClr val="222222"/>
                </a:solidFill>
                <a:latin typeface="Times New Roman" pitchFamily="18" charset="0"/>
                <a:cs typeface="Times New Roman" pitchFamily="18" charset="0"/>
              </a:rPr>
              <a:t> </a:t>
            </a:r>
            <a:r>
              <a:rPr lang="ru-RU" sz="2400" dirty="0" err="1" smtClean="0">
                <a:solidFill>
                  <a:srgbClr val="222222"/>
                </a:solidFill>
                <a:latin typeface="Times New Roman" pitchFamily="18" charset="0"/>
                <a:cs typeface="Times New Roman" pitchFamily="18" charset="0"/>
              </a:rPr>
              <a:t>құлағы</a:t>
            </a:r>
            <a:r>
              <a:rPr lang="ru-RU" sz="2400" dirty="0" smtClean="0">
                <a:solidFill>
                  <a:srgbClr val="222222"/>
                </a:solidFill>
                <a:latin typeface="Times New Roman" pitchFamily="18" charset="0"/>
                <a:cs typeface="Times New Roman" pitchFamily="18" charset="0"/>
              </a:rPr>
              <a:t> </a:t>
            </a:r>
            <a:r>
              <a:rPr lang="ru-RU" sz="2400" dirty="0">
                <a:solidFill>
                  <a:srgbClr val="222222"/>
                </a:solidFill>
                <a:latin typeface="Times New Roman" pitchFamily="18" charset="0"/>
                <a:cs typeface="Times New Roman" pitchFamily="18" charset="0"/>
              </a:rPr>
              <a:t>мен </a:t>
            </a:r>
            <a:r>
              <a:rPr lang="ru-RU" sz="2400" dirty="0" err="1">
                <a:solidFill>
                  <a:srgbClr val="222222"/>
                </a:solidFill>
                <a:latin typeface="Times New Roman" pitchFamily="18" charset="0"/>
                <a:cs typeface="Times New Roman" pitchFamily="18" charset="0"/>
              </a:rPr>
              <a:t>жағын</a:t>
            </a:r>
            <a:r>
              <a:rPr lang="ru-RU" sz="2400" dirty="0">
                <a:solidFill>
                  <a:srgbClr val="222222"/>
                </a:solidFill>
                <a:latin typeface="Times New Roman" pitchFamily="18" charset="0"/>
                <a:cs typeface="Times New Roman" pitchFamily="18" charset="0"/>
              </a:rPr>
              <a:t> </a:t>
            </a:r>
            <a:r>
              <a:rPr lang="ru-RU" sz="2400" dirty="0" err="1">
                <a:solidFill>
                  <a:srgbClr val="222222"/>
                </a:solidFill>
                <a:latin typeface="Times New Roman" pitchFamily="18" charset="0"/>
                <a:cs typeface="Times New Roman" pitchFamily="18" charset="0"/>
              </a:rPr>
              <a:t>жер</a:t>
            </a:r>
            <a:r>
              <a:rPr lang="ru-RU" sz="2400" dirty="0" smtClean="0">
                <a:solidFill>
                  <a:srgbClr val="222222"/>
                </a:solidFill>
                <a:latin typeface="Times New Roman" pitchFamily="18" charset="0"/>
                <a:cs typeface="Times New Roman" pitchFamily="18" charset="0"/>
              </a:rPr>
              <a:t>», </a:t>
            </a:r>
            <a:r>
              <a:rPr lang="ru-RU" sz="2400" dirty="0">
                <a:solidFill>
                  <a:srgbClr val="222222"/>
                </a:solidFill>
                <a:latin typeface="Times New Roman" pitchFamily="18" charset="0"/>
                <a:cs typeface="Times New Roman" pitchFamily="18" charset="0"/>
              </a:rPr>
              <a:t>– </a:t>
            </a:r>
            <a:r>
              <a:rPr lang="ru-RU" sz="2400" dirty="0" err="1">
                <a:solidFill>
                  <a:srgbClr val="222222"/>
                </a:solidFill>
                <a:latin typeface="Times New Roman" pitchFamily="18" charset="0"/>
                <a:cs typeface="Times New Roman" pitchFamily="18" charset="0"/>
              </a:rPr>
              <a:t>деген</a:t>
            </a:r>
            <a:r>
              <a:rPr lang="ru-RU" sz="2400" dirty="0">
                <a:solidFill>
                  <a:srgbClr val="222222"/>
                </a:solidFill>
                <a:latin typeface="Times New Roman" pitchFamily="18" charset="0"/>
                <a:cs typeface="Times New Roman" pitchFamily="18" charset="0"/>
              </a:rPr>
              <a:t> </a:t>
            </a:r>
            <a:r>
              <a:rPr lang="ru-RU" sz="2400" dirty="0" err="1">
                <a:solidFill>
                  <a:srgbClr val="222222"/>
                </a:solidFill>
                <a:latin typeface="Times New Roman" pitchFamily="18" charset="0"/>
                <a:cs typeface="Times New Roman" pitchFamily="18" charset="0"/>
              </a:rPr>
              <a:t>жүйелі</a:t>
            </a:r>
            <a:r>
              <a:rPr lang="ru-RU" sz="2400" dirty="0">
                <a:solidFill>
                  <a:srgbClr val="222222"/>
                </a:solidFill>
                <a:latin typeface="Times New Roman" pitchFamily="18" charset="0"/>
                <a:cs typeface="Times New Roman" pitchFamily="18" charset="0"/>
              </a:rPr>
              <a:t> </a:t>
            </a:r>
            <a:r>
              <a:rPr lang="ru-RU" sz="2400" dirty="0" err="1">
                <a:solidFill>
                  <a:srgbClr val="222222"/>
                </a:solidFill>
                <a:latin typeface="Times New Roman" pitchFamily="18" charset="0"/>
                <a:cs typeface="Times New Roman" pitchFamily="18" charset="0"/>
              </a:rPr>
              <a:t>сөз</a:t>
            </a:r>
            <a:r>
              <a:rPr lang="ru-RU" sz="2400" dirty="0">
                <a:solidFill>
                  <a:srgbClr val="222222"/>
                </a:solidFill>
                <a:latin typeface="Times New Roman" pitchFamily="18" charset="0"/>
                <a:cs typeface="Times New Roman" pitchFamily="18" charset="0"/>
              </a:rPr>
              <a:t> </a:t>
            </a:r>
            <a:r>
              <a:rPr lang="ru-RU" sz="2400" dirty="0" err="1">
                <a:solidFill>
                  <a:srgbClr val="222222"/>
                </a:solidFill>
                <a:latin typeface="Times New Roman" pitchFamily="18" charset="0"/>
                <a:cs typeface="Times New Roman" pitchFamily="18" charset="0"/>
              </a:rPr>
              <a:t>көп</a:t>
            </a:r>
            <a:r>
              <a:rPr lang="ru-RU" sz="2400" dirty="0">
                <a:solidFill>
                  <a:srgbClr val="222222"/>
                </a:solidFill>
                <a:latin typeface="Times New Roman" pitchFamily="18" charset="0"/>
                <a:cs typeface="Times New Roman" pitchFamily="18" charset="0"/>
              </a:rPr>
              <a:t> </a:t>
            </a:r>
            <a:r>
              <a:rPr lang="ru-RU" sz="2400" dirty="0" err="1">
                <a:solidFill>
                  <a:srgbClr val="222222"/>
                </a:solidFill>
                <a:latin typeface="Times New Roman" pitchFamily="18" charset="0"/>
                <a:cs typeface="Times New Roman" pitchFamily="18" charset="0"/>
              </a:rPr>
              <a:t>мағынаны</a:t>
            </a:r>
            <a:r>
              <a:rPr lang="ru-RU" sz="2400" dirty="0">
                <a:solidFill>
                  <a:srgbClr val="222222"/>
                </a:solidFill>
                <a:latin typeface="Times New Roman" pitchFamily="18" charset="0"/>
                <a:cs typeface="Times New Roman" pitchFamily="18" charset="0"/>
              </a:rPr>
              <a:t> </a:t>
            </a:r>
            <a:r>
              <a:rPr lang="ru-RU" sz="2400" dirty="0" err="1">
                <a:solidFill>
                  <a:srgbClr val="222222"/>
                </a:solidFill>
                <a:latin typeface="Times New Roman" pitchFamily="18" charset="0"/>
                <a:cs typeface="Times New Roman" pitchFamily="18" charset="0"/>
              </a:rPr>
              <a:t>білдіреді</a:t>
            </a:r>
            <a:r>
              <a:rPr lang="ru-RU" sz="2400" dirty="0">
                <a:solidFill>
                  <a:srgbClr val="222222"/>
                </a:solidFill>
                <a:latin typeface="Times New Roman" pitchFamily="18" charset="0"/>
                <a:cs typeface="Times New Roman" pitchFamily="18" charset="0"/>
              </a:rPr>
              <a:t>. </a:t>
            </a:r>
            <a:r>
              <a:rPr lang="ru-RU" sz="2400" dirty="0" err="1">
                <a:solidFill>
                  <a:srgbClr val="222222"/>
                </a:solidFill>
                <a:latin typeface="Times New Roman" pitchFamily="18" charset="0"/>
                <a:cs typeface="Times New Roman" pitchFamily="18" charset="0"/>
              </a:rPr>
              <a:t>Сондықтан</a:t>
            </a:r>
            <a:r>
              <a:rPr lang="ru-RU" sz="2400" dirty="0">
                <a:solidFill>
                  <a:srgbClr val="222222"/>
                </a:solidFill>
                <a:latin typeface="Times New Roman" pitchFamily="18" charset="0"/>
                <a:cs typeface="Times New Roman" pitchFamily="18" charset="0"/>
              </a:rPr>
              <a:t> </a:t>
            </a:r>
            <a:r>
              <a:rPr lang="ru-RU" sz="2400" dirty="0" smtClean="0">
                <a:solidFill>
                  <a:srgbClr val="222222"/>
                </a:solidFill>
                <a:latin typeface="Times New Roman" pitchFamily="18" charset="0"/>
                <a:cs typeface="Times New Roman" pitchFamily="18" charset="0"/>
              </a:rPr>
              <a:t>да, </a:t>
            </a:r>
            <a:r>
              <a:rPr lang="ru-RU" sz="2400" dirty="0" err="1">
                <a:solidFill>
                  <a:srgbClr val="222222"/>
                </a:solidFill>
                <a:latin typeface="Times New Roman" pitchFamily="18" charset="0"/>
                <a:cs typeface="Times New Roman" pitchFamily="18" charset="0"/>
              </a:rPr>
              <a:t>біздің</a:t>
            </a:r>
            <a:r>
              <a:rPr lang="ru-RU" sz="2400" dirty="0">
                <a:solidFill>
                  <a:srgbClr val="222222"/>
                </a:solidFill>
                <a:latin typeface="Times New Roman" pitchFamily="18" charset="0"/>
                <a:cs typeface="Times New Roman" pitchFamily="18" charset="0"/>
              </a:rPr>
              <a:t> </a:t>
            </a:r>
            <a:r>
              <a:rPr lang="ru-RU" sz="2400" dirty="0" err="1">
                <a:solidFill>
                  <a:srgbClr val="222222"/>
                </a:solidFill>
                <a:latin typeface="Times New Roman" pitchFamily="18" charset="0"/>
                <a:cs typeface="Times New Roman" pitchFamily="18" charset="0"/>
              </a:rPr>
              <a:t>ата-бабаларымыз</a:t>
            </a:r>
            <a:r>
              <a:rPr lang="ru-RU" sz="2400" dirty="0">
                <a:solidFill>
                  <a:srgbClr val="222222"/>
                </a:solidFill>
                <a:latin typeface="Times New Roman" pitchFamily="18" charset="0"/>
                <a:cs typeface="Times New Roman" pitchFamily="18" charset="0"/>
              </a:rPr>
              <a:t> </a:t>
            </a:r>
            <a:r>
              <a:rPr lang="ru-RU" sz="2400" dirty="0" err="1">
                <a:solidFill>
                  <a:srgbClr val="222222"/>
                </a:solidFill>
                <a:latin typeface="Times New Roman" pitchFamily="18" charset="0"/>
                <a:cs typeface="Times New Roman" pitchFamily="18" charset="0"/>
              </a:rPr>
              <a:t>өз</a:t>
            </a:r>
            <a:r>
              <a:rPr lang="ru-RU" sz="2400" dirty="0">
                <a:solidFill>
                  <a:srgbClr val="222222"/>
                </a:solidFill>
                <a:latin typeface="Times New Roman" pitchFamily="18" charset="0"/>
                <a:cs typeface="Times New Roman" pitchFamily="18" charset="0"/>
              </a:rPr>
              <a:t> </a:t>
            </a:r>
            <a:r>
              <a:rPr lang="ru-RU" sz="2400" dirty="0" err="1">
                <a:solidFill>
                  <a:srgbClr val="222222"/>
                </a:solidFill>
                <a:latin typeface="Times New Roman" pitchFamily="18" charset="0"/>
                <a:cs typeface="Times New Roman" pitchFamily="18" charset="0"/>
              </a:rPr>
              <a:t>ұрпақтарына</a:t>
            </a:r>
            <a:r>
              <a:rPr lang="ru-RU" sz="2400" dirty="0">
                <a:solidFill>
                  <a:srgbClr val="222222"/>
                </a:solidFill>
                <a:latin typeface="Times New Roman" pitchFamily="18" charset="0"/>
                <a:cs typeface="Times New Roman" pitchFamily="18" charset="0"/>
              </a:rPr>
              <a:t> </a:t>
            </a:r>
            <a:r>
              <a:rPr lang="ru-RU" sz="2400" dirty="0" err="1">
                <a:solidFill>
                  <a:srgbClr val="222222"/>
                </a:solidFill>
                <a:latin typeface="Times New Roman" pitchFamily="18" charset="0"/>
                <a:cs typeface="Times New Roman" pitchFamily="18" charset="0"/>
              </a:rPr>
              <a:t>жеті</a:t>
            </a:r>
            <a:r>
              <a:rPr lang="ru-RU" sz="2400" dirty="0">
                <a:solidFill>
                  <a:srgbClr val="222222"/>
                </a:solidFill>
                <a:latin typeface="Times New Roman" pitchFamily="18" charset="0"/>
                <a:cs typeface="Times New Roman" pitchFamily="18" charset="0"/>
              </a:rPr>
              <a:t> </a:t>
            </a:r>
            <a:r>
              <a:rPr lang="ru-RU" sz="2400" dirty="0" err="1">
                <a:solidFill>
                  <a:srgbClr val="222222"/>
                </a:solidFill>
                <a:latin typeface="Times New Roman" pitchFamily="18" charset="0"/>
                <a:cs typeface="Times New Roman" pitchFamily="18" charset="0"/>
              </a:rPr>
              <a:t>атасының</a:t>
            </a:r>
            <a:r>
              <a:rPr lang="ru-RU" sz="2400" dirty="0">
                <a:solidFill>
                  <a:srgbClr val="222222"/>
                </a:solidFill>
                <a:latin typeface="Times New Roman" pitchFamily="18" charset="0"/>
                <a:cs typeface="Times New Roman" pitchFamily="18" charset="0"/>
              </a:rPr>
              <a:t> </a:t>
            </a:r>
            <a:r>
              <a:rPr lang="ru-RU" sz="2400" dirty="0" err="1">
                <a:solidFill>
                  <a:srgbClr val="222222"/>
                </a:solidFill>
                <a:latin typeface="Times New Roman" pitchFamily="18" charset="0"/>
                <a:cs typeface="Times New Roman" pitchFamily="18" charset="0"/>
              </a:rPr>
              <a:t>аты-жөнін</a:t>
            </a:r>
            <a:r>
              <a:rPr lang="ru-RU" sz="2400" dirty="0">
                <a:solidFill>
                  <a:srgbClr val="222222"/>
                </a:solidFill>
                <a:latin typeface="Times New Roman" pitchFamily="18" charset="0"/>
                <a:cs typeface="Times New Roman" pitchFamily="18" charset="0"/>
              </a:rPr>
              <a:t>, </a:t>
            </a:r>
            <a:r>
              <a:rPr lang="ru-RU" sz="2400" dirty="0" err="1">
                <a:solidFill>
                  <a:srgbClr val="222222"/>
                </a:solidFill>
                <a:latin typeface="Times New Roman" pitchFamily="18" charset="0"/>
                <a:cs typeface="Times New Roman" pitchFamily="18" charset="0"/>
              </a:rPr>
              <a:t>атамекенін</a:t>
            </a:r>
            <a:r>
              <a:rPr lang="ru-RU" sz="2400" dirty="0">
                <a:solidFill>
                  <a:srgbClr val="222222"/>
                </a:solidFill>
                <a:latin typeface="Times New Roman" pitchFamily="18" charset="0"/>
                <a:cs typeface="Times New Roman" pitchFamily="18" charset="0"/>
              </a:rPr>
              <a:t>, </a:t>
            </a:r>
            <a:r>
              <a:rPr lang="ru-RU" sz="2400" dirty="0" err="1">
                <a:solidFill>
                  <a:srgbClr val="222222"/>
                </a:solidFill>
                <a:latin typeface="Times New Roman" pitchFamily="18" charset="0"/>
                <a:cs typeface="Times New Roman" pitchFamily="18" charset="0"/>
              </a:rPr>
              <a:t>өз</a:t>
            </a:r>
            <a:r>
              <a:rPr lang="ru-RU" sz="2400" dirty="0">
                <a:solidFill>
                  <a:srgbClr val="222222"/>
                </a:solidFill>
                <a:latin typeface="Times New Roman" pitchFamily="18" charset="0"/>
                <a:cs typeface="Times New Roman" pitchFamily="18" charset="0"/>
              </a:rPr>
              <a:t> </a:t>
            </a:r>
            <a:r>
              <a:rPr lang="ru-RU" sz="2400" dirty="0" err="1">
                <a:solidFill>
                  <a:srgbClr val="222222"/>
                </a:solidFill>
                <a:latin typeface="Times New Roman" pitchFamily="18" charset="0"/>
                <a:cs typeface="Times New Roman" pitchFamily="18" charset="0"/>
              </a:rPr>
              <a:t>руынан</a:t>
            </a:r>
            <a:r>
              <a:rPr lang="ru-RU" sz="2400" dirty="0">
                <a:solidFill>
                  <a:srgbClr val="222222"/>
                </a:solidFill>
                <a:latin typeface="Times New Roman" pitchFamily="18" charset="0"/>
                <a:cs typeface="Times New Roman" pitchFamily="18" charset="0"/>
              </a:rPr>
              <a:t> </a:t>
            </a:r>
            <a:r>
              <a:rPr lang="ru-RU" sz="2400" dirty="0" err="1">
                <a:solidFill>
                  <a:srgbClr val="222222"/>
                </a:solidFill>
                <a:latin typeface="Times New Roman" pitchFamily="18" charset="0"/>
                <a:cs typeface="Times New Roman" pitchFamily="18" charset="0"/>
              </a:rPr>
              <a:t>шыққан</a:t>
            </a:r>
            <a:r>
              <a:rPr lang="ru-RU" sz="2400" dirty="0">
                <a:solidFill>
                  <a:srgbClr val="222222"/>
                </a:solidFill>
                <a:latin typeface="Times New Roman" pitchFamily="18" charset="0"/>
                <a:cs typeface="Times New Roman" pitchFamily="18" charset="0"/>
              </a:rPr>
              <a:t> </a:t>
            </a:r>
            <a:r>
              <a:rPr lang="ru-RU" sz="2400" dirty="0" err="1">
                <a:solidFill>
                  <a:srgbClr val="222222"/>
                </a:solidFill>
                <a:latin typeface="Times New Roman" pitchFamily="18" charset="0"/>
                <a:cs typeface="Times New Roman" pitchFamily="18" charset="0"/>
              </a:rPr>
              <a:t>белгілі</a:t>
            </a:r>
            <a:r>
              <a:rPr lang="ru-RU" sz="2400" dirty="0">
                <a:solidFill>
                  <a:srgbClr val="222222"/>
                </a:solidFill>
                <a:latin typeface="Times New Roman" pitchFamily="18" charset="0"/>
                <a:cs typeface="Times New Roman" pitchFamily="18" charset="0"/>
              </a:rPr>
              <a:t> батыр, </a:t>
            </a:r>
            <a:r>
              <a:rPr lang="ru-RU" sz="2400" dirty="0" err="1">
                <a:solidFill>
                  <a:srgbClr val="222222"/>
                </a:solidFill>
                <a:latin typeface="Times New Roman" pitchFamily="18" charset="0"/>
                <a:cs typeface="Times New Roman" pitchFamily="18" charset="0"/>
              </a:rPr>
              <a:t>би</a:t>
            </a:r>
            <a:r>
              <a:rPr lang="ru-RU" sz="2400" dirty="0">
                <a:solidFill>
                  <a:srgbClr val="222222"/>
                </a:solidFill>
                <a:latin typeface="Times New Roman" pitchFamily="18" charset="0"/>
                <a:cs typeface="Times New Roman" pitchFamily="18" charset="0"/>
              </a:rPr>
              <a:t>, </a:t>
            </a:r>
            <a:r>
              <a:rPr lang="ru-RU" sz="2400" dirty="0" err="1">
                <a:solidFill>
                  <a:srgbClr val="222222"/>
                </a:solidFill>
                <a:latin typeface="Times New Roman" pitchFamily="18" charset="0"/>
                <a:cs typeface="Times New Roman" pitchFamily="18" charset="0"/>
              </a:rPr>
              <a:t>жақсылардың</a:t>
            </a:r>
            <a:r>
              <a:rPr lang="ru-RU" sz="2400" dirty="0">
                <a:solidFill>
                  <a:srgbClr val="222222"/>
                </a:solidFill>
                <a:latin typeface="Times New Roman" pitchFamily="18" charset="0"/>
                <a:cs typeface="Times New Roman" pitchFamily="18" charset="0"/>
              </a:rPr>
              <a:t> </a:t>
            </a:r>
            <a:r>
              <a:rPr lang="ru-RU" sz="2400" dirty="0" err="1">
                <a:solidFill>
                  <a:srgbClr val="222222"/>
                </a:solidFill>
                <a:latin typeface="Times New Roman" pitchFamily="18" charset="0"/>
                <a:cs typeface="Times New Roman" pitchFamily="18" charset="0"/>
              </a:rPr>
              <a:t>есімін</a:t>
            </a:r>
            <a:r>
              <a:rPr lang="ru-RU" sz="2400" dirty="0">
                <a:solidFill>
                  <a:srgbClr val="222222"/>
                </a:solidFill>
                <a:latin typeface="Times New Roman" pitchFamily="18" charset="0"/>
                <a:cs typeface="Times New Roman" pitchFamily="18" charset="0"/>
              </a:rPr>
              <a:t> </a:t>
            </a:r>
            <a:r>
              <a:rPr lang="ru-RU" sz="2400" dirty="0" err="1">
                <a:solidFill>
                  <a:srgbClr val="222222"/>
                </a:solidFill>
                <a:latin typeface="Times New Roman" pitchFamily="18" charset="0"/>
                <a:cs typeface="Times New Roman" pitchFamily="18" charset="0"/>
              </a:rPr>
              <a:t>айтып</a:t>
            </a:r>
            <a:r>
              <a:rPr lang="ru-RU" sz="2400" dirty="0">
                <a:solidFill>
                  <a:srgbClr val="222222"/>
                </a:solidFill>
                <a:latin typeface="Times New Roman" pitchFamily="18" charset="0"/>
                <a:cs typeface="Times New Roman" pitchFamily="18" charset="0"/>
              </a:rPr>
              <a:t>, </a:t>
            </a:r>
            <a:r>
              <a:rPr lang="ru-RU" sz="2400" dirty="0" err="1">
                <a:solidFill>
                  <a:srgbClr val="222222"/>
                </a:solidFill>
                <a:latin typeface="Times New Roman" pitchFamily="18" charset="0"/>
                <a:cs typeface="Times New Roman" pitchFamily="18" charset="0"/>
              </a:rPr>
              <a:t>үйретіп</a:t>
            </a:r>
            <a:r>
              <a:rPr lang="ru-RU" sz="2400" dirty="0">
                <a:solidFill>
                  <a:srgbClr val="222222"/>
                </a:solidFill>
                <a:latin typeface="Times New Roman" pitchFamily="18" charset="0"/>
                <a:cs typeface="Times New Roman" pitchFamily="18" charset="0"/>
              </a:rPr>
              <a:t> </a:t>
            </a:r>
            <a:r>
              <a:rPr lang="ru-RU" sz="2400" dirty="0" err="1">
                <a:solidFill>
                  <a:srgbClr val="222222"/>
                </a:solidFill>
                <a:latin typeface="Times New Roman" pitchFamily="18" charset="0"/>
                <a:cs typeface="Times New Roman" pitchFamily="18" charset="0"/>
              </a:rPr>
              <a:t>отырған</a:t>
            </a:r>
            <a:r>
              <a:rPr lang="ru-RU" sz="2400" dirty="0">
                <a:solidFill>
                  <a:srgbClr val="222222"/>
                </a:solidFill>
                <a:latin typeface="Times New Roman" pitchFamily="18" charset="0"/>
                <a:cs typeface="Times New Roman" pitchFamily="18" charset="0"/>
              </a:rPr>
              <a:t>. </a:t>
            </a:r>
            <a:endParaRPr lang="kk-KZ" sz="2400" dirty="0" smtClean="0">
              <a:solidFill>
                <a:srgbClr val="222222"/>
              </a:solidFill>
              <a:latin typeface="Times New Roman" pitchFamily="18" charset="0"/>
              <a:cs typeface="Times New Roman" pitchFamily="18" charset="0"/>
            </a:endParaRPr>
          </a:p>
          <a:p>
            <a:pPr lvl="0">
              <a:spcAft>
                <a:spcPts val="120"/>
              </a:spcAft>
            </a:pPr>
            <a:r>
              <a:rPr lang="kk-KZ" sz="2400" dirty="0" smtClean="0">
                <a:solidFill>
                  <a:srgbClr val="222222"/>
                </a:solidFill>
                <a:latin typeface="Times New Roman" pitchFamily="18" charset="0"/>
                <a:cs typeface="Times New Roman" pitchFamily="18" charset="0"/>
              </a:rPr>
              <a:t>Жеті ата:</a:t>
            </a:r>
            <a:endParaRPr lang="ru-RU" sz="2400" dirty="0" smtClean="0">
              <a:solidFill>
                <a:srgbClr val="222222"/>
              </a:solidFill>
              <a:latin typeface="Times New Roman" pitchFamily="18" charset="0"/>
              <a:cs typeface="Times New Roman" pitchFamily="18" charset="0"/>
            </a:endParaRPr>
          </a:p>
          <a:p>
            <a:pPr lvl="0">
              <a:spcAft>
                <a:spcPts val="120"/>
              </a:spcAft>
            </a:pPr>
            <a:r>
              <a:rPr lang="ru-RU" sz="2400" dirty="0" smtClean="0">
                <a:solidFill>
                  <a:srgbClr val="222222"/>
                </a:solidFill>
                <a:latin typeface="Times New Roman" pitchFamily="18" charset="0"/>
                <a:cs typeface="Times New Roman" pitchFamily="18" charset="0"/>
              </a:rPr>
              <a:t> 1.Өзің </a:t>
            </a:r>
          </a:p>
          <a:p>
            <a:pPr lvl="0">
              <a:spcAft>
                <a:spcPts val="120"/>
              </a:spcAft>
            </a:pPr>
            <a:r>
              <a:rPr lang="ru-RU" sz="2400" dirty="0" smtClean="0">
                <a:solidFill>
                  <a:srgbClr val="222222"/>
                </a:solidFill>
                <a:latin typeface="Times New Roman" pitchFamily="18" charset="0"/>
                <a:cs typeface="Times New Roman" pitchFamily="18" charset="0"/>
              </a:rPr>
              <a:t>2</a:t>
            </a:r>
            <a:r>
              <a:rPr lang="ru-RU" sz="2400" dirty="0">
                <a:solidFill>
                  <a:srgbClr val="222222"/>
                </a:solidFill>
                <a:latin typeface="Times New Roman" pitchFamily="18" charset="0"/>
                <a:cs typeface="Times New Roman" pitchFamily="18" charset="0"/>
              </a:rPr>
              <a:t>. </a:t>
            </a:r>
            <a:r>
              <a:rPr lang="ru-RU" sz="2400" dirty="0" err="1" smtClean="0">
                <a:solidFill>
                  <a:srgbClr val="222222"/>
                </a:solidFill>
                <a:latin typeface="Times New Roman" pitchFamily="18" charset="0"/>
                <a:cs typeface="Times New Roman" pitchFamily="18" charset="0"/>
              </a:rPr>
              <a:t>Әке</a:t>
            </a:r>
            <a:r>
              <a:rPr lang="ru-RU" sz="2400" dirty="0" smtClean="0">
                <a:solidFill>
                  <a:srgbClr val="222222"/>
                </a:solidFill>
                <a:latin typeface="Times New Roman" pitchFamily="18" charset="0"/>
                <a:cs typeface="Times New Roman" pitchFamily="18" charset="0"/>
              </a:rPr>
              <a:t> </a:t>
            </a:r>
          </a:p>
          <a:p>
            <a:pPr lvl="0">
              <a:spcAft>
                <a:spcPts val="120"/>
              </a:spcAft>
            </a:pPr>
            <a:r>
              <a:rPr lang="ru-RU" sz="2400" dirty="0" smtClean="0">
                <a:solidFill>
                  <a:srgbClr val="222222"/>
                </a:solidFill>
                <a:latin typeface="Times New Roman" pitchFamily="18" charset="0"/>
                <a:cs typeface="Times New Roman" pitchFamily="18" charset="0"/>
              </a:rPr>
              <a:t>3</a:t>
            </a:r>
            <a:r>
              <a:rPr lang="ru-RU" sz="2400" dirty="0">
                <a:solidFill>
                  <a:srgbClr val="222222"/>
                </a:solidFill>
                <a:latin typeface="Times New Roman" pitchFamily="18" charset="0"/>
                <a:cs typeface="Times New Roman" pitchFamily="18" charset="0"/>
              </a:rPr>
              <a:t>. </a:t>
            </a:r>
            <a:r>
              <a:rPr lang="ru-RU" sz="2400" dirty="0" err="1" smtClean="0">
                <a:solidFill>
                  <a:srgbClr val="222222"/>
                </a:solidFill>
                <a:latin typeface="Times New Roman" pitchFamily="18" charset="0"/>
                <a:cs typeface="Times New Roman" pitchFamily="18" charset="0"/>
              </a:rPr>
              <a:t>Ата</a:t>
            </a:r>
            <a:r>
              <a:rPr lang="ru-RU" sz="2400" dirty="0" smtClean="0">
                <a:solidFill>
                  <a:srgbClr val="222222"/>
                </a:solidFill>
                <a:latin typeface="Times New Roman" pitchFamily="18" charset="0"/>
                <a:cs typeface="Times New Roman" pitchFamily="18" charset="0"/>
              </a:rPr>
              <a:t> </a:t>
            </a:r>
          </a:p>
          <a:p>
            <a:pPr lvl="0">
              <a:spcAft>
                <a:spcPts val="120"/>
              </a:spcAft>
            </a:pPr>
            <a:r>
              <a:rPr lang="ru-RU" sz="2400" dirty="0" smtClean="0">
                <a:solidFill>
                  <a:srgbClr val="222222"/>
                </a:solidFill>
                <a:latin typeface="Times New Roman" pitchFamily="18" charset="0"/>
                <a:cs typeface="Times New Roman" pitchFamily="18" charset="0"/>
              </a:rPr>
              <a:t>4</a:t>
            </a:r>
            <a:r>
              <a:rPr lang="ru-RU" sz="2400" dirty="0">
                <a:solidFill>
                  <a:srgbClr val="222222"/>
                </a:solidFill>
                <a:latin typeface="Times New Roman" pitchFamily="18" charset="0"/>
                <a:cs typeface="Times New Roman" pitchFamily="18" charset="0"/>
              </a:rPr>
              <a:t>. </a:t>
            </a:r>
            <a:r>
              <a:rPr lang="ru-RU" sz="2400" dirty="0" err="1">
                <a:solidFill>
                  <a:srgbClr val="222222"/>
                </a:solidFill>
                <a:latin typeface="Times New Roman" pitchFamily="18" charset="0"/>
                <a:cs typeface="Times New Roman" pitchFamily="18" charset="0"/>
              </a:rPr>
              <a:t>Арғы</a:t>
            </a:r>
            <a:r>
              <a:rPr lang="ru-RU" sz="2400" dirty="0">
                <a:solidFill>
                  <a:srgbClr val="222222"/>
                </a:solidFill>
                <a:latin typeface="Times New Roman" pitchFamily="18" charset="0"/>
                <a:cs typeface="Times New Roman" pitchFamily="18" charset="0"/>
              </a:rPr>
              <a:t> </a:t>
            </a:r>
            <a:r>
              <a:rPr lang="ru-RU" sz="2400" dirty="0" err="1" smtClean="0">
                <a:solidFill>
                  <a:srgbClr val="222222"/>
                </a:solidFill>
                <a:latin typeface="Times New Roman" pitchFamily="18" charset="0"/>
                <a:cs typeface="Times New Roman" pitchFamily="18" charset="0"/>
              </a:rPr>
              <a:t>ата</a:t>
            </a:r>
            <a:r>
              <a:rPr lang="ru-RU" sz="2400" dirty="0" smtClean="0">
                <a:solidFill>
                  <a:srgbClr val="222222"/>
                </a:solidFill>
                <a:latin typeface="Times New Roman" pitchFamily="18" charset="0"/>
                <a:cs typeface="Times New Roman" pitchFamily="18" charset="0"/>
              </a:rPr>
              <a:t> </a:t>
            </a:r>
          </a:p>
          <a:p>
            <a:pPr lvl="0">
              <a:spcAft>
                <a:spcPts val="120"/>
              </a:spcAft>
            </a:pPr>
            <a:r>
              <a:rPr lang="ru-RU" sz="2400" dirty="0" smtClean="0">
                <a:solidFill>
                  <a:srgbClr val="222222"/>
                </a:solidFill>
                <a:latin typeface="Times New Roman" pitchFamily="18" charset="0"/>
                <a:cs typeface="Times New Roman" pitchFamily="18" charset="0"/>
              </a:rPr>
              <a:t>5</a:t>
            </a:r>
            <a:r>
              <a:rPr lang="ru-RU" sz="2400" dirty="0">
                <a:solidFill>
                  <a:srgbClr val="222222"/>
                </a:solidFill>
                <a:latin typeface="Times New Roman" pitchFamily="18" charset="0"/>
                <a:cs typeface="Times New Roman" pitchFamily="18" charset="0"/>
              </a:rPr>
              <a:t>. </a:t>
            </a:r>
            <a:r>
              <a:rPr lang="ru-RU" sz="2400" dirty="0" smtClean="0">
                <a:solidFill>
                  <a:srgbClr val="222222"/>
                </a:solidFill>
                <a:latin typeface="Times New Roman" pitchFamily="18" charset="0"/>
                <a:cs typeface="Times New Roman" pitchFamily="18" charset="0"/>
              </a:rPr>
              <a:t>Баба</a:t>
            </a:r>
          </a:p>
          <a:p>
            <a:pPr lvl="0">
              <a:spcAft>
                <a:spcPts val="120"/>
              </a:spcAft>
            </a:pPr>
            <a:r>
              <a:rPr lang="ru-RU" sz="2400" dirty="0" smtClean="0">
                <a:solidFill>
                  <a:srgbClr val="222222"/>
                </a:solidFill>
                <a:latin typeface="Times New Roman" pitchFamily="18" charset="0"/>
                <a:cs typeface="Times New Roman" pitchFamily="18" charset="0"/>
              </a:rPr>
              <a:t> </a:t>
            </a:r>
            <a:r>
              <a:rPr lang="ru-RU" sz="2400" dirty="0">
                <a:solidFill>
                  <a:srgbClr val="222222"/>
                </a:solidFill>
                <a:latin typeface="Times New Roman" pitchFamily="18" charset="0"/>
                <a:cs typeface="Times New Roman" pitchFamily="18" charset="0"/>
              </a:rPr>
              <a:t>6.Түп </a:t>
            </a:r>
            <a:r>
              <a:rPr lang="ru-RU" sz="2400" dirty="0" err="1" smtClean="0">
                <a:solidFill>
                  <a:srgbClr val="222222"/>
                </a:solidFill>
                <a:latin typeface="Times New Roman" pitchFamily="18" charset="0"/>
                <a:cs typeface="Times New Roman" pitchFamily="18" charset="0"/>
              </a:rPr>
              <a:t>ата</a:t>
            </a:r>
            <a:endParaRPr lang="ru-RU" sz="2400" dirty="0" smtClean="0">
              <a:solidFill>
                <a:srgbClr val="222222"/>
              </a:solidFill>
              <a:latin typeface="Times New Roman" pitchFamily="18" charset="0"/>
              <a:cs typeface="Times New Roman" pitchFamily="18" charset="0"/>
            </a:endParaRPr>
          </a:p>
          <a:p>
            <a:pPr lvl="0">
              <a:spcAft>
                <a:spcPts val="120"/>
              </a:spcAft>
            </a:pPr>
            <a:r>
              <a:rPr lang="ru-RU" sz="2400" dirty="0" smtClean="0">
                <a:solidFill>
                  <a:srgbClr val="222222"/>
                </a:solidFill>
                <a:latin typeface="Times New Roman" pitchFamily="18" charset="0"/>
                <a:cs typeface="Times New Roman" pitchFamily="18" charset="0"/>
              </a:rPr>
              <a:t> </a:t>
            </a:r>
            <a:r>
              <a:rPr lang="ru-RU" sz="2400" dirty="0">
                <a:solidFill>
                  <a:srgbClr val="222222"/>
                </a:solidFill>
                <a:latin typeface="Times New Roman" pitchFamily="18" charset="0"/>
                <a:cs typeface="Times New Roman" pitchFamily="18" charset="0"/>
              </a:rPr>
              <a:t>7. Тек </a:t>
            </a:r>
            <a:r>
              <a:rPr lang="ru-RU" sz="2400" dirty="0" err="1" smtClean="0">
                <a:solidFill>
                  <a:srgbClr val="222222"/>
                </a:solidFill>
                <a:latin typeface="Times New Roman" pitchFamily="18" charset="0"/>
                <a:cs typeface="Times New Roman" pitchFamily="18" charset="0"/>
              </a:rPr>
              <a:t>ата</a:t>
            </a:r>
            <a:endParaRPr lang="ru-RU" sz="2400" dirty="0">
              <a:effectLst/>
              <a:latin typeface="Calibri"/>
              <a:ea typeface="Calibri"/>
              <a:cs typeface="Times New Roman"/>
            </a:endParaRPr>
          </a:p>
        </p:txBody>
      </p:sp>
    </p:spTree>
    <p:extLst>
      <p:ext uri="{BB962C8B-B14F-4D97-AF65-F5344CB8AC3E}">
        <p14:creationId xmlns:p14="http://schemas.microsoft.com/office/powerpoint/2010/main" val="232047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87205" y="668801"/>
            <a:ext cx="9359293" cy="859374"/>
          </a:xfrm>
        </p:spPr>
        <p:txBody>
          <a:bodyPr/>
          <a:lstStyle/>
          <a:p>
            <a:pPr lvl="0"/>
            <a:r>
              <a:rPr lang="kk-KZ" sz="2400" dirty="0">
                <a:latin typeface="Times New Roman" panose="02020603050405020304" pitchFamily="18" charset="0"/>
                <a:cs typeface="Times New Roman" panose="02020603050405020304" pitchFamily="18" charset="0"/>
              </a:rPr>
              <a:t>Мақал-мәтелдердің жалғасын табыңыз.</a:t>
            </a:r>
            <a:r>
              <a:rPr lang="ru-RU" sz="4800" dirty="0">
                <a:latin typeface="Times New Roman" panose="02020603050405020304" pitchFamily="18" charset="0"/>
                <a:cs typeface="Times New Roman" panose="02020603050405020304" pitchFamily="18" charset="0"/>
              </a:rPr>
              <a:t/>
            </a:r>
            <a:br>
              <a:rPr lang="ru-RU" sz="4800" dirty="0">
                <a:latin typeface="Times New Roman" panose="02020603050405020304" pitchFamily="18" charset="0"/>
                <a:cs typeface="Times New Roman" panose="02020603050405020304" pitchFamily="18" charset="0"/>
              </a:rPr>
            </a:br>
            <a:endParaRPr lang="ru-RU" sz="4800" dirty="0">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687585570"/>
              </p:ext>
            </p:extLst>
          </p:nvPr>
        </p:nvGraphicFramePr>
        <p:xfrm>
          <a:off x="987205" y="1227728"/>
          <a:ext cx="8128000" cy="4480560"/>
        </p:xfrm>
        <a:graphic>
          <a:graphicData uri="http://schemas.openxmlformats.org/drawingml/2006/table">
            <a:tbl>
              <a:tblPr firstRow="1" bandRow="1">
                <a:tableStyleId>{69C7853C-536D-4A76-A0AE-DD22124D55A5}</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pPr>
                        <a:lnSpc>
                          <a:spcPct val="115000"/>
                        </a:lnSpc>
                        <a:spcAft>
                          <a:spcPts val="0"/>
                        </a:spcAft>
                      </a:pPr>
                      <a:r>
                        <a:rPr lang="kk-KZ" sz="1800" b="1" dirty="0" smtClean="0">
                          <a:solidFill>
                            <a:schemeClr val="tx1"/>
                          </a:solidFill>
                          <a:effectLst/>
                          <a:latin typeface="Times New Roman" pitchFamily="18" charset="0"/>
                          <a:cs typeface="Times New Roman" pitchFamily="18" charset="0"/>
                        </a:rPr>
                        <a:t>Ата-                                         </a:t>
                      </a:r>
                      <a:endParaRPr lang="ru-RU" sz="1800" b="1" dirty="0">
                        <a:solidFill>
                          <a:schemeClr val="tx1"/>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kk-KZ" sz="1800" b="1" dirty="0" smtClean="0">
                          <a:solidFill>
                            <a:schemeClr val="tx1"/>
                          </a:solidFill>
                          <a:effectLst/>
                          <a:latin typeface="Times New Roman" pitchFamily="18" charset="0"/>
                          <a:cs typeface="Times New Roman" pitchFamily="18" charset="0"/>
                        </a:rPr>
                        <a:t>елінің қамын жейді</a:t>
                      </a:r>
                      <a:endParaRPr lang="ru-RU" sz="1600" b="1" dirty="0" smtClean="0">
                        <a:solidFill>
                          <a:schemeClr val="tx1"/>
                        </a:solidFill>
                        <a:effectLst/>
                        <a:latin typeface="Times New Roman" pitchFamily="18" charset="0"/>
                        <a:cs typeface="Times New Roman" pitchFamily="18" charset="0"/>
                      </a:endParaRPr>
                    </a:p>
                    <a:p>
                      <a:endParaRPr lang="ru-RU" sz="1800" b="1"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r>
                        <a:rPr lang="kk-KZ" sz="1800" b="1" dirty="0" smtClean="0">
                          <a:effectLst/>
                          <a:latin typeface="Times New Roman" pitchFamily="18" charset="0"/>
                          <a:cs typeface="Times New Roman" pitchFamily="18" charset="0"/>
                        </a:rPr>
                        <a:t>Бала- </a:t>
                      </a:r>
                      <a:endParaRPr lang="ru-RU" sz="1800" b="1"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kk-KZ" sz="1800" b="1" dirty="0" smtClean="0">
                          <a:effectLst/>
                          <a:latin typeface="Times New Roman" pitchFamily="18" charset="0"/>
                          <a:cs typeface="Times New Roman" pitchFamily="18" charset="0"/>
                        </a:rPr>
                        <a:t>адамның бауыр еті</a:t>
                      </a:r>
                      <a:endParaRPr lang="ru-RU" sz="1600" b="1" dirty="0" smtClean="0">
                        <a:effectLst/>
                        <a:latin typeface="Times New Roman" pitchFamily="18" charset="0"/>
                        <a:cs typeface="Times New Roman" pitchFamily="18" charset="0"/>
                      </a:endParaRPr>
                    </a:p>
                    <a:p>
                      <a:endParaRPr lang="ru-RU" sz="1800" b="1"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r>
                        <a:rPr lang="kk-KZ" sz="1800" b="1" dirty="0" smtClean="0">
                          <a:effectLst/>
                          <a:latin typeface="Times New Roman" pitchFamily="18" charset="0"/>
                          <a:cs typeface="Times New Roman" pitchFamily="18" charset="0"/>
                        </a:rPr>
                        <a:t>Атадан жаман ұл туса- </a:t>
                      </a:r>
                      <a:endParaRPr lang="ru-RU" sz="1800" b="1"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kk-KZ" sz="1800" b="1" dirty="0" smtClean="0">
                          <a:effectLst/>
                          <a:latin typeface="Times New Roman" pitchFamily="18" charset="0"/>
                          <a:cs typeface="Times New Roman" pitchFamily="18" charset="0"/>
                        </a:rPr>
                        <a:t>елінің малын жейді</a:t>
                      </a:r>
                      <a:endParaRPr lang="ru-RU" sz="1600" b="1" dirty="0" smtClean="0">
                        <a:effectLst/>
                        <a:latin typeface="Times New Roman" pitchFamily="18" charset="0"/>
                        <a:cs typeface="Times New Roman" pitchFamily="18" charset="0"/>
                      </a:endParaRPr>
                    </a:p>
                    <a:p>
                      <a:endParaRPr lang="ru-RU" sz="1800" b="1"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kk-KZ" sz="1800" b="1" dirty="0" smtClean="0">
                          <a:effectLst/>
                          <a:latin typeface="Times New Roman" pitchFamily="18" charset="0"/>
                          <a:cs typeface="Times New Roman" pitchFamily="18" charset="0"/>
                        </a:rPr>
                        <a:t>Баланың  көңілі</a:t>
                      </a:r>
                      <a:endParaRPr lang="ru-RU" sz="1800" b="1" dirty="0" smtClean="0">
                        <a:latin typeface="Times New Roman" pitchFamily="18" charset="0"/>
                        <a:cs typeface="Times New Roman" pitchFamily="18" charset="0"/>
                      </a:endParaRPr>
                    </a:p>
                    <a:p>
                      <a:endParaRPr lang="ru-RU" sz="1800" b="1"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kk-KZ" sz="1800" b="1" dirty="0" smtClean="0">
                          <a:effectLst/>
                          <a:latin typeface="Times New Roman" pitchFamily="18" charset="0"/>
                          <a:cs typeface="Times New Roman" pitchFamily="18" charset="0"/>
                        </a:rPr>
                        <a:t>ұрпақтың өмірлік парызы</a:t>
                      </a:r>
                      <a:endParaRPr lang="ru-RU" sz="1600" b="1" dirty="0" smtClean="0">
                        <a:effectLst/>
                        <a:latin typeface="Times New Roman" pitchFamily="18" charset="0"/>
                        <a:cs typeface="Times New Roman" pitchFamily="18" charset="0"/>
                      </a:endParaRPr>
                    </a:p>
                    <a:p>
                      <a:endParaRPr lang="ru-RU" sz="1800" b="1"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370840">
                <a:tc>
                  <a:txBody>
                    <a:bodyPr/>
                    <a:lstStyle/>
                    <a:p>
                      <a:r>
                        <a:rPr lang="kk-KZ" sz="1800" b="1" dirty="0" smtClean="0">
                          <a:effectLst/>
                          <a:latin typeface="Times New Roman" pitchFamily="18" charset="0"/>
                          <a:cs typeface="Times New Roman" pitchFamily="18" charset="0"/>
                        </a:rPr>
                        <a:t>Атадан жақсы ұл туса- </a:t>
                      </a:r>
                      <a:endParaRPr lang="ru-RU" sz="1800" b="1"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kk-KZ" sz="1800" b="1" dirty="0" smtClean="0">
                          <a:effectLst/>
                          <a:latin typeface="Times New Roman" pitchFamily="18" charset="0"/>
                          <a:cs typeface="Times New Roman" pitchFamily="18" charset="0"/>
                        </a:rPr>
                        <a:t>балада</a:t>
                      </a:r>
                      <a:endParaRPr lang="ru-RU" sz="1600" b="1" dirty="0" smtClean="0">
                        <a:effectLst/>
                        <a:latin typeface="Times New Roman" pitchFamily="18" charset="0"/>
                        <a:cs typeface="Times New Roman" pitchFamily="18" charset="0"/>
                      </a:endParaRPr>
                    </a:p>
                    <a:p>
                      <a:endParaRPr lang="ru-RU" sz="1800" b="1"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kk-KZ" sz="1800" b="1" dirty="0" smtClean="0">
                          <a:effectLst/>
                          <a:latin typeface="Times New Roman" pitchFamily="18" charset="0"/>
                          <a:cs typeface="Times New Roman" pitchFamily="18" charset="0"/>
                        </a:rPr>
                        <a:t>Ананың көңілі</a:t>
                      </a:r>
                      <a:endParaRPr lang="ru-RU" sz="1800" b="1" dirty="0" smtClean="0">
                        <a:latin typeface="Times New Roman" pitchFamily="18" charset="0"/>
                        <a:cs typeface="Times New Roman" pitchFamily="18" charset="0"/>
                      </a:endParaRPr>
                    </a:p>
                    <a:p>
                      <a:endParaRPr lang="ru-RU" sz="1800" b="1"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kk-KZ" sz="1800" b="1" dirty="0" smtClean="0">
                          <a:effectLst/>
                          <a:latin typeface="Times New Roman" pitchFamily="18" charset="0"/>
                          <a:cs typeface="Times New Roman" pitchFamily="18" charset="0"/>
                        </a:rPr>
                        <a:t>далада</a:t>
                      </a:r>
                      <a:endParaRPr lang="ru-RU" sz="1600" b="1" dirty="0" smtClean="0">
                        <a:effectLst/>
                        <a:latin typeface="Times New Roman" pitchFamily="18" charset="0"/>
                        <a:cs typeface="Times New Roman" pitchFamily="18" charset="0"/>
                      </a:endParaRPr>
                    </a:p>
                    <a:p>
                      <a:endParaRPr lang="ru-RU" sz="1800" b="1" dirty="0">
                        <a:latin typeface="Times New Roman" pitchFamily="18" charset="0"/>
                        <a:cs typeface="Times New Roman" pitchFamily="18" charset="0"/>
                      </a:endParaRPr>
                    </a:p>
                  </a:txBody>
                  <a:tcP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kk-KZ" sz="1800" b="1" dirty="0" smtClean="0">
                          <a:effectLst/>
                          <a:latin typeface="Times New Roman" pitchFamily="18" charset="0"/>
                          <a:cs typeface="Times New Roman" pitchFamily="18" charset="0"/>
                        </a:rPr>
                        <a:t>Ата –ананың қарызы-</a:t>
                      </a:r>
                      <a:endParaRPr lang="ru-RU" sz="1800" b="1" dirty="0" smtClean="0">
                        <a:latin typeface="Times New Roman" pitchFamily="18" charset="0"/>
                        <a:cs typeface="Times New Roman" pitchFamily="18" charset="0"/>
                      </a:endParaRPr>
                    </a:p>
                    <a:p>
                      <a:endParaRPr lang="ru-RU" sz="1800" b="1"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kk-KZ" sz="1800" b="1" dirty="0" smtClean="0">
                          <a:effectLst/>
                          <a:latin typeface="Times New Roman" pitchFamily="18" charset="0"/>
                          <a:cs typeface="Times New Roman" pitchFamily="18" charset="0"/>
                        </a:rPr>
                        <a:t>балаға сыншы</a:t>
                      </a:r>
                      <a:endParaRPr lang="ru-RU" sz="1600" b="1" dirty="0" smtClean="0">
                        <a:effectLst/>
                        <a:latin typeface="Times New Roman" pitchFamily="18" charset="0"/>
                        <a:cs typeface="Times New Roman" pitchFamily="18" charset="0"/>
                      </a:endParaRPr>
                    </a:p>
                    <a:p>
                      <a:endParaRPr lang="ru-RU" sz="1800" b="1" dirty="0">
                        <a:latin typeface="Times New Roman" pitchFamily="18" charset="0"/>
                        <a:cs typeface="Times New Roman" pitchFamily="18" charset="0"/>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64362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8" name="Google Shape;168;p5"/>
          <p:cNvSpPr/>
          <p:nvPr/>
        </p:nvSpPr>
        <p:spPr>
          <a:xfrm>
            <a:off x="155643" y="3103123"/>
            <a:ext cx="7188741" cy="369332"/>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1800"/>
              <a:buFont typeface="Comic Sans MS"/>
              <a:buNone/>
            </a:pPr>
            <a:r>
              <a:rPr lang="kk-KZ" sz="1800" b="0" i="0" u="none" strike="noStrike" cap="none">
                <a:solidFill>
                  <a:schemeClr val="dk1"/>
                </a:solidFill>
                <a:latin typeface="Comic Sans MS"/>
                <a:ea typeface="Comic Sans MS"/>
                <a:cs typeface="Comic Sans MS"/>
                <a:sym typeface="Comic Sans MS"/>
              </a:rPr>
              <a:t> </a:t>
            </a:r>
            <a:endParaRPr sz="1800" b="0" i="0" u="none" strike="noStrike" cap="none">
              <a:solidFill>
                <a:schemeClr val="dk1"/>
              </a:solidFill>
              <a:latin typeface="Comic Sans MS"/>
              <a:ea typeface="Comic Sans MS"/>
              <a:cs typeface="Comic Sans MS"/>
              <a:sym typeface="Comic Sans MS"/>
            </a:endParaRPr>
          </a:p>
        </p:txBody>
      </p:sp>
      <p:sp>
        <p:nvSpPr>
          <p:cNvPr id="169" name="Google Shape;169;p5"/>
          <p:cNvSpPr txBox="1"/>
          <p:nvPr/>
        </p:nvSpPr>
        <p:spPr>
          <a:xfrm>
            <a:off x="593388" y="4688837"/>
            <a:ext cx="6750996"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kk-KZ" sz="1800">
                <a:solidFill>
                  <a:schemeClr val="dk1"/>
                </a:solidFill>
                <a:latin typeface="Source Sans Pro"/>
                <a:ea typeface="Source Sans Pro"/>
                <a:cs typeface="Source Sans Pro"/>
                <a:sym typeface="Source Sans Pro"/>
              </a:rPr>
              <a:t>. </a:t>
            </a:r>
            <a:endParaRPr sz="1800">
              <a:solidFill>
                <a:schemeClr val="dk1"/>
              </a:solidFill>
              <a:latin typeface="Source Sans Pro"/>
              <a:ea typeface="Source Sans Pro"/>
              <a:cs typeface="Source Sans Pro"/>
              <a:sym typeface="Source Sans Pro"/>
            </a:endParaRPr>
          </a:p>
          <a:p>
            <a:pPr marL="0" marR="0" lvl="0" indent="0" algn="ctr" rtl="0">
              <a:spcBef>
                <a:spcPts val="0"/>
              </a:spcBef>
              <a:spcAft>
                <a:spcPts val="0"/>
              </a:spcAft>
              <a:buNone/>
            </a:pPr>
            <a:endParaRPr sz="1800">
              <a:solidFill>
                <a:schemeClr val="dk1"/>
              </a:solidFill>
              <a:latin typeface="Source Sans Pro"/>
              <a:ea typeface="Source Sans Pro"/>
              <a:cs typeface="Source Sans Pro"/>
              <a:sym typeface="Source Sans Pro"/>
            </a:endParaRPr>
          </a:p>
          <a:p>
            <a:pPr marL="0" marR="0" lvl="0" indent="0" algn="ctr"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72" name="Google Shape;172;p5"/>
          <p:cNvSpPr/>
          <p:nvPr/>
        </p:nvSpPr>
        <p:spPr>
          <a:xfrm>
            <a:off x="204281" y="2208178"/>
            <a:ext cx="248786"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r>
              <a:rPr lang="kk-KZ" sz="1800">
                <a:solidFill>
                  <a:srgbClr val="000000"/>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3" name="Прямоугольник 2"/>
          <p:cNvSpPr/>
          <p:nvPr/>
        </p:nvSpPr>
        <p:spPr>
          <a:xfrm>
            <a:off x="593388" y="500498"/>
            <a:ext cx="9031265" cy="461665"/>
          </a:xfrm>
          <a:prstGeom prst="rect">
            <a:avLst/>
          </a:prstGeom>
          <a:ln w="28575">
            <a:noFill/>
          </a:ln>
        </p:spPr>
        <p:txBody>
          <a:bodyPr wrap="square">
            <a:spAutoFit/>
          </a:bodyPr>
          <a:lstStyle/>
          <a:p>
            <a:pPr algn="just"/>
            <a:r>
              <a:rPr lang="kk-KZ" sz="2400" b="1" dirty="0" smtClean="0">
                <a:solidFill>
                  <a:srgbClr val="7030A0"/>
                </a:solidFill>
                <a:latin typeface="Tahoma" panose="020B0604030504040204" pitchFamily="34" charset="0"/>
                <a:ea typeface="Tahoma" panose="020B0604030504040204" pitchFamily="34" charset="0"/>
                <a:cs typeface="Tahoma" panose="020B0604030504040204" pitchFamily="34" charset="0"/>
              </a:rPr>
              <a:t>Тексеріп көрейік!</a:t>
            </a:r>
            <a:endParaRPr lang="ru-RU" sz="1600" b="1" dirty="0">
              <a:solidFill>
                <a:srgbClr val="7030A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Прямоугольник 3"/>
          <p:cNvSpPr/>
          <p:nvPr/>
        </p:nvSpPr>
        <p:spPr>
          <a:xfrm>
            <a:off x="789709" y="1117964"/>
            <a:ext cx="9240981" cy="400110"/>
          </a:xfrm>
          <a:prstGeom prst="rect">
            <a:avLst/>
          </a:prstGeom>
        </p:spPr>
        <p:txBody>
          <a:bodyPr wrap="square">
            <a:spAutoFit/>
          </a:bodyPr>
          <a:lstStyle/>
          <a:p>
            <a:pPr algn="just"/>
            <a:r>
              <a:rPr lang="kk-KZ" sz="2000" dirty="0" smtClean="0">
                <a:latin typeface="Tahoma" panose="020B0604030504040204" pitchFamily="34" charset="0"/>
                <a:ea typeface="Tahoma" panose="020B0604030504040204" pitchFamily="34" charset="0"/>
                <a:cs typeface="Tahoma" panose="020B0604030504040204" pitchFamily="34" charset="0"/>
              </a:rPr>
              <a:t>         </a:t>
            </a:r>
            <a:endParaRPr lang="ru-RU" sz="2000" dirty="0">
              <a:effectLst/>
              <a:latin typeface="Tahoma" panose="020B0604030504040204" pitchFamily="34" charset="0"/>
              <a:ea typeface="Tahoma" panose="020B0604030504040204" pitchFamily="34" charset="0"/>
              <a:cs typeface="Tahoma" panose="020B0604030504040204" pitchFamily="34" charset="0"/>
            </a:endParaRPr>
          </a:p>
        </p:txBody>
      </p:sp>
      <p:sp>
        <p:nvSpPr>
          <p:cNvPr id="2" name="Прямоугольник 1"/>
          <p:cNvSpPr/>
          <p:nvPr/>
        </p:nvSpPr>
        <p:spPr>
          <a:xfrm>
            <a:off x="593388" y="1198651"/>
            <a:ext cx="7733115" cy="3490186"/>
          </a:xfrm>
          <a:prstGeom prst="rect">
            <a:avLst/>
          </a:prstGeom>
        </p:spPr>
        <p:txBody>
          <a:bodyPr wrap="square">
            <a:spAutoFit/>
          </a:bodyPr>
          <a:lstStyle/>
          <a:p>
            <a:pPr>
              <a:lnSpc>
                <a:spcPct val="115000"/>
              </a:lnSpc>
            </a:pPr>
            <a:r>
              <a:rPr lang="kk-KZ" sz="3200" dirty="0">
                <a:latin typeface="Times New Roman" pitchFamily="18" charset="0"/>
                <a:ea typeface="Calibri"/>
                <a:cs typeface="Times New Roman" pitchFamily="18" charset="0"/>
              </a:rPr>
              <a:t>Ата- балаға сыншы</a:t>
            </a:r>
            <a:endParaRPr lang="ru-RU" sz="2800" dirty="0">
              <a:latin typeface="Times New Roman" pitchFamily="18" charset="0"/>
              <a:ea typeface="Calibri"/>
              <a:cs typeface="Times New Roman" pitchFamily="18" charset="0"/>
            </a:endParaRPr>
          </a:p>
          <a:p>
            <a:pPr>
              <a:lnSpc>
                <a:spcPct val="115000"/>
              </a:lnSpc>
            </a:pPr>
            <a:r>
              <a:rPr lang="kk-KZ" sz="3200" dirty="0">
                <a:latin typeface="Times New Roman" pitchFamily="18" charset="0"/>
                <a:ea typeface="Calibri"/>
                <a:cs typeface="Times New Roman" pitchFamily="18" charset="0"/>
              </a:rPr>
              <a:t>Бала-адамның бауыр еті</a:t>
            </a:r>
            <a:endParaRPr lang="ru-RU" sz="2800" dirty="0">
              <a:latin typeface="Times New Roman" pitchFamily="18" charset="0"/>
              <a:ea typeface="Calibri"/>
              <a:cs typeface="Times New Roman" pitchFamily="18" charset="0"/>
            </a:endParaRPr>
          </a:p>
          <a:p>
            <a:pPr>
              <a:lnSpc>
                <a:spcPct val="115000"/>
              </a:lnSpc>
            </a:pPr>
            <a:r>
              <a:rPr lang="kk-KZ" sz="3200" dirty="0">
                <a:latin typeface="Times New Roman" pitchFamily="18" charset="0"/>
                <a:ea typeface="Calibri"/>
                <a:cs typeface="Times New Roman" pitchFamily="18" charset="0"/>
              </a:rPr>
              <a:t>Атадан жақсы ұл </a:t>
            </a:r>
            <a:r>
              <a:rPr lang="kk-KZ" sz="3200" dirty="0" smtClean="0">
                <a:latin typeface="Times New Roman" pitchFamily="18" charset="0"/>
                <a:ea typeface="Calibri"/>
                <a:cs typeface="Times New Roman" pitchFamily="18" charset="0"/>
              </a:rPr>
              <a:t>туса - </a:t>
            </a:r>
            <a:r>
              <a:rPr lang="kk-KZ" sz="3200" dirty="0">
                <a:latin typeface="Times New Roman" pitchFamily="18" charset="0"/>
                <a:ea typeface="Calibri"/>
                <a:cs typeface="Times New Roman" pitchFamily="18" charset="0"/>
              </a:rPr>
              <a:t>елінің қамын жейді</a:t>
            </a:r>
            <a:endParaRPr lang="ru-RU" sz="2800" dirty="0">
              <a:latin typeface="Times New Roman" pitchFamily="18" charset="0"/>
              <a:ea typeface="Calibri"/>
              <a:cs typeface="Times New Roman" pitchFamily="18" charset="0"/>
            </a:endParaRPr>
          </a:p>
          <a:p>
            <a:pPr>
              <a:lnSpc>
                <a:spcPct val="115000"/>
              </a:lnSpc>
            </a:pPr>
            <a:r>
              <a:rPr lang="kk-KZ" sz="3200" dirty="0">
                <a:latin typeface="Times New Roman" pitchFamily="18" charset="0"/>
                <a:ea typeface="Calibri"/>
                <a:cs typeface="Times New Roman" pitchFamily="18" charset="0"/>
              </a:rPr>
              <a:t>Атадан жаман ұл </a:t>
            </a:r>
            <a:r>
              <a:rPr lang="kk-KZ" sz="3200" dirty="0" smtClean="0">
                <a:latin typeface="Times New Roman" pitchFamily="18" charset="0"/>
                <a:ea typeface="Calibri"/>
                <a:cs typeface="Times New Roman" pitchFamily="18" charset="0"/>
              </a:rPr>
              <a:t>туса - </a:t>
            </a:r>
            <a:r>
              <a:rPr lang="kk-KZ" sz="3200" dirty="0">
                <a:latin typeface="Times New Roman" pitchFamily="18" charset="0"/>
                <a:ea typeface="Calibri"/>
                <a:cs typeface="Times New Roman" pitchFamily="18" charset="0"/>
              </a:rPr>
              <a:t>елінің малын жейді</a:t>
            </a:r>
            <a:endParaRPr lang="ru-RU" sz="2800" dirty="0">
              <a:latin typeface="Times New Roman" pitchFamily="18" charset="0"/>
              <a:ea typeface="Calibri"/>
              <a:cs typeface="Times New Roman" pitchFamily="18" charset="0"/>
            </a:endParaRPr>
          </a:p>
          <a:p>
            <a:pPr>
              <a:lnSpc>
                <a:spcPct val="115000"/>
              </a:lnSpc>
            </a:pPr>
            <a:r>
              <a:rPr lang="kk-KZ" sz="3200" dirty="0">
                <a:latin typeface="Times New Roman" pitchFamily="18" charset="0"/>
                <a:ea typeface="Calibri"/>
                <a:cs typeface="Times New Roman" pitchFamily="18" charset="0"/>
              </a:rPr>
              <a:t>Ананың көңілі балада</a:t>
            </a:r>
            <a:endParaRPr lang="ru-RU" sz="2800" dirty="0">
              <a:latin typeface="Times New Roman" pitchFamily="18" charset="0"/>
              <a:ea typeface="Calibri"/>
              <a:cs typeface="Times New Roman" pitchFamily="18" charset="0"/>
            </a:endParaRPr>
          </a:p>
          <a:p>
            <a:pPr>
              <a:lnSpc>
                <a:spcPct val="115000"/>
              </a:lnSpc>
            </a:pPr>
            <a:r>
              <a:rPr lang="kk-KZ" sz="3200" dirty="0">
                <a:latin typeface="Times New Roman" pitchFamily="18" charset="0"/>
                <a:ea typeface="Calibri"/>
                <a:cs typeface="Times New Roman" pitchFamily="18" charset="0"/>
              </a:rPr>
              <a:t>Баланың көңілі далада</a:t>
            </a:r>
            <a:endParaRPr lang="ru-RU" sz="2800" dirty="0">
              <a:effectLst/>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1095533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03564" y="366745"/>
            <a:ext cx="6860276" cy="430176"/>
          </a:xfrm>
        </p:spPr>
        <p:txBody>
          <a:bodyPr/>
          <a:lstStyle/>
          <a:p>
            <a:pPr marL="38100" fontAlgn="base">
              <a:lnSpc>
                <a:spcPct val="115000"/>
              </a:lnSpc>
            </a:pPr>
            <a:r>
              <a:rPr lang="kk-KZ" sz="2400" dirty="0">
                <a:latin typeface="Times New Roman"/>
                <a:ea typeface="Times New Roman"/>
                <a:cs typeface="Times New Roman"/>
              </a:rPr>
              <a:t>Оқиғаларды ретімен орналастырыңыз.</a:t>
            </a:r>
            <a:endParaRPr lang="ru-RU" sz="2000" dirty="0">
              <a:effectLst/>
              <a:latin typeface="Calibri"/>
              <a:ea typeface="Calibri"/>
              <a:cs typeface="Times New Roman"/>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887922055"/>
              </p:ext>
            </p:extLst>
          </p:nvPr>
        </p:nvGraphicFramePr>
        <p:xfrm>
          <a:off x="803564" y="975971"/>
          <a:ext cx="9005453" cy="5541191"/>
        </p:xfrm>
        <a:graphic>
          <a:graphicData uri="http://schemas.openxmlformats.org/drawingml/2006/table">
            <a:tbl>
              <a:tblPr firstRow="1" firstCol="1" bandRow="1"/>
              <a:tblGrid>
                <a:gridCol w="404693">
                  <a:extLst>
                    <a:ext uri="{9D8B030D-6E8A-4147-A177-3AD203B41FA5}">
                      <a16:colId xmlns:a16="http://schemas.microsoft.com/office/drawing/2014/main" val="20000"/>
                    </a:ext>
                  </a:extLst>
                </a:gridCol>
                <a:gridCol w="5580470">
                  <a:extLst>
                    <a:ext uri="{9D8B030D-6E8A-4147-A177-3AD203B41FA5}">
                      <a16:colId xmlns:a16="http://schemas.microsoft.com/office/drawing/2014/main" val="20001"/>
                    </a:ext>
                  </a:extLst>
                </a:gridCol>
                <a:gridCol w="3020290">
                  <a:extLst>
                    <a:ext uri="{9D8B030D-6E8A-4147-A177-3AD203B41FA5}">
                      <a16:colId xmlns:a16="http://schemas.microsoft.com/office/drawing/2014/main" val="20002"/>
                    </a:ext>
                  </a:extLst>
                </a:gridCol>
              </a:tblGrid>
              <a:tr h="339509">
                <a:tc>
                  <a:txBody>
                    <a:bodyPr/>
                    <a:lstStyle/>
                    <a:p>
                      <a:pPr algn="ctr" fontAlgn="base">
                        <a:lnSpc>
                          <a:spcPct val="115000"/>
                        </a:lnSpc>
                        <a:spcAft>
                          <a:spcPts val="0"/>
                        </a:spcAft>
                      </a:pPr>
                      <a:r>
                        <a:rPr lang="kk-KZ" sz="1600" b="1" dirty="0">
                          <a:effectLst/>
                          <a:latin typeface="Times New Roman"/>
                          <a:ea typeface="Times New Roman"/>
                          <a:cs typeface="Times New Roman"/>
                        </a:rPr>
                        <a:t>№</a:t>
                      </a:r>
                      <a:endParaRPr lang="ru-RU" sz="1400" b="1" dirty="0">
                        <a:effectLst/>
                        <a:latin typeface="Calibri"/>
                        <a:ea typeface="Calibri"/>
                        <a:cs typeface="Times New Roman"/>
                      </a:endParaRPr>
                    </a:p>
                  </a:txBody>
                  <a:tcPr marL="48928" marR="48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pPr>
                      <a:r>
                        <a:rPr lang="kk-KZ" sz="1600" b="1" dirty="0">
                          <a:effectLst/>
                          <a:latin typeface="Times New Roman"/>
                          <a:ea typeface="Times New Roman"/>
                          <a:cs typeface="Times New Roman"/>
                        </a:rPr>
                        <a:t>Мәтіннен үзінді</a:t>
                      </a:r>
                      <a:endParaRPr lang="ru-RU" sz="1400" b="1" dirty="0">
                        <a:effectLst/>
                        <a:latin typeface="Calibri"/>
                        <a:ea typeface="Calibri"/>
                        <a:cs typeface="Times New Roman"/>
                      </a:endParaRPr>
                    </a:p>
                  </a:txBody>
                  <a:tcPr marL="48928" marR="48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pPr>
                      <a:r>
                        <a:rPr lang="kk-KZ" sz="1600" b="1" dirty="0">
                          <a:effectLst/>
                          <a:latin typeface="Times New Roman"/>
                          <a:ea typeface="Times New Roman"/>
                          <a:cs typeface="Times New Roman"/>
                        </a:rPr>
                        <a:t>Дұрыс ретін санмен белгілеңдер</a:t>
                      </a:r>
                      <a:endParaRPr lang="ru-RU" sz="1400" b="1" dirty="0">
                        <a:effectLst/>
                        <a:latin typeface="Calibri"/>
                        <a:ea typeface="Calibri"/>
                        <a:cs typeface="Times New Roman"/>
                      </a:endParaRPr>
                    </a:p>
                  </a:txBody>
                  <a:tcPr marL="48928" marR="48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18525">
                <a:tc>
                  <a:txBody>
                    <a:bodyPr/>
                    <a:lstStyle/>
                    <a:p>
                      <a:pPr fontAlgn="base">
                        <a:lnSpc>
                          <a:spcPct val="115000"/>
                        </a:lnSpc>
                        <a:spcAft>
                          <a:spcPts val="0"/>
                        </a:spcAft>
                      </a:pPr>
                      <a:r>
                        <a:rPr lang="kk-KZ" sz="1400">
                          <a:effectLst/>
                          <a:latin typeface="Times New Roman"/>
                          <a:ea typeface="Times New Roman"/>
                          <a:cs typeface="Times New Roman"/>
                        </a:rPr>
                        <a:t>1</a:t>
                      </a:r>
                      <a:endParaRPr lang="ru-RU" sz="1200">
                        <a:effectLst/>
                        <a:latin typeface="Calibri"/>
                        <a:ea typeface="Calibri"/>
                        <a:cs typeface="Times New Roman"/>
                      </a:endParaRPr>
                    </a:p>
                  </a:txBody>
                  <a:tcPr marL="48928" marR="48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kk-KZ" sz="1400" dirty="0">
                          <a:effectLst/>
                          <a:latin typeface="Times New Roman"/>
                          <a:ea typeface="Times New Roman"/>
                          <a:cs typeface="Times New Roman"/>
                        </a:rPr>
                        <a:t>Курорттан қайтып бара жатқан сапарларында жолай үйге соқпақ болған балаларын күтіп, Ерғабыл шал түн ортасы ауғанда жатса да, ертеңіне күн шықпай оянды. Алагеуімде үндемей жүріп, киініп алды.</a:t>
                      </a:r>
                      <a:endParaRPr lang="ru-RU" sz="1200" dirty="0">
                        <a:effectLst/>
                        <a:latin typeface="Calibri"/>
                        <a:ea typeface="Calibri"/>
                        <a:cs typeface="Times New Roman"/>
                      </a:endParaRPr>
                    </a:p>
                  </a:txBody>
                  <a:tcPr marL="48928" marR="48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endParaRPr lang="ru-RU" sz="1200" dirty="0">
                        <a:effectLst/>
                        <a:latin typeface="Calibri"/>
                        <a:ea typeface="Calibri"/>
                        <a:cs typeface="Times New Roman"/>
                      </a:endParaRPr>
                    </a:p>
                  </a:txBody>
                  <a:tcPr marL="48928" marR="48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26379">
                <a:tc>
                  <a:txBody>
                    <a:bodyPr/>
                    <a:lstStyle/>
                    <a:p>
                      <a:pPr fontAlgn="base">
                        <a:lnSpc>
                          <a:spcPct val="115000"/>
                        </a:lnSpc>
                        <a:spcAft>
                          <a:spcPts val="0"/>
                        </a:spcAft>
                      </a:pPr>
                      <a:r>
                        <a:rPr lang="kk-KZ" sz="1400">
                          <a:effectLst/>
                          <a:latin typeface="Times New Roman"/>
                          <a:ea typeface="Times New Roman"/>
                          <a:cs typeface="Times New Roman"/>
                        </a:rPr>
                        <a:t>2</a:t>
                      </a:r>
                      <a:endParaRPr lang="ru-RU" sz="1200">
                        <a:effectLst/>
                        <a:latin typeface="Calibri"/>
                        <a:ea typeface="Calibri"/>
                        <a:cs typeface="Times New Roman"/>
                      </a:endParaRPr>
                    </a:p>
                  </a:txBody>
                  <a:tcPr marL="48928" marR="48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kk-KZ" sz="1400" dirty="0">
                          <a:effectLst/>
                          <a:latin typeface="Times New Roman"/>
                          <a:ea typeface="Calibri"/>
                          <a:cs typeface="Times New Roman"/>
                        </a:rPr>
                        <a:t>Ерекең шай үстінде көп сөйлемейтін. Сол әдетімен үнсіз тұқиып, қолдарының білеуленген тамырларын ұстап, ақ селеу сақалын сипап ойланып отыр. Бас жағында сүйеулі тұрған ескі домбыраға шұқшиып қарады, қолына алған жоқ.</a:t>
                      </a:r>
                      <a:endParaRPr lang="ru-RU" sz="1200" dirty="0">
                        <a:effectLst/>
                        <a:latin typeface="Calibri"/>
                        <a:ea typeface="Calibri"/>
                        <a:cs typeface="Times New Roman"/>
                      </a:endParaRPr>
                    </a:p>
                  </a:txBody>
                  <a:tcPr marL="48928" marR="48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endParaRPr lang="ru-RU" sz="1200" dirty="0">
                        <a:effectLst/>
                        <a:latin typeface="Calibri"/>
                        <a:ea typeface="Calibri"/>
                        <a:cs typeface="Times New Roman"/>
                      </a:endParaRPr>
                    </a:p>
                  </a:txBody>
                  <a:tcPr marL="48928" marR="48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18525">
                <a:tc>
                  <a:txBody>
                    <a:bodyPr/>
                    <a:lstStyle/>
                    <a:p>
                      <a:pPr fontAlgn="base">
                        <a:lnSpc>
                          <a:spcPct val="115000"/>
                        </a:lnSpc>
                        <a:spcAft>
                          <a:spcPts val="0"/>
                        </a:spcAft>
                      </a:pPr>
                      <a:r>
                        <a:rPr lang="kk-KZ" sz="1400">
                          <a:effectLst/>
                          <a:latin typeface="Times New Roman"/>
                          <a:ea typeface="Times New Roman"/>
                          <a:cs typeface="Times New Roman"/>
                        </a:rPr>
                        <a:t>3</a:t>
                      </a:r>
                      <a:endParaRPr lang="ru-RU" sz="1200">
                        <a:effectLst/>
                        <a:latin typeface="Calibri"/>
                        <a:ea typeface="Calibri"/>
                        <a:cs typeface="Times New Roman"/>
                      </a:endParaRPr>
                    </a:p>
                  </a:txBody>
                  <a:tcPr marL="48928" marR="48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kk-KZ" sz="1400" dirty="0">
                          <a:effectLst/>
                          <a:latin typeface="Times New Roman"/>
                          <a:ea typeface="Calibri"/>
                          <a:cs typeface="Times New Roman"/>
                        </a:rPr>
                        <a:t>Түстен кейін жалдап алған машиналарының кабинасына Сапабектің өзі отырып, әке-шешелері мен тура өткен </a:t>
                      </a:r>
                      <a:r>
                        <a:rPr lang="kk-KZ" sz="1400" dirty="0" smtClean="0">
                          <a:effectLst/>
                          <a:latin typeface="Times New Roman"/>
                          <a:ea typeface="Calibri"/>
                          <a:cs typeface="Times New Roman"/>
                        </a:rPr>
                        <a:t>жылғыдай </a:t>
                      </a:r>
                      <a:r>
                        <a:rPr lang="kk-KZ" sz="1400" dirty="0">
                          <a:effectLst/>
                          <a:latin typeface="Times New Roman"/>
                          <a:ea typeface="Calibri"/>
                          <a:cs typeface="Times New Roman"/>
                        </a:rPr>
                        <a:t>сүйісе қоштасып, «ренжімеңдер» деп ақыл айтып, ауылдан шығып кетті. </a:t>
                      </a:r>
                      <a:endParaRPr lang="ru-RU" sz="1200" dirty="0">
                        <a:effectLst/>
                        <a:latin typeface="Calibri"/>
                        <a:ea typeface="Calibri"/>
                        <a:cs typeface="Times New Roman"/>
                      </a:endParaRPr>
                    </a:p>
                  </a:txBody>
                  <a:tcPr marL="48928" marR="48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endParaRPr lang="ru-RU" sz="1200" dirty="0">
                        <a:effectLst/>
                        <a:latin typeface="Calibri"/>
                        <a:ea typeface="Calibri"/>
                        <a:cs typeface="Times New Roman"/>
                      </a:endParaRPr>
                    </a:p>
                  </a:txBody>
                  <a:tcPr marL="48928" marR="48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81103">
                <a:tc>
                  <a:txBody>
                    <a:bodyPr/>
                    <a:lstStyle/>
                    <a:p>
                      <a:pPr fontAlgn="base">
                        <a:lnSpc>
                          <a:spcPct val="115000"/>
                        </a:lnSpc>
                        <a:spcAft>
                          <a:spcPts val="0"/>
                        </a:spcAft>
                      </a:pPr>
                      <a:r>
                        <a:rPr lang="kk-KZ" sz="1400">
                          <a:effectLst/>
                          <a:latin typeface="Times New Roman"/>
                          <a:ea typeface="Times New Roman"/>
                          <a:cs typeface="Times New Roman"/>
                        </a:rPr>
                        <a:t>4</a:t>
                      </a:r>
                      <a:endParaRPr lang="ru-RU" sz="1200">
                        <a:effectLst/>
                        <a:latin typeface="Calibri"/>
                        <a:ea typeface="Calibri"/>
                        <a:cs typeface="Times New Roman"/>
                      </a:endParaRPr>
                    </a:p>
                  </a:txBody>
                  <a:tcPr marL="48928" marR="48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kk-KZ" sz="1400" dirty="0">
                          <a:effectLst/>
                          <a:latin typeface="Times New Roman"/>
                          <a:ea typeface="Calibri"/>
                          <a:cs typeface="Times New Roman"/>
                        </a:rPr>
                        <a:t>Заматта гүріл үй сыртына келді. Бір-екі рет үстемелете арылдап өшіп қалды. Машинадан улап-шулап түсіп жатыр. Бала дауысы, әйел дауысы... Ерекең қапелім де тұра алмай қалды.</a:t>
                      </a:r>
                      <a:endParaRPr lang="ru-RU" sz="1200" dirty="0">
                        <a:effectLst/>
                        <a:latin typeface="Calibri"/>
                        <a:ea typeface="Calibri"/>
                        <a:cs typeface="Times New Roman"/>
                      </a:endParaRPr>
                    </a:p>
                  </a:txBody>
                  <a:tcPr marL="48928" marR="48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endParaRPr lang="ru-RU" sz="1200" dirty="0">
                        <a:effectLst/>
                        <a:latin typeface="Calibri"/>
                        <a:ea typeface="Calibri"/>
                        <a:cs typeface="Times New Roman"/>
                      </a:endParaRPr>
                    </a:p>
                  </a:txBody>
                  <a:tcPr marL="48928" marR="48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35827">
                <a:tc>
                  <a:txBody>
                    <a:bodyPr/>
                    <a:lstStyle/>
                    <a:p>
                      <a:pPr fontAlgn="base">
                        <a:lnSpc>
                          <a:spcPct val="115000"/>
                        </a:lnSpc>
                        <a:spcAft>
                          <a:spcPts val="0"/>
                        </a:spcAft>
                      </a:pPr>
                      <a:r>
                        <a:rPr lang="kk-KZ" sz="1400">
                          <a:effectLst/>
                          <a:latin typeface="Times New Roman"/>
                          <a:ea typeface="Times New Roman"/>
                          <a:cs typeface="Times New Roman"/>
                        </a:rPr>
                        <a:t>5</a:t>
                      </a:r>
                      <a:endParaRPr lang="ru-RU" sz="1200">
                        <a:effectLst/>
                        <a:latin typeface="Calibri"/>
                        <a:ea typeface="Calibri"/>
                        <a:cs typeface="Times New Roman"/>
                      </a:endParaRPr>
                    </a:p>
                  </a:txBody>
                  <a:tcPr marL="48928" marR="48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kk-KZ" sz="1400" dirty="0">
                          <a:effectLst/>
                          <a:latin typeface="Times New Roman"/>
                          <a:ea typeface="Calibri"/>
                          <a:cs typeface="Times New Roman"/>
                        </a:rPr>
                        <a:t>Бұдан соң Сапабек дүйім жұртты аузына қаратып, өзінің Лондонға, Будапештке, Мароккоға, Италияға барған сапарларын әңгімеледі. </a:t>
                      </a:r>
                      <a:endParaRPr lang="ru-RU" sz="1200" dirty="0">
                        <a:effectLst/>
                        <a:latin typeface="Calibri"/>
                        <a:ea typeface="Calibri"/>
                        <a:cs typeface="Times New Roman"/>
                      </a:endParaRPr>
                    </a:p>
                  </a:txBody>
                  <a:tcPr marL="48928" marR="48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endParaRPr lang="ru-RU" sz="1200" dirty="0">
                        <a:effectLst/>
                        <a:latin typeface="Calibri"/>
                        <a:ea typeface="Calibri"/>
                        <a:cs typeface="Times New Roman"/>
                      </a:endParaRPr>
                    </a:p>
                  </a:txBody>
                  <a:tcPr marL="48928" marR="48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14899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3984" y="325181"/>
            <a:ext cx="6860276" cy="430176"/>
          </a:xfrm>
        </p:spPr>
        <p:txBody>
          <a:bodyPr/>
          <a:lstStyle/>
          <a:p>
            <a:pPr marL="38100" fontAlgn="base">
              <a:lnSpc>
                <a:spcPct val="115000"/>
              </a:lnSpc>
            </a:pPr>
            <a:r>
              <a:rPr lang="kk-KZ" sz="2400" dirty="0">
                <a:latin typeface="Times New Roman"/>
                <a:ea typeface="Times New Roman"/>
                <a:cs typeface="Times New Roman"/>
              </a:rPr>
              <a:t>Оқиғаларды ретімен орналастырыңыз.</a:t>
            </a:r>
            <a:endParaRPr lang="ru-RU" sz="2000" dirty="0">
              <a:effectLst/>
              <a:latin typeface="Calibri"/>
              <a:ea typeface="Calibri"/>
              <a:cs typeface="Times New Roman"/>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843527876"/>
              </p:ext>
            </p:extLst>
          </p:nvPr>
        </p:nvGraphicFramePr>
        <p:xfrm>
          <a:off x="713984" y="975115"/>
          <a:ext cx="9496816" cy="5145847"/>
        </p:xfrm>
        <a:graphic>
          <a:graphicData uri="http://schemas.openxmlformats.org/drawingml/2006/table">
            <a:tbl>
              <a:tblPr firstRow="1" firstCol="1" bandRow="1"/>
              <a:tblGrid>
                <a:gridCol w="584658">
                  <a:extLst>
                    <a:ext uri="{9D8B030D-6E8A-4147-A177-3AD203B41FA5}">
                      <a16:colId xmlns:a16="http://schemas.microsoft.com/office/drawing/2014/main" val="20000"/>
                    </a:ext>
                  </a:extLst>
                </a:gridCol>
                <a:gridCol w="6362922">
                  <a:extLst>
                    <a:ext uri="{9D8B030D-6E8A-4147-A177-3AD203B41FA5}">
                      <a16:colId xmlns:a16="http://schemas.microsoft.com/office/drawing/2014/main" val="20001"/>
                    </a:ext>
                  </a:extLst>
                </a:gridCol>
                <a:gridCol w="2549236">
                  <a:extLst>
                    <a:ext uri="{9D8B030D-6E8A-4147-A177-3AD203B41FA5}">
                      <a16:colId xmlns:a16="http://schemas.microsoft.com/office/drawing/2014/main" val="20002"/>
                    </a:ext>
                  </a:extLst>
                </a:gridCol>
              </a:tblGrid>
              <a:tr h="339631">
                <a:tc>
                  <a:txBody>
                    <a:bodyPr/>
                    <a:lstStyle/>
                    <a:p>
                      <a:pPr algn="ctr" fontAlgn="base">
                        <a:lnSpc>
                          <a:spcPct val="115000"/>
                        </a:lnSpc>
                        <a:spcAft>
                          <a:spcPts val="0"/>
                        </a:spcAft>
                      </a:pPr>
                      <a:r>
                        <a:rPr lang="kk-KZ" sz="1600" b="1" dirty="0">
                          <a:effectLst/>
                          <a:latin typeface="Times New Roman"/>
                          <a:ea typeface="Times New Roman"/>
                          <a:cs typeface="Times New Roman"/>
                        </a:rPr>
                        <a:t>№</a:t>
                      </a:r>
                      <a:endParaRPr lang="ru-RU" sz="1400" b="1" dirty="0">
                        <a:effectLst/>
                        <a:latin typeface="Calibri"/>
                        <a:ea typeface="Calibri"/>
                        <a:cs typeface="Times New Roman"/>
                      </a:endParaRPr>
                    </a:p>
                  </a:txBody>
                  <a:tcPr marL="48928" marR="48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pPr>
                      <a:r>
                        <a:rPr lang="kk-KZ" sz="1600" b="1" dirty="0">
                          <a:effectLst/>
                          <a:latin typeface="Times New Roman"/>
                          <a:ea typeface="Times New Roman"/>
                          <a:cs typeface="Times New Roman"/>
                        </a:rPr>
                        <a:t>Мәтіннен үзінді</a:t>
                      </a:r>
                      <a:endParaRPr lang="ru-RU" sz="1400" b="1" dirty="0">
                        <a:effectLst/>
                        <a:latin typeface="Calibri"/>
                        <a:ea typeface="Calibri"/>
                        <a:cs typeface="Times New Roman"/>
                      </a:endParaRPr>
                    </a:p>
                  </a:txBody>
                  <a:tcPr marL="48928" marR="48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pPr>
                      <a:r>
                        <a:rPr lang="kk-KZ" sz="1600" b="1" dirty="0">
                          <a:effectLst/>
                          <a:latin typeface="Times New Roman"/>
                          <a:ea typeface="Times New Roman"/>
                          <a:cs typeface="Times New Roman"/>
                        </a:rPr>
                        <a:t>Дұрыс ретін санмен белгілеңдер</a:t>
                      </a:r>
                      <a:endParaRPr lang="ru-RU" sz="1400" b="1" dirty="0">
                        <a:effectLst/>
                        <a:latin typeface="Calibri"/>
                        <a:ea typeface="Calibri"/>
                        <a:cs typeface="Times New Roman"/>
                      </a:endParaRPr>
                    </a:p>
                  </a:txBody>
                  <a:tcPr marL="48928" marR="48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18892">
                <a:tc>
                  <a:txBody>
                    <a:bodyPr/>
                    <a:lstStyle/>
                    <a:p>
                      <a:pPr fontAlgn="base">
                        <a:lnSpc>
                          <a:spcPct val="115000"/>
                        </a:lnSpc>
                        <a:spcAft>
                          <a:spcPts val="0"/>
                        </a:spcAft>
                      </a:pPr>
                      <a:r>
                        <a:rPr lang="kk-KZ" sz="1400">
                          <a:effectLst/>
                          <a:latin typeface="Times New Roman"/>
                          <a:ea typeface="Times New Roman"/>
                          <a:cs typeface="Times New Roman"/>
                        </a:rPr>
                        <a:t>1</a:t>
                      </a:r>
                      <a:endParaRPr lang="ru-RU" sz="1200">
                        <a:effectLst/>
                        <a:latin typeface="Calibri"/>
                        <a:ea typeface="Calibri"/>
                        <a:cs typeface="Times New Roman"/>
                      </a:endParaRPr>
                    </a:p>
                  </a:txBody>
                  <a:tcPr marL="48928" marR="48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kk-KZ" sz="1400" dirty="0">
                          <a:effectLst/>
                          <a:latin typeface="Times New Roman"/>
                          <a:ea typeface="Times New Roman"/>
                          <a:cs typeface="Times New Roman"/>
                        </a:rPr>
                        <a:t>Курорттан қайтып бара жатқан сапарларында жолай үйге соқпақ болған балаларын күтіп, Ерғабыл шал түн ортасы ауғанда жатса да, ертеңіне күн шықпай оянды. Алагеуімде үндемей жүріп, киініп алды.</a:t>
                      </a:r>
                      <a:endParaRPr lang="ru-RU" sz="1200" dirty="0">
                        <a:effectLst/>
                        <a:latin typeface="Calibri"/>
                        <a:ea typeface="Calibri"/>
                        <a:cs typeface="Times New Roman"/>
                      </a:endParaRPr>
                    </a:p>
                  </a:txBody>
                  <a:tcPr marL="48928" marR="48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kk-KZ" sz="2800">
                          <a:effectLst/>
                          <a:latin typeface="Times New Roman"/>
                          <a:ea typeface="Times New Roman"/>
                          <a:cs typeface="Times New Roman"/>
                        </a:rPr>
                        <a:t>1</a:t>
                      </a:r>
                      <a:endParaRPr lang="ru-RU" sz="2400">
                        <a:effectLst/>
                        <a:latin typeface="Calibri"/>
                        <a:ea typeface="Calibri"/>
                        <a:cs typeface="Times New Roman"/>
                      </a:endParaRPr>
                    </a:p>
                  </a:txBody>
                  <a:tcPr marL="48928" marR="48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18892">
                <a:tc>
                  <a:txBody>
                    <a:bodyPr/>
                    <a:lstStyle/>
                    <a:p>
                      <a:pPr fontAlgn="base">
                        <a:lnSpc>
                          <a:spcPct val="115000"/>
                        </a:lnSpc>
                        <a:spcAft>
                          <a:spcPts val="0"/>
                        </a:spcAft>
                      </a:pPr>
                      <a:r>
                        <a:rPr lang="kk-KZ" sz="1400" dirty="0">
                          <a:effectLst/>
                          <a:latin typeface="Times New Roman"/>
                          <a:ea typeface="Times New Roman"/>
                          <a:cs typeface="Times New Roman"/>
                        </a:rPr>
                        <a:t>2</a:t>
                      </a:r>
                      <a:endParaRPr lang="ru-RU" sz="1200" dirty="0">
                        <a:effectLst/>
                        <a:latin typeface="Calibri"/>
                        <a:ea typeface="Calibri"/>
                        <a:cs typeface="Times New Roman"/>
                      </a:endParaRPr>
                    </a:p>
                  </a:txBody>
                  <a:tcPr marL="48928" marR="48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kk-KZ" sz="1400" dirty="0">
                          <a:effectLst/>
                          <a:latin typeface="Times New Roman"/>
                          <a:ea typeface="Calibri"/>
                          <a:cs typeface="Times New Roman"/>
                        </a:rPr>
                        <a:t>Ерекең шай үстінде көп сөйлемейтін. Сол әдетімен үнсіз тұқиып, қолдарының білеуленген тамырларын ұстап, ақ селеу сақалын сипап ойланып отыр. Бас жағында сүйеулі тұрған ескі домбыраға шұқшиып қарады, қолына алған жоқ.</a:t>
                      </a:r>
                      <a:endParaRPr lang="ru-RU" sz="1200" dirty="0">
                        <a:effectLst/>
                        <a:latin typeface="Calibri"/>
                        <a:ea typeface="Calibri"/>
                        <a:cs typeface="Times New Roman"/>
                      </a:endParaRPr>
                    </a:p>
                  </a:txBody>
                  <a:tcPr marL="48928" marR="48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kk-KZ" sz="2800">
                          <a:effectLst/>
                          <a:latin typeface="Times New Roman"/>
                          <a:ea typeface="Times New Roman"/>
                          <a:cs typeface="Times New Roman"/>
                        </a:rPr>
                        <a:t>2</a:t>
                      </a:r>
                      <a:endParaRPr lang="ru-RU" sz="2400">
                        <a:effectLst/>
                        <a:latin typeface="Calibri"/>
                        <a:ea typeface="Calibri"/>
                        <a:cs typeface="Times New Roman"/>
                      </a:endParaRPr>
                    </a:p>
                  </a:txBody>
                  <a:tcPr marL="48928" marR="48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18892">
                <a:tc>
                  <a:txBody>
                    <a:bodyPr/>
                    <a:lstStyle/>
                    <a:p>
                      <a:pPr fontAlgn="base">
                        <a:lnSpc>
                          <a:spcPct val="115000"/>
                        </a:lnSpc>
                        <a:spcAft>
                          <a:spcPts val="0"/>
                        </a:spcAft>
                      </a:pPr>
                      <a:r>
                        <a:rPr lang="kk-KZ" sz="1400">
                          <a:effectLst/>
                          <a:latin typeface="Times New Roman"/>
                          <a:ea typeface="Times New Roman"/>
                          <a:cs typeface="Times New Roman"/>
                        </a:rPr>
                        <a:t>3</a:t>
                      </a:r>
                      <a:endParaRPr lang="ru-RU" sz="1200">
                        <a:effectLst/>
                        <a:latin typeface="Calibri"/>
                        <a:ea typeface="Calibri"/>
                        <a:cs typeface="Times New Roman"/>
                      </a:endParaRPr>
                    </a:p>
                  </a:txBody>
                  <a:tcPr marL="48928" marR="48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kk-KZ" sz="1400" dirty="0">
                          <a:effectLst/>
                          <a:latin typeface="Times New Roman"/>
                          <a:ea typeface="Calibri"/>
                          <a:cs typeface="Times New Roman"/>
                        </a:rPr>
                        <a:t>Түстен кейін жалдап алған машиналарының кабинасына Сапабектің өзі отырып, әке-шешелері мен тура өткен жылғы дай сүйісе қоштасып, «ренжімеңдер» деп ақыл айтып, ауылдан шығып кетті. </a:t>
                      </a:r>
                      <a:endParaRPr lang="ru-RU" sz="1200" dirty="0">
                        <a:effectLst/>
                        <a:latin typeface="Calibri"/>
                        <a:ea typeface="Calibri"/>
                        <a:cs typeface="Times New Roman"/>
                      </a:endParaRPr>
                    </a:p>
                  </a:txBody>
                  <a:tcPr marL="48928" marR="48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kk-KZ" sz="2800" dirty="0">
                          <a:effectLst/>
                          <a:latin typeface="Times New Roman"/>
                          <a:ea typeface="Times New Roman"/>
                          <a:cs typeface="Times New Roman"/>
                        </a:rPr>
                        <a:t>5</a:t>
                      </a:r>
                      <a:endParaRPr lang="ru-RU" sz="2400" dirty="0">
                        <a:effectLst/>
                        <a:latin typeface="Calibri"/>
                        <a:ea typeface="Calibri"/>
                        <a:cs typeface="Times New Roman"/>
                      </a:endParaRPr>
                    </a:p>
                  </a:txBody>
                  <a:tcPr marL="48928" marR="48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49077">
                <a:tc>
                  <a:txBody>
                    <a:bodyPr/>
                    <a:lstStyle/>
                    <a:p>
                      <a:pPr fontAlgn="base">
                        <a:lnSpc>
                          <a:spcPct val="115000"/>
                        </a:lnSpc>
                        <a:spcAft>
                          <a:spcPts val="0"/>
                        </a:spcAft>
                      </a:pPr>
                      <a:r>
                        <a:rPr lang="kk-KZ" sz="1400">
                          <a:effectLst/>
                          <a:latin typeface="Times New Roman"/>
                          <a:ea typeface="Times New Roman"/>
                          <a:cs typeface="Times New Roman"/>
                        </a:rPr>
                        <a:t>4</a:t>
                      </a:r>
                      <a:endParaRPr lang="ru-RU" sz="1200">
                        <a:effectLst/>
                        <a:latin typeface="Calibri"/>
                        <a:ea typeface="Calibri"/>
                        <a:cs typeface="Times New Roman"/>
                      </a:endParaRPr>
                    </a:p>
                  </a:txBody>
                  <a:tcPr marL="48928" marR="48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kk-KZ" sz="1400" dirty="0">
                          <a:effectLst/>
                          <a:latin typeface="Times New Roman"/>
                          <a:ea typeface="Calibri"/>
                          <a:cs typeface="Times New Roman"/>
                        </a:rPr>
                        <a:t>Заматта гүріл үй сыртына келді. Бір-екі рет үстемелете арылдап өшіп қалды. Машинадан улап-шулап түсіп жатыр. Бала дауысы, әйел дауысы... </a:t>
                      </a:r>
                      <a:r>
                        <a:rPr lang="kk-KZ" sz="1400">
                          <a:effectLst/>
                          <a:latin typeface="Times New Roman"/>
                          <a:ea typeface="Calibri"/>
                          <a:cs typeface="Times New Roman"/>
                        </a:rPr>
                        <a:t>Ерекең </a:t>
                      </a:r>
                      <a:r>
                        <a:rPr lang="kk-KZ" sz="1400" smtClean="0">
                          <a:effectLst/>
                          <a:latin typeface="Times New Roman"/>
                          <a:ea typeface="Calibri"/>
                          <a:cs typeface="Times New Roman"/>
                        </a:rPr>
                        <a:t>қапелімде </a:t>
                      </a:r>
                      <a:r>
                        <a:rPr lang="kk-KZ" sz="1400" dirty="0">
                          <a:effectLst/>
                          <a:latin typeface="Times New Roman"/>
                          <a:ea typeface="Calibri"/>
                          <a:cs typeface="Times New Roman"/>
                        </a:rPr>
                        <a:t>тұра алмай қалды.</a:t>
                      </a:r>
                      <a:endParaRPr lang="ru-RU" sz="1200" dirty="0">
                        <a:effectLst/>
                        <a:latin typeface="Calibri"/>
                        <a:ea typeface="Calibri"/>
                        <a:cs typeface="Times New Roman"/>
                      </a:endParaRPr>
                    </a:p>
                  </a:txBody>
                  <a:tcPr marL="48928" marR="48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kk-KZ" sz="2800" dirty="0">
                          <a:effectLst/>
                          <a:latin typeface="Times New Roman"/>
                          <a:ea typeface="Times New Roman"/>
                          <a:cs typeface="Times New Roman"/>
                        </a:rPr>
                        <a:t>3</a:t>
                      </a:r>
                      <a:endParaRPr lang="ru-RU" sz="2400" dirty="0">
                        <a:effectLst/>
                        <a:latin typeface="Calibri"/>
                        <a:ea typeface="Calibri"/>
                        <a:cs typeface="Times New Roman"/>
                      </a:endParaRPr>
                    </a:p>
                  </a:txBody>
                  <a:tcPr marL="48928" marR="48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79262">
                <a:tc>
                  <a:txBody>
                    <a:bodyPr/>
                    <a:lstStyle/>
                    <a:p>
                      <a:pPr fontAlgn="base">
                        <a:lnSpc>
                          <a:spcPct val="115000"/>
                        </a:lnSpc>
                        <a:spcAft>
                          <a:spcPts val="0"/>
                        </a:spcAft>
                      </a:pPr>
                      <a:r>
                        <a:rPr lang="kk-KZ" sz="1400">
                          <a:effectLst/>
                          <a:latin typeface="Times New Roman"/>
                          <a:ea typeface="Times New Roman"/>
                          <a:cs typeface="Times New Roman"/>
                        </a:rPr>
                        <a:t>5</a:t>
                      </a:r>
                      <a:endParaRPr lang="ru-RU" sz="1200">
                        <a:effectLst/>
                        <a:latin typeface="Calibri"/>
                        <a:ea typeface="Calibri"/>
                        <a:cs typeface="Times New Roman"/>
                      </a:endParaRPr>
                    </a:p>
                  </a:txBody>
                  <a:tcPr marL="48928" marR="48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kk-KZ" sz="1400" dirty="0">
                          <a:effectLst/>
                          <a:latin typeface="Times New Roman"/>
                          <a:ea typeface="Calibri"/>
                          <a:cs typeface="Times New Roman"/>
                        </a:rPr>
                        <a:t>Бұдан соң Сапабек дүйім жұртты аузына қаратып, өзінің Лондонға, Будапештке, Мароккоға, Италияға барған сапарларын әңгімеледі. </a:t>
                      </a:r>
                      <a:endParaRPr lang="ru-RU" sz="1200" dirty="0">
                        <a:effectLst/>
                        <a:latin typeface="Calibri"/>
                        <a:ea typeface="Calibri"/>
                        <a:cs typeface="Times New Roman"/>
                      </a:endParaRPr>
                    </a:p>
                  </a:txBody>
                  <a:tcPr marL="48928" marR="48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pPr>
                      <a:r>
                        <a:rPr lang="kk-KZ" sz="2800" dirty="0">
                          <a:effectLst/>
                          <a:latin typeface="Times New Roman"/>
                          <a:ea typeface="Times New Roman"/>
                          <a:cs typeface="Times New Roman"/>
                        </a:rPr>
                        <a:t>4</a:t>
                      </a:r>
                      <a:endParaRPr lang="ru-RU" sz="2400" dirty="0">
                        <a:effectLst/>
                        <a:latin typeface="Calibri"/>
                        <a:ea typeface="Calibri"/>
                        <a:cs typeface="Times New Roman"/>
                      </a:endParaRPr>
                    </a:p>
                  </a:txBody>
                  <a:tcPr marL="48928" marR="489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00864028"/>
      </p:ext>
    </p:extLst>
  </p:cSld>
  <p:clrMapOvr>
    <a:masterClrMapping/>
  </p:clrMapOvr>
</p:sld>
</file>

<file path=ppt/theme/theme1.xml><?xml version="1.0" encoding="utf-8"?>
<a:theme xmlns:a="http://schemas.openxmlformats.org/drawingml/2006/main" name="Office Theme">
  <a:themeElements>
    <a:clrScheme name="Colors 185">
      <a:dk1>
        <a:srgbClr val="3F3F3F"/>
      </a:dk1>
      <a:lt1>
        <a:srgbClr val="FFFFFF"/>
      </a:lt1>
      <a:dk2>
        <a:srgbClr val="3F3F3F"/>
      </a:dk2>
      <a:lt2>
        <a:srgbClr val="FFFFFF"/>
      </a:lt2>
      <a:accent1>
        <a:srgbClr val="593593"/>
      </a:accent1>
      <a:accent2>
        <a:srgbClr val="FFC118"/>
      </a:accent2>
      <a:accent3>
        <a:srgbClr val="FD9144"/>
      </a:accent3>
      <a:accent4>
        <a:srgbClr val="B22C9C"/>
      </a:accent4>
      <a:accent5>
        <a:srgbClr val="852075"/>
      </a:accent5>
      <a:accent6>
        <a:srgbClr val="F30D90"/>
      </a:accent6>
      <a:hlink>
        <a:srgbClr val="A05024"/>
      </a:hlink>
      <a:folHlink>
        <a:srgbClr val="FEC0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2520</TotalTime>
  <Words>697</Words>
  <Application>Microsoft Office PowerPoint</Application>
  <PresentationFormat>Широкоэкранный</PresentationFormat>
  <Paragraphs>127</Paragraphs>
  <Slides>12</Slides>
  <Notes>9</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12</vt:i4>
      </vt:variant>
    </vt:vector>
  </HeadingPairs>
  <TitlesOfParts>
    <vt:vector size="20" baseType="lpstr">
      <vt:lpstr>Source Sans Pro</vt:lpstr>
      <vt:lpstr>Arial</vt:lpstr>
      <vt:lpstr>Roboto Condensed</vt:lpstr>
      <vt:lpstr>Tahoma</vt:lpstr>
      <vt:lpstr>Times New Roman</vt:lpstr>
      <vt:lpstr>Calibri</vt:lpstr>
      <vt:lpstr>Comic Sans MS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Мақал-мәтелдердің жалғасын табыңыз. </vt:lpstr>
      <vt:lpstr>Презентация PowerPoint</vt:lpstr>
      <vt:lpstr>Оқиғаларды ретімен орналастырыңыз.</vt:lpstr>
      <vt:lpstr>Оқиғаларды ретімен орналастырыңыз.</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Musedsmh</dc:creator>
  <cp:lastModifiedBy>Пользователь Windows</cp:lastModifiedBy>
  <cp:revision>175</cp:revision>
  <dcterms:created xsi:type="dcterms:W3CDTF">2017-01-10T11:09:36Z</dcterms:created>
  <dcterms:modified xsi:type="dcterms:W3CDTF">2021-04-14T07:16:13Z</dcterms:modified>
</cp:coreProperties>
</file>