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9" r:id="rId4"/>
  </p:sldMasterIdLst>
  <p:notesMasterIdLst>
    <p:notesMasterId r:id="rId5"/>
  </p:notesMasterIdLst>
  <p:sldIdLst>
    <p:sldId id="256" r:id="rId6"/>
    <p:sldId id="257" r:id="rId7"/>
    <p:sldId id="258" r:id="rId8"/>
    <p:sldId id="259" r:id="rId9"/>
    <p:sldId id="260" r:id="rId10"/>
  </p:sldIdLst>
  <p:sldSz cy="6858000" cx="12192000"/>
  <p:notesSz cx="6858000" cy="9144000"/>
  <p:embeddedFontLst>
    <p:embeddedFont>
      <p:font typeface="Tahoma"/>
      <p:regular r:id="rId11"/>
      <p:bold r:id="rId12"/>
    </p:embeddedFont>
    <p:embeddedFont>
      <p:font typeface="Roboto Condensed"/>
      <p:regular r:id="rId13"/>
      <p:bold r:id="rId14"/>
      <p:italic r:id="rId15"/>
      <p:boldItalic r:id="rId1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384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font" Target="fonts/Tahoma-regular.fntdata"/><Relationship Id="rId10" Type="http://schemas.openxmlformats.org/officeDocument/2006/relationships/slide" Target="slides/slide5.xml"/><Relationship Id="rId13" Type="http://schemas.openxmlformats.org/officeDocument/2006/relationships/font" Target="fonts/RobotoCondensed-regular.fntdata"/><Relationship Id="rId12" Type="http://schemas.openxmlformats.org/officeDocument/2006/relationships/font" Target="fonts/Tahoma-bold.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RobotoCondensed-italic.fntdata"/><Relationship Id="rId14" Type="http://schemas.openxmlformats.org/officeDocument/2006/relationships/font" Target="fonts/RobotoCondensed-bold.fntdata"/><Relationship Id="rId16" Type="http://schemas.openxmlformats.org/officeDocument/2006/relationships/font" Target="fonts/RobotoCondensed-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7"/>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4" name="Google Shape;4;n"/>
          <p:cNvSpPr txBox="1"/>
          <p:nvPr>
            <p:ph idx="10" type="dt"/>
          </p:nvPr>
        </p:nvSpPr>
        <p:spPr>
          <a:xfrm>
            <a:off x="3884612" y="0"/>
            <a:ext cx="2971800" cy="458787"/>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1pPr>
            <a:lvl2pPr indent="-228600" lvl="1" marL="9144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indent="-228600" lvl="2" marL="13716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indent="-228600" lvl="3" marL="18288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indent="-228600" lvl="4" marL="22860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indent="-228600" lvl="5" marL="27432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indent="-228600" lvl="6" marL="32004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indent="-228600" lvl="7" marL="36576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indent="-228600" lvl="8" marL="41148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n"/>
          <p:cNvSpPr txBox="1"/>
          <p:nvPr>
            <p:ph idx="11" type="ftr"/>
          </p:nvPr>
        </p:nvSpPr>
        <p:spPr>
          <a:xfrm>
            <a:off x="0" y="8685212"/>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8" name="Google Shape;8;n"/>
          <p:cNvSpPr txBox="1"/>
          <p:nvPr>
            <p:ph idx="12" type="sldNum"/>
          </p:nvPr>
        </p:nvSpPr>
        <p:spPr>
          <a:xfrm>
            <a:off x="3884612" y="8685212"/>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kk-KZ" sz="12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 name="Shape 13"/>
        <p:cNvGrpSpPr/>
        <p:nvPr/>
      </p:nvGrpSpPr>
      <p:grpSpPr>
        <a:xfrm>
          <a:off x="0" y="0"/>
          <a:ext cx="0" cy="0"/>
          <a:chOff x="0" y="0"/>
          <a:chExt cx="0" cy="0"/>
        </a:xfrm>
      </p:grpSpPr>
      <p:sp>
        <p:nvSpPr>
          <p:cNvPr id="14" name="Google Shape;14;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5" name="Google Shape;15;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 name="Shape 22"/>
        <p:cNvGrpSpPr/>
        <p:nvPr/>
      </p:nvGrpSpPr>
      <p:grpSpPr>
        <a:xfrm>
          <a:off x="0" y="0"/>
          <a:ext cx="0" cy="0"/>
          <a:chOff x="0" y="0"/>
          <a:chExt cx="0" cy="0"/>
        </a:xfrm>
      </p:grpSpPr>
      <p:sp>
        <p:nvSpPr>
          <p:cNvPr id="23" name="Google Shape;23;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4" name="Google Shape;24;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 name="Shape 31"/>
        <p:cNvGrpSpPr/>
        <p:nvPr/>
      </p:nvGrpSpPr>
      <p:grpSpPr>
        <a:xfrm>
          <a:off x="0" y="0"/>
          <a:ext cx="0" cy="0"/>
          <a:chOff x="0" y="0"/>
          <a:chExt cx="0" cy="0"/>
        </a:xfrm>
      </p:grpSpPr>
      <p:sp>
        <p:nvSpPr>
          <p:cNvPr id="32" name="Google Shape;32;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3" name="Google Shape;33;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 name="Shape 40"/>
        <p:cNvGrpSpPr/>
        <p:nvPr/>
      </p:nvGrpSpPr>
      <p:grpSpPr>
        <a:xfrm>
          <a:off x="0" y="0"/>
          <a:ext cx="0" cy="0"/>
          <a:chOff x="0" y="0"/>
          <a:chExt cx="0" cy="0"/>
        </a:xfrm>
      </p:grpSpPr>
      <p:sp>
        <p:nvSpPr>
          <p:cNvPr id="41" name="Google Shape;41;p5: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2" name="Google Shape;42;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 name="Shape 49"/>
        <p:cNvGrpSpPr/>
        <p:nvPr/>
      </p:nvGrpSpPr>
      <p:grpSpPr>
        <a:xfrm>
          <a:off x="0" y="0"/>
          <a:ext cx="0" cy="0"/>
          <a:chOff x="0" y="0"/>
          <a:chExt cx="0" cy="0"/>
        </a:xfrm>
      </p:grpSpPr>
      <p:sp>
        <p:nvSpPr>
          <p:cNvPr id="50" name="Google Shape;50;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51" name="Google Shape;51;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Пустой лист">
  <p:cSld name="Пустой лист">
    <p:spTree>
      <p:nvGrpSpPr>
        <p:cNvPr id="12" name="Shape 12"/>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609600" y="274637"/>
            <a:ext cx="10972800" cy="1143000"/>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1pPr>
            <a:lvl2pPr lvl="1"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2pPr>
            <a:lvl3pPr lvl="2"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3pPr>
            <a:lvl4pPr lvl="3"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4pPr>
            <a:lvl5pPr lvl="4"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5pPr>
            <a:lvl6pPr lvl="5"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6pPr>
            <a:lvl7pPr lvl="6"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7pPr>
            <a:lvl8pPr lvl="7"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8pPr>
            <a:lvl9pPr lvl="8"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9pPr>
          </a:lstStyle>
          <a:p/>
        </p:txBody>
      </p:sp>
      <p:sp>
        <p:nvSpPr>
          <p:cNvPr id="11" name="Google Shape;11;p1"/>
          <p:cNvSpPr txBox="1"/>
          <p:nvPr>
            <p:ph idx="1" type="body"/>
          </p:nvPr>
        </p:nvSpPr>
        <p:spPr>
          <a:xfrm>
            <a:off x="609600" y="1600200"/>
            <a:ext cx="10972800" cy="4525962"/>
          </a:xfrm>
          <a:prstGeom prst="rect">
            <a:avLst/>
          </a:prstGeom>
          <a:noFill/>
          <a:ln>
            <a:noFill/>
          </a:ln>
        </p:spPr>
        <p:txBody>
          <a:bodyPr anchorCtr="0" anchor="t" bIns="45700" lIns="91425" spcFirstLastPara="1" rIns="91425" wrap="square" tIns="45700">
            <a:noAutofit/>
          </a:bodyPr>
          <a:lstStyle>
            <a:lvl1pPr indent="-431800" lvl="0" marL="457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Tree>
  </p:cSld>
  <p:clrMap accent1="accent1" accent2="accent2" accent3="accent3" accent4="accent4" accent5="accent5" accent6="accent6" bg1="lt1" bg2="dk2" tx1="dk1" tx2="lt2" folHlink="folHlink" hlink="hlink"/>
  <p:sldLayoutIdLst>
    <p:sldLayoutId id="2147483648"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hyperlink" Target="https://adebiportal.kz/kz/news/view/tolen_abdik_konaktar__22047"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 name="Shape 16"/>
        <p:cNvGrpSpPr/>
        <p:nvPr/>
      </p:nvGrpSpPr>
      <p:grpSpPr>
        <a:xfrm>
          <a:off x="0" y="0"/>
          <a:ext cx="0" cy="0"/>
          <a:chOff x="0" y="0"/>
          <a:chExt cx="0" cy="0"/>
        </a:xfrm>
      </p:grpSpPr>
      <p:sp>
        <p:nvSpPr>
          <p:cNvPr id="17" name="Google Shape;17;p3"/>
          <p:cNvSpPr txBox="1"/>
          <p:nvPr/>
        </p:nvSpPr>
        <p:spPr>
          <a:xfrm>
            <a:off x="557084" y="889000"/>
            <a:ext cx="9139006" cy="3331308"/>
          </a:xfrm>
          <a:prstGeom prst="rect">
            <a:avLst/>
          </a:prstGeom>
          <a:noFill/>
          <a:ln>
            <a:noFill/>
          </a:ln>
        </p:spPr>
        <p:txBody>
          <a:bodyPr anchorCtr="0" anchor="t" bIns="121900" lIns="121900" spcFirstLastPara="1" rIns="121900" wrap="square" tIns="121900">
            <a:noAutofit/>
          </a:bodyPr>
          <a:lstStyle/>
          <a:p>
            <a:pPr indent="0" lvl="0" marL="0" marR="0" rtl="0" algn="ctr">
              <a:lnSpc>
                <a:spcPct val="100000"/>
              </a:lnSpc>
              <a:spcBef>
                <a:spcPts val="0"/>
              </a:spcBef>
              <a:spcAft>
                <a:spcPts val="0"/>
              </a:spcAft>
              <a:buClr>
                <a:srgbClr val="000000"/>
              </a:buClr>
              <a:buSzPts val="2400"/>
              <a:buFont typeface="Arial"/>
              <a:buNone/>
            </a:pPr>
            <a:r>
              <a:rPr b="1" i="0" lang="kk-KZ" sz="2400" u="none" cap="none" strike="noStrike">
                <a:solidFill>
                  <a:srgbClr val="366092"/>
                </a:solidFill>
                <a:latin typeface="Tahoma"/>
                <a:ea typeface="Tahoma"/>
                <a:cs typeface="Tahoma"/>
                <a:sym typeface="Tahoma"/>
              </a:rPr>
              <a:t>7-сынып, қазақ </a:t>
            </a:r>
            <a:r>
              <a:rPr b="1" lang="kk-KZ" sz="2400">
                <a:solidFill>
                  <a:srgbClr val="366092"/>
                </a:solidFill>
                <a:latin typeface="Tahoma"/>
                <a:ea typeface="Tahoma"/>
                <a:cs typeface="Tahoma"/>
                <a:sym typeface="Tahoma"/>
              </a:rPr>
              <a:t> әдебиеті</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2400"/>
              <a:buFont typeface="Arial"/>
              <a:buNone/>
            </a:pPr>
            <a:r>
              <a:t/>
            </a:r>
            <a:endParaRPr b="1" i="0" sz="2400" u="none" cap="none" strike="noStrike">
              <a:solidFill>
                <a:srgbClr val="366092"/>
              </a:solidFill>
              <a:latin typeface="Tahoma"/>
              <a:ea typeface="Tahoma"/>
              <a:cs typeface="Tahoma"/>
              <a:sym typeface="Tahoma"/>
            </a:endParaRPr>
          </a:p>
          <a:p>
            <a:pPr indent="0" lvl="0" marL="0" marR="0" rtl="0" algn="ctr">
              <a:lnSpc>
                <a:spcPct val="100000"/>
              </a:lnSpc>
              <a:spcBef>
                <a:spcPts val="0"/>
              </a:spcBef>
              <a:spcAft>
                <a:spcPts val="0"/>
              </a:spcAft>
              <a:buClr>
                <a:srgbClr val="000000"/>
              </a:buClr>
              <a:buSzPts val="2400"/>
              <a:buFont typeface="Arial"/>
              <a:buNone/>
            </a:pPr>
            <a:r>
              <a:rPr b="1" i="0" lang="kk-KZ" sz="2400" u="none" cap="none" strike="noStrike">
                <a:solidFill>
                  <a:srgbClr val="366092"/>
                </a:solidFill>
                <a:latin typeface="Tahoma"/>
                <a:ea typeface="Tahoma"/>
                <a:cs typeface="Tahoma"/>
                <a:sym typeface="Tahoma"/>
              </a:rPr>
              <a:t>Бөлім:</a:t>
            </a:r>
            <a:r>
              <a:rPr b="1" i="0" lang="kk-KZ" sz="2400" u="none" cap="none" strike="noStrike">
                <a:solidFill>
                  <a:srgbClr val="000000"/>
                </a:solidFill>
                <a:latin typeface="Tahoma"/>
                <a:ea typeface="Tahoma"/>
                <a:cs typeface="Tahoma"/>
                <a:sym typeface="Tahoma"/>
              </a:rPr>
              <a:t> </a:t>
            </a:r>
            <a:r>
              <a:rPr b="1" lang="kk-KZ" sz="2400">
                <a:latin typeface="Tahoma"/>
                <a:ea typeface="Tahoma"/>
                <a:cs typeface="Tahoma"/>
                <a:sym typeface="Tahoma"/>
              </a:rPr>
              <a:t>Ұрпақ тәрбиесі</a:t>
            </a:r>
            <a:endParaRPr b="1" i="0" sz="2400" u="none" cap="none" strike="noStrike">
              <a:solidFill>
                <a:schemeClr val="dk1"/>
              </a:solidFill>
              <a:latin typeface="Tahoma"/>
              <a:ea typeface="Tahoma"/>
              <a:cs typeface="Tahoma"/>
              <a:sym typeface="Tahoma"/>
            </a:endParaRPr>
          </a:p>
          <a:p>
            <a:pPr indent="0" lvl="0" marL="0" marR="0" rtl="0" algn="ctr">
              <a:lnSpc>
                <a:spcPct val="100000"/>
              </a:lnSpc>
              <a:spcBef>
                <a:spcPts val="0"/>
              </a:spcBef>
              <a:spcAft>
                <a:spcPts val="0"/>
              </a:spcAft>
              <a:buClr>
                <a:srgbClr val="000000"/>
              </a:buClr>
              <a:buSzPts val="2400"/>
              <a:buFont typeface="Arial"/>
              <a:buNone/>
            </a:pPr>
            <a:r>
              <a:t/>
            </a:r>
            <a:endParaRPr b="1" i="0" sz="2400" u="none" cap="none" strike="noStrike">
              <a:solidFill>
                <a:schemeClr val="dk1"/>
              </a:solidFill>
              <a:latin typeface="Tahoma"/>
              <a:ea typeface="Tahoma"/>
              <a:cs typeface="Tahoma"/>
              <a:sym typeface="Tahoma"/>
            </a:endParaRPr>
          </a:p>
          <a:p>
            <a:pPr indent="0" lvl="0" marL="0" marR="0" rtl="0" algn="ctr">
              <a:lnSpc>
                <a:spcPct val="100000"/>
              </a:lnSpc>
              <a:spcBef>
                <a:spcPts val="0"/>
              </a:spcBef>
              <a:spcAft>
                <a:spcPts val="0"/>
              </a:spcAft>
              <a:buClr>
                <a:srgbClr val="000000"/>
              </a:buClr>
              <a:buSzPts val="2400"/>
              <a:buFont typeface="Arial"/>
              <a:buNone/>
            </a:pPr>
            <a:r>
              <a:rPr b="1" i="0" lang="kk-KZ" sz="2400" u="none" cap="none" strike="noStrike">
                <a:solidFill>
                  <a:srgbClr val="366092"/>
                </a:solidFill>
                <a:latin typeface="Tahoma"/>
                <a:ea typeface="Tahoma"/>
                <a:cs typeface="Tahoma"/>
                <a:sym typeface="Tahoma"/>
              </a:rPr>
              <a:t>Тақырыбы: </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2400"/>
              <a:buFont typeface="Arial"/>
              <a:buNone/>
            </a:pPr>
            <a:r>
              <a:rPr b="1" lang="kk-KZ" sz="2400">
                <a:latin typeface="Tahoma"/>
                <a:ea typeface="Tahoma"/>
                <a:cs typeface="Tahoma"/>
                <a:sym typeface="Tahoma"/>
              </a:rPr>
              <a:t>Әке-бала-немере</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2400"/>
              <a:buFont typeface="Arial"/>
              <a:buNone/>
            </a:pPr>
            <a:r>
              <a:t/>
            </a:r>
            <a:endParaRPr b="1" i="0" sz="2400" u="none" cap="none" strike="noStrike">
              <a:solidFill>
                <a:srgbClr val="000000"/>
              </a:solidFill>
              <a:latin typeface="Tahoma"/>
              <a:ea typeface="Tahoma"/>
              <a:cs typeface="Tahoma"/>
              <a:sym typeface="Tahoma"/>
            </a:endParaRPr>
          </a:p>
          <a:p>
            <a:pPr indent="0" lvl="0" marL="0" marR="0" rtl="0" algn="ctr">
              <a:lnSpc>
                <a:spcPct val="100000"/>
              </a:lnSpc>
              <a:spcBef>
                <a:spcPts val="0"/>
              </a:spcBef>
              <a:spcAft>
                <a:spcPts val="0"/>
              </a:spcAft>
              <a:buClr>
                <a:srgbClr val="000000"/>
              </a:buClr>
              <a:buSzPts val="2400"/>
              <a:buFont typeface="Arial"/>
              <a:buNone/>
            </a:pPr>
            <a:r>
              <a:rPr b="1" i="0" lang="kk-KZ" sz="2400" u="none" cap="none" strike="noStrike">
                <a:solidFill>
                  <a:srgbClr val="366092"/>
                </a:solidFill>
                <a:latin typeface="Tahoma"/>
                <a:ea typeface="Tahoma"/>
                <a:cs typeface="Tahoma"/>
                <a:sym typeface="Tahoma"/>
              </a:rPr>
              <a:t>Оқу мақсаты:</a:t>
            </a:r>
            <a:endParaRPr b="0" i="0" sz="1400" u="none" cap="none" strike="noStrike">
              <a:solidFill>
                <a:srgbClr val="000000"/>
              </a:solidFill>
              <a:latin typeface="Arial"/>
              <a:ea typeface="Arial"/>
              <a:cs typeface="Arial"/>
              <a:sym typeface="Arial"/>
            </a:endParaRPr>
          </a:p>
          <a:p>
            <a:pPr indent="0" lvl="0" marL="0" rtl="0" algn="just">
              <a:spcBef>
                <a:spcPts val="0"/>
              </a:spcBef>
              <a:spcAft>
                <a:spcPts val="0"/>
              </a:spcAft>
              <a:buNone/>
            </a:pPr>
            <a:r>
              <a:rPr b="1" lang="kk-KZ" sz="2600">
                <a:latin typeface="Calibri"/>
                <a:ea typeface="Calibri"/>
                <a:cs typeface="Calibri"/>
                <a:sym typeface="Calibri"/>
              </a:rPr>
              <a:t>7.2.1.1.Шығармадағы эпизодтар мен бейнелерді салыстыру</a:t>
            </a:r>
            <a:endParaRPr b="1" sz="2600">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400"/>
              <a:buFont typeface="Arial"/>
              <a:buNone/>
            </a:pPr>
            <a:r>
              <a:t/>
            </a:r>
            <a:endParaRPr b="1" sz="2400">
              <a:latin typeface="Tahoma"/>
              <a:ea typeface="Tahoma"/>
              <a:cs typeface="Tahoma"/>
              <a:sym typeface="Tahoma"/>
            </a:endParaRPr>
          </a:p>
          <a:p>
            <a:pPr indent="0" lvl="0" marL="0" marR="0" rtl="0" algn="l">
              <a:lnSpc>
                <a:spcPct val="150000"/>
              </a:lnSpc>
              <a:spcBef>
                <a:spcPts val="0"/>
              </a:spcBef>
              <a:spcAft>
                <a:spcPts val="0"/>
              </a:spcAft>
              <a:buClr>
                <a:srgbClr val="000000"/>
              </a:buClr>
              <a:buSzPts val="3200"/>
              <a:buFont typeface="Arial"/>
              <a:buNone/>
            </a:pPr>
            <a:r>
              <a:t/>
            </a:r>
            <a:endParaRPr b="0" i="0" sz="3200" u="none" cap="none" strike="noStrike">
              <a:solidFill>
                <a:srgbClr val="000000"/>
              </a:solidFill>
              <a:latin typeface="Arial"/>
              <a:ea typeface="Arial"/>
              <a:cs typeface="Arial"/>
              <a:sym typeface="Arial"/>
            </a:endParaRPr>
          </a:p>
        </p:txBody>
      </p:sp>
      <p:sp>
        <p:nvSpPr>
          <p:cNvPr id="18" name="Google Shape;18;p3"/>
          <p:cNvSpPr txBox="1"/>
          <p:nvPr/>
        </p:nvSpPr>
        <p:spPr>
          <a:xfrm>
            <a:off x="11312525" y="282575"/>
            <a:ext cx="457200" cy="36512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1200"/>
              <a:buFont typeface="Roboto Condensed"/>
              <a:buNone/>
            </a:pPr>
            <a:fld id="{00000000-1234-1234-1234-123412341234}" type="slidenum">
              <a:rPr b="1" i="0" lang="kk-KZ" sz="1200" u="none" cap="none" strike="noStrike">
                <a:solidFill>
                  <a:srgbClr val="FFFFFF"/>
                </a:solidFill>
                <a:latin typeface="Roboto Condensed"/>
                <a:ea typeface="Roboto Condensed"/>
                <a:cs typeface="Roboto Condensed"/>
                <a:sym typeface="Roboto Condensed"/>
              </a:rPr>
              <a:t>‹#›</a:t>
            </a:fld>
            <a:endParaRPr b="0" i="0" sz="1400" u="none" cap="none" strike="noStrike">
              <a:solidFill>
                <a:srgbClr val="000000"/>
              </a:solidFill>
              <a:latin typeface="Arial"/>
              <a:ea typeface="Arial"/>
              <a:cs typeface="Arial"/>
              <a:sym typeface="Arial"/>
            </a:endParaRPr>
          </a:p>
        </p:txBody>
      </p:sp>
      <p:grpSp>
        <p:nvGrpSpPr>
          <p:cNvPr id="19" name="Google Shape;19;p3"/>
          <p:cNvGrpSpPr/>
          <p:nvPr/>
        </p:nvGrpSpPr>
        <p:grpSpPr>
          <a:xfrm>
            <a:off x="0" y="3521168"/>
            <a:ext cx="12192000" cy="3009028"/>
            <a:chOff x="0" y="3521168"/>
            <a:chExt cx="12192000" cy="3009028"/>
          </a:xfrm>
        </p:grpSpPr>
        <p:sp>
          <p:nvSpPr>
            <p:cNvPr id="20" name="Google Shape;20;p3"/>
            <p:cNvSpPr/>
            <p:nvPr/>
          </p:nvSpPr>
          <p:spPr>
            <a:xfrm>
              <a:off x="9696090" y="3521168"/>
              <a:ext cx="2126323" cy="2344794"/>
            </a:xfrm>
            <a:prstGeom prst="rect">
              <a:avLst/>
            </a:prstGeom>
            <a:solidFill>
              <a:srgbClr val="538CD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21" name="Google Shape;21;p3"/>
            <p:cNvSpPr/>
            <p:nvPr/>
          </p:nvSpPr>
          <p:spPr>
            <a:xfrm>
              <a:off x="0" y="5865962"/>
              <a:ext cx="12192000" cy="664234"/>
            </a:xfrm>
            <a:prstGeom prst="rect">
              <a:avLst/>
            </a:prstGeom>
            <a:solidFill>
              <a:srgbClr val="538CD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 name="Shape 25"/>
        <p:cNvGrpSpPr/>
        <p:nvPr/>
      </p:nvGrpSpPr>
      <p:grpSpPr>
        <a:xfrm>
          <a:off x="0" y="0"/>
          <a:ext cx="0" cy="0"/>
          <a:chOff x="0" y="0"/>
          <a:chExt cx="0" cy="0"/>
        </a:xfrm>
      </p:grpSpPr>
      <p:sp>
        <p:nvSpPr>
          <p:cNvPr id="26" name="Google Shape;26;p4"/>
          <p:cNvSpPr txBox="1"/>
          <p:nvPr/>
        </p:nvSpPr>
        <p:spPr>
          <a:xfrm>
            <a:off x="557084" y="889000"/>
            <a:ext cx="9139006" cy="3331308"/>
          </a:xfrm>
          <a:prstGeom prst="rect">
            <a:avLst/>
          </a:prstGeom>
          <a:noFill/>
          <a:ln>
            <a:noFill/>
          </a:ln>
        </p:spPr>
        <p:txBody>
          <a:bodyPr anchorCtr="0" anchor="t" bIns="121900" lIns="121900" spcFirstLastPara="1" rIns="121900" wrap="square" tIns="121900">
            <a:noAutofit/>
          </a:bodyPr>
          <a:lstStyle/>
          <a:p>
            <a:pPr indent="0" lvl="0" marL="0" marR="0" rtl="0" algn="l">
              <a:lnSpc>
                <a:spcPct val="100000"/>
              </a:lnSpc>
              <a:spcBef>
                <a:spcPts val="0"/>
              </a:spcBef>
              <a:spcAft>
                <a:spcPts val="0"/>
              </a:spcAft>
              <a:buClr>
                <a:srgbClr val="000000"/>
              </a:buClr>
              <a:buSzPts val="2400"/>
              <a:buFont typeface="Arial"/>
              <a:buNone/>
            </a:pPr>
            <a:r>
              <a:rPr b="1" i="0" lang="kk-KZ" sz="2400" u="none" cap="none" strike="noStrike">
                <a:solidFill>
                  <a:srgbClr val="366092"/>
                </a:solidFill>
                <a:latin typeface="Tahoma"/>
                <a:ea typeface="Tahoma"/>
                <a:cs typeface="Tahoma"/>
                <a:sym typeface="Tahoma"/>
              </a:rPr>
              <a:t>Бүгінгі сабақта:</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t/>
            </a:r>
            <a:endParaRPr b="1" i="0" sz="2400" u="none" cap="none" strike="noStrike">
              <a:solidFill>
                <a:schemeClr val="dk1"/>
              </a:solidFill>
              <a:latin typeface="Tahoma"/>
              <a:ea typeface="Tahoma"/>
              <a:cs typeface="Tahoma"/>
              <a:sym typeface="Tahoma"/>
            </a:endParaRPr>
          </a:p>
          <a:p>
            <a:pPr indent="-457200" lvl="0" marL="457200" marR="0" rtl="0" algn="l">
              <a:lnSpc>
                <a:spcPct val="100000"/>
              </a:lnSpc>
              <a:spcBef>
                <a:spcPts val="0"/>
              </a:spcBef>
              <a:spcAft>
                <a:spcPts val="0"/>
              </a:spcAft>
              <a:buClr>
                <a:srgbClr val="000000"/>
              </a:buClr>
              <a:buSzPts val="2400"/>
              <a:buFont typeface="Arial"/>
              <a:buChar char="•"/>
            </a:pPr>
            <a:r>
              <a:rPr b="1" lang="kk-KZ" sz="2400">
                <a:latin typeface="Tahoma"/>
                <a:ea typeface="Tahoma"/>
                <a:cs typeface="Tahoma"/>
                <a:sym typeface="Tahoma"/>
              </a:rPr>
              <a:t>Шығармадағы эпизодтарға сюжеттік-композициялық талдау жасаймыз.</a:t>
            </a:r>
            <a:endParaRPr b="1" sz="2400">
              <a:latin typeface="Tahoma"/>
              <a:ea typeface="Tahoma"/>
              <a:cs typeface="Tahoma"/>
              <a:sym typeface="Tahoma"/>
            </a:endParaRPr>
          </a:p>
          <a:p>
            <a:pPr indent="0" lvl="0" marL="457200" marR="0" rtl="0" algn="l">
              <a:lnSpc>
                <a:spcPct val="100000"/>
              </a:lnSpc>
              <a:spcBef>
                <a:spcPts val="0"/>
              </a:spcBef>
              <a:spcAft>
                <a:spcPts val="0"/>
              </a:spcAft>
              <a:buNone/>
            </a:pPr>
            <a:r>
              <a:t/>
            </a:r>
            <a:endParaRPr b="1" sz="2400">
              <a:latin typeface="Tahoma"/>
              <a:ea typeface="Tahoma"/>
              <a:cs typeface="Tahoma"/>
              <a:sym typeface="Tahoma"/>
            </a:endParaRPr>
          </a:p>
          <a:p>
            <a:pPr indent="-457200" lvl="0" marL="457200" marR="0" rtl="0" algn="l">
              <a:lnSpc>
                <a:spcPct val="100000"/>
              </a:lnSpc>
              <a:spcBef>
                <a:spcPts val="0"/>
              </a:spcBef>
              <a:spcAft>
                <a:spcPts val="0"/>
              </a:spcAft>
              <a:buClr>
                <a:srgbClr val="000000"/>
              </a:buClr>
              <a:buSzPts val="2400"/>
              <a:buFont typeface="Arial"/>
              <a:buChar char="•"/>
            </a:pPr>
            <a:r>
              <a:rPr b="1" lang="kk-KZ" sz="2400">
                <a:latin typeface="Tahoma"/>
                <a:ea typeface="Tahoma"/>
                <a:cs typeface="Tahoma"/>
                <a:sym typeface="Tahoma"/>
              </a:rPr>
              <a:t>  Көркем бейнелерді салыстырамыз</a:t>
            </a:r>
            <a:endParaRPr b="1" sz="2400">
              <a:latin typeface="Tahoma"/>
              <a:ea typeface="Tahoma"/>
              <a:cs typeface="Tahoma"/>
              <a:sym typeface="Tahoma"/>
            </a:endParaRPr>
          </a:p>
        </p:txBody>
      </p:sp>
      <p:sp>
        <p:nvSpPr>
          <p:cNvPr id="27" name="Google Shape;27;p4"/>
          <p:cNvSpPr txBox="1"/>
          <p:nvPr/>
        </p:nvSpPr>
        <p:spPr>
          <a:xfrm>
            <a:off x="11312525" y="282575"/>
            <a:ext cx="457200" cy="36512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1200"/>
              <a:buFont typeface="Roboto Condensed"/>
              <a:buNone/>
            </a:pPr>
            <a:fld id="{00000000-1234-1234-1234-123412341234}" type="slidenum">
              <a:rPr b="1" i="0" lang="kk-KZ" sz="1200" u="none" cap="none" strike="noStrike">
                <a:solidFill>
                  <a:srgbClr val="FFFFFF"/>
                </a:solidFill>
                <a:latin typeface="Roboto Condensed"/>
                <a:ea typeface="Roboto Condensed"/>
                <a:cs typeface="Roboto Condensed"/>
                <a:sym typeface="Roboto Condensed"/>
              </a:rPr>
              <a:t>‹#›</a:t>
            </a:fld>
            <a:endParaRPr b="0" i="0" sz="1400" u="none" cap="none" strike="noStrike">
              <a:solidFill>
                <a:srgbClr val="000000"/>
              </a:solidFill>
              <a:latin typeface="Arial"/>
              <a:ea typeface="Arial"/>
              <a:cs typeface="Arial"/>
              <a:sym typeface="Arial"/>
            </a:endParaRPr>
          </a:p>
        </p:txBody>
      </p:sp>
      <p:grpSp>
        <p:nvGrpSpPr>
          <p:cNvPr id="28" name="Google Shape;28;p4"/>
          <p:cNvGrpSpPr/>
          <p:nvPr/>
        </p:nvGrpSpPr>
        <p:grpSpPr>
          <a:xfrm>
            <a:off x="0" y="3521168"/>
            <a:ext cx="12192000" cy="3009028"/>
            <a:chOff x="0" y="3521168"/>
            <a:chExt cx="12192000" cy="3009028"/>
          </a:xfrm>
        </p:grpSpPr>
        <p:sp>
          <p:nvSpPr>
            <p:cNvPr id="29" name="Google Shape;29;p4"/>
            <p:cNvSpPr/>
            <p:nvPr/>
          </p:nvSpPr>
          <p:spPr>
            <a:xfrm>
              <a:off x="9696090" y="3521168"/>
              <a:ext cx="2126323" cy="2344794"/>
            </a:xfrm>
            <a:prstGeom prst="rect">
              <a:avLst/>
            </a:prstGeom>
            <a:solidFill>
              <a:srgbClr val="538CD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30" name="Google Shape;30;p4"/>
            <p:cNvSpPr/>
            <p:nvPr/>
          </p:nvSpPr>
          <p:spPr>
            <a:xfrm>
              <a:off x="0" y="5865962"/>
              <a:ext cx="12192000" cy="664234"/>
            </a:xfrm>
            <a:prstGeom prst="rect">
              <a:avLst/>
            </a:prstGeom>
            <a:solidFill>
              <a:srgbClr val="538CD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 name="Shape 34"/>
        <p:cNvGrpSpPr/>
        <p:nvPr/>
      </p:nvGrpSpPr>
      <p:grpSpPr>
        <a:xfrm>
          <a:off x="0" y="0"/>
          <a:ext cx="0" cy="0"/>
          <a:chOff x="0" y="0"/>
          <a:chExt cx="0" cy="0"/>
        </a:xfrm>
      </p:grpSpPr>
      <p:sp>
        <p:nvSpPr>
          <p:cNvPr id="35" name="Google Shape;35;p5"/>
          <p:cNvSpPr txBox="1"/>
          <p:nvPr/>
        </p:nvSpPr>
        <p:spPr>
          <a:xfrm>
            <a:off x="570923" y="282574"/>
            <a:ext cx="9138900" cy="3331200"/>
          </a:xfrm>
          <a:prstGeom prst="rect">
            <a:avLst/>
          </a:prstGeom>
          <a:noFill/>
          <a:ln>
            <a:noFill/>
          </a:ln>
        </p:spPr>
        <p:txBody>
          <a:bodyPr anchorCtr="0" anchor="t" bIns="121900" lIns="121900" spcFirstLastPara="1" rIns="121900" wrap="square" tIns="121900">
            <a:noAutofit/>
          </a:bodyPr>
          <a:lstStyle/>
          <a:p>
            <a:pPr indent="0" lvl="0" marL="0" marR="0" rtl="0" algn="l">
              <a:lnSpc>
                <a:spcPct val="100000"/>
              </a:lnSpc>
              <a:spcBef>
                <a:spcPts val="0"/>
              </a:spcBef>
              <a:spcAft>
                <a:spcPts val="0"/>
              </a:spcAft>
              <a:buClr>
                <a:srgbClr val="000000"/>
              </a:buClr>
              <a:buSzPts val="1500"/>
              <a:buFont typeface="Arial"/>
              <a:buNone/>
            </a:pPr>
            <a:r>
              <a:rPr i="1" lang="kk-KZ" sz="1500">
                <a:solidFill>
                  <a:srgbClr val="980000"/>
                </a:solidFill>
                <a:latin typeface="Tahoma"/>
                <a:ea typeface="Tahoma"/>
                <a:cs typeface="Tahoma"/>
                <a:sym typeface="Tahoma"/>
              </a:rPr>
              <a:t>Қонақтар шығармасының сюжетік-композициясы</a:t>
            </a:r>
            <a:endParaRPr i="1" sz="1500">
              <a:solidFill>
                <a:srgbClr val="980000"/>
              </a:solidFill>
              <a:latin typeface="Tahoma"/>
              <a:ea typeface="Tahoma"/>
              <a:cs typeface="Tahoma"/>
              <a:sym typeface="Tahoma"/>
            </a:endParaRPr>
          </a:p>
          <a:p>
            <a:pPr indent="0" lvl="0" marL="0" marR="0" rtl="0" algn="l">
              <a:lnSpc>
                <a:spcPct val="100000"/>
              </a:lnSpc>
              <a:spcBef>
                <a:spcPts val="0"/>
              </a:spcBef>
              <a:spcAft>
                <a:spcPts val="0"/>
              </a:spcAft>
              <a:buClr>
                <a:srgbClr val="000000"/>
              </a:buClr>
              <a:buSzPts val="1500"/>
              <a:buFont typeface="Arial"/>
              <a:buNone/>
            </a:pPr>
            <a:r>
              <a:t/>
            </a:r>
            <a:endParaRPr sz="1500">
              <a:latin typeface="Tahoma"/>
              <a:ea typeface="Tahoma"/>
              <a:cs typeface="Tahoma"/>
              <a:sym typeface="Tahoma"/>
            </a:endParaRPr>
          </a:p>
          <a:p>
            <a:pPr indent="0" lvl="0" marL="0" marR="0" rtl="0" algn="l">
              <a:lnSpc>
                <a:spcPct val="100000"/>
              </a:lnSpc>
              <a:spcBef>
                <a:spcPts val="0"/>
              </a:spcBef>
              <a:spcAft>
                <a:spcPts val="0"/>
              </a:spcAft>
              <a:buClr>
                <a:srgbClr val="000000"/>
              </a:buClr>
              <a:buSzPts val="1500"/>
              <a:buFont typeface="Arial"/>
              <a:buNone/>
            </a:pPr>
            <a:r>
              <a:rPr b="1" lang="kk-KZ" sz="1500">
                <a:latin typeface="Tahoma"/>
                <a:ea typeface="Tahoma"/>
                <a:cs typeface="Tahoma"/>
                <a:sym typeface="Tahoma"/>
              </a:rPr>
              <a:t>Байланыс -</a:t>
            </a:r>
            <a:r>
              <a:rPr lang="kk-KZ" sz="1500">
                <a:latin typeface="Tahoma"/>
                <a:ea typeface="Tahoma"/>
                <a:cs typeface="Tahoma"/>
                <a:sym typeface="Tahoma"/>
              </a:rPr>
              <a:t> Курорттан келе жатқан балаларын зарыға күтіп отырған Ереке мен кемпірі күнделікті күйбең тірлігінен жалыға бастағандай. Ереке сәл ерікке жіберген биесін тауып қорасына байлайды. Ескі дәуренін көп ойлай береді де, қайраты кетуге қалған, кемпіріне бірнәрсе болса, жаңа кемпір аламыз деп әзілдеп қояды. Кемпірі болашағын Жеңіс атты немерісінің қызығын көрумен өткізгісі келеді.</a:t>
            </a:r>
            <a:endParaRPr sz="1500">
              <a:latin typeface="Tahoma"/>
              <a:ea typeface="Tahoma"/>
              <a:cs typeface="Tahoma"/>
              <a:sym typeface="Tahoma"/>
            </a:endParaRPr>
          </a:p>
          <a:p>
            <a:pPr indent="0" lvl="0" marL="0" marR="0" rtl="0" algn="l">
              <a:lnSpc>
                <a:spcPct val="100000"/>
              </a:lnSpc>
              <a:spcBef>
                <a:spcPts val="0"/>
              </a:spcBef>
              <a:spcAft>
                <a:spcPts val="0"/>
              </a:spcAft>
              <a:buClr>
                <a:srgbClr val="000000"/>
              </a:buClr>
              <a:buSzPts val="1500"/>
              <a:buFont typeface="Arial"/>
              <a:buNone/>
            </a:pPr>
            <a:r>
              <a:t/>
            </a:r>
            <a:endParaRPr sz="1500">
              <a:latin typeface="Tahoma"/>
              <a:ea typeface="Tahoma"/>
              <a:cs typeface="Tahoma"/>
              <a:sym typeface="Tahoma"/>
            </a:endParaRPr>
          </a:p>
          <a:p>
            <a:pPr indent="0" lvl="0" marL="0" marR="0" rtl="0" algn="l">
              <a:lnSpc>
                <a:spcPct val="100000"/>
              </a:lnSpc>
              <a:spcBef>
                <a:spcPts val="0"/>
              </a:spcBef>
              <a:spcAft>
                <a:spcPts val="0"/>
              </a:spcAft>
              <a:buClr>
                <a:srgbClr val="000000"/>
              </a:buClr>
              <a:buSzPts val="1500"/>
              <a:buFont typeface="Arial"/>
              <a:buNone/>
            </a:pPr>
            <a:r>
              <a:rPr b="1" lang="kk-KZ" sz="1500">
                <a:latin typeface="Tahoma"/>
                <a:ea typeface="Tahoma"/>
                <a:cs typeface="Tahoma"/>
                <a:sym typeface="Tahoma"/>
              </a:rPr>
              <a:t>Дамуы -</a:t>
            </a:r>
            <a:r>
              <a:rPr lang="kk-KZ" sz="1500">
                <a:latin typeface="Tahoma"/>
                <a:ea typeface="Tahoma"/>
                <a:cs typeface="Tahoma"/>
                <a:sym typeface="Tahoma"/>
              </a:rPr>
              <a:t> Телеграммаға жазған уақытынан бір күн кешіге Тома мен Сапабекжандар келеді. Немересі қазақша дұрыс білмейді, әрі ата-әжесін жатырқайды. Ереке ебі бар бір еркекке тоқтыны сойдыртып, ет астыртады да,- қонақтарды шақырады.</a:t>
            </a:r>
            <a:endParaRPr sz="1500">
              <a:latin typeface="Tahoma"/>
              <a:ea typeface="Tahoma"/>
              <a:cs typeface="Tahoma"/>
              <a:sym typeface="Tahoma"/>
            </a:endParaRPr>
          </a:p>
          <a:p>
            <a:pPr indent="0" lvl="0" marL="0" marR="0" rtl="0" algn="l">
              <a:lnSpc>
                <a:spcPct val="100000"/>
              </a:lnSpc>
              <a:spcBef>
                <a:spcPts val="0"/>
              </a:spcBef>
              <a:spcAft>
                <a:spcPts val="0"/>
              </a:spcAft>
              <a:buClr>
                <a:srgbClr val="000000"/>
              </a:buClr>
              <a:buSzPts val="1500"/>
              <a:buFont typeface="Arial"/>
              <a:buNone/>
            </a:pPr>
            <a:r>
              <a:t/>
            </a:r>
            <a:endParaRPr b="1" sz="1500">
              <a:latin typeface="Tahoma"/>
              <a:ea typeface="Tahoma"/>
              <a:cs typeface="Tahoma"/>
              <a:sym typeface="Tahoma"/>
            </a:endParaRPr>
          </a:p>
          <a:p>
            <a:pPr indent="0" lvl="0" marL="0" marR="0" rtl="0" algn="l">
              <a:lnSpc>
                <a:spcPct val="100000"/>
              </a:lnSpc>
              <a:spcBef>
                <a:spcPts val="0"/>
              </a:spcBef>
              <a:spcAft>
                <a:spcPts val="0"/>
              </a:spcAft>
              <a:buClr>
                <a:srgbClr val="000000"/>
              </a:buClr>
              <a:buSzPts val="1500"/>
              <a:buFont typeface="Arial"/>
              <a:buNone/>
            </a:pPr>
            <a:r>
              <a:rPr b="1" lang="kk-KZ" sz="1500">
                <a:latin typeface="Tahoma"/>
                <a:ea typeface="Tahoma"/>
                <a:cs typeface="Tahoma"/>
                <a:sym typeface="Tahoma"/>
              </a:rPr>
              <a:t>Шиеленіс </a:t>
            </a:r>
            <a:r>
              <a:rPr lang="kk-KZ" sz="1500">
                <a:latin typeface="Tahoma"/>
                <a:ea typeface="Tahoma"/>
                <a:cs typeface="Tahoma"/>
                <a:sym typeface="Tahoma"/>
              </a:rPr>
              <a:t>Сапабекжан үстел үстінде геология туралы тыңдап отқандардың ешқайсысына керек те қажет те емес тақырыпты қозғап, іссапарлары туралы, басқа халықтың мәдениеті туралы көп баяндап, онсыз да келінінің ашық киінгеніне, немересінің тәрбиесіне, жылына бір-ер күнге ғана келетін баласына налып отқан Ерекеңнің қытығана тиеді.</a:t>
            </a:r>
            <a:endParaRPr sz="1500">
              <a:latin typeface="Tahoma"/>
              <a:ea typeface="Tahoma"/>
              <a:cs typeface="Tahoma"/>
              <a:sym typeface="Tahoma"/>
            </a:endParaRPr>
          </a:p>
          <a:p>
            <a:pPr indent="0" lvl="0" marL="0" marR="0" rtl="0" algn="l">
              <a:lnSpc>
                <a:spcPct val="100000"/>
              </a:lnSpc>
              <a:spcBef>
                <a:spcPts val="0"/>
              </a:spcBef>
              <a:spcAft>
                <a:spcPts val="0"/>
              </a:spcAft>
              <a:buClr>
                <a:srgbClr val="000000"/>
              </a:buClr>
              <a:buSzPts val="1500"/>
              <a:buFont typeface="Arial"/>
              <a:buNone/>
            </a:pPr>
            <a:r>
              <a:t/>
            </a:r>
            <a:endParaRPr b="1" sz="1500">
              <a:latin typeface="Tahoma"/>
              <a:ea typeface="Tahoma"/>
              <a:cs typeface="Tahoma"/>
              <a:sym typeface="Tahoma"/>
            </a:endParaRPr>
          </a:p>
          <a:p>
            <a:pPr indent="0" lvl="0" marL="0" marR="0" rtl="0" algn="l">
              <a:lnSpc>
                <a:spcPct val="100000"/>
              </a:lnSpc>
              <a:spcBef>
                <a:spcPts val="0"/>
              </a:spcBef>
              <a:spcAft>
                <a:spcPts val="0"/>
              </a:spcAft>
              <a:buClr>
                <a:srgbClr val="000000"/>
              </a:buClr>
              <a:buSzPts val="1500"/>
              <a:buFont typeface="Arial"/>
              <a:buNone/>
            </a:pPr>
            <a:r>
              <a:rPr b="1" lang="kk-KZ" sz="1500">
                <a:latin typeface="Tahoma"/>
                <a:ea typeface="Tahoma"/>
                <a:cs typeface="Tahoma"/>
                <a:sym typeface="Tahoma"/>
              </a:rPr>
              <a:t>Шарықтау шегі</a:t>
            </a:r>
            <a:r>
              <a:rPr lang="kk-KZ" sz="1500">
                <a:latin typeface="Tahoma"/>
                <a:ea typeface="Tahoma"/>
                <a:cs typeface="Tahoma"/>
                <a:sym typeface="Tahoma"/>
              </a:rPr>
              <a:t> Сапабекжанның әңгімесінен әбден мезі болған Ереке шал Аспандияр деген тракторшыға домбыра тарт теп пәрмен береді Сапабекжанға бірер-күнге қалыңдар, Жеңісті бізге қалдырыңдар дегенге көнбеген соң, зекіп ашуланады.</a:t>
            </a:r>
            <a:endParaRPr sz="1500">
              <a:latin typeface="Tahoma"/>
              <a:ea typeface="Tahoma"/>
              <a:cs typeface="Tahoma"/>
              <a:sym typeface="Tahoma"/>
            </a:endParaRPr>
          </a:p>
          <a:p>
            <a:pPr indent="0" lvl="0" marL="0" marR="0" rtl="0" algn="l">
              <a:lnSpc>
                <a:spcPct val="100000"/>
              </a:lnSpc>
              <a:spcBef>
                <a:spcPts val="0"/>
              </a:spcBef>
              <a:spcAft>
                <a:spcPts val="0"/>
              </a:spcAft>
              <a:buClr>
                <a:srgbClr val="000000"/>
              </a:buClr>
              <a:buSzPts val="1500"/>
              <a:buFont typeface="Arial"/>
              <a:buNone/>
            </a:pPr>
            <a:r>
              <a:t/>
            </a:r>
            <a:endParaRPr sz="1500">
              <a:latin typeface="Tahoma"/>
              <a:ea typeface="Tahoma"/>
              <a:cs typeface="Tahoma"/>
              <a:sym typeface="Tahoma"/>
            </a:endParaRPr>
          </a:p>
          <a:p>
            <a:pPr indent="0" lvl="0" marL="0" marR="0" rtl="0" algn="l">
              <a:lnSpc>
                <a:spcPct val="100000"/>
              </a:lnSpc>
              <a:spcBef>
                <a:spcPts val="0"/>
              </a:spcBef>
              <a:spcAft>
                <a:spcPts val="0"/>
              </a:spcAft>
              <a:buClr>
                <a:srgbClr val="000000"/>
              </a:buClr>
              <a:buSzPts val="1500"/>
              <a:buFont typeface="Arial"/>
              <a:buNone/>
            </a:pPr>
            <a:r>
              <a:rPr b="1" lang="kk-KZ" sz="1500">
                <a:latin typeface="Tahoma"/>
                <a:ea typeface="Tahoma"/>
                <a:cs typeface="Tahoma"/>
                <a:sym typeface="Tahoma"/>
              </a:rPr>
              <a:t>Шешімі</a:t>
            </a:r>
            <a:r>
              <a:rPr lang="kk-KZ" sz="1500">
                <a:latin typeface="Tahoma"/>
                <a:ea typeface="Tahoma"/>
                <a:cs typeface="Tahoma"/>
                <a:sym typeface="Tahoma"/>
              </a:rPr>
              <a:t>. Баласы кеткен соң, жастық дәуренді еске алу үшін, һәм қыстауға үйді жылытарлық тезек қалмады дегенді сылтаурата ескі қораға кіріп,ж</a:t>
            </a:r>
            <a:r>
              <a:rPr lang="kk-KZ" sz="1500">
                <a:solidFill>
                  <a:schemeClr val="dk1"/>
                </a:solidFill>
                <a:highlight>
                  <a:srgbClr val="FFFFFF"/>
                </a:highlight>
                <a:latin typeface="Tahoma"/>
                <a:ea typeface="Tahoma"/>
                <a:cs typeface="Tahoma"/>
                <a:sym typeface="Tahoma"/>
              </a:rPr>
              <a:t>ұмысқа кірісіп кеткенде ғана кәрі сіңірлері жазылып, құрыстары тарқап, көңіліндегі ащы уайымы да бірте-бірте жоғала бастағандай болады.</a:t>
            </a:r>
            <a:endParaRPr sz="1500">
              <a:solidFill>
                <a:schemeClr val="dk1"/>
              </a:solidFill>
              <a:highlight>
                <a:srgbClr val="FFFFFF"/>
              </a:highlight>
              <a:latin typeface="Tahoma"/>
              <a:ea typeface="Tahoma"/>
              <a:cs typeface="Tahoma"/>
              <a:sym typeface="Tahoma"/>
            </a:endParaRPr>
          </a:p>
          <a:p>
            <a:pPr indent="0" lvl="0" marL="0" rtl="0" algn="l">
              <a:lnSpc>
                <a:spcPct val="115000"/>
              </a:lnSpc>
              <a:spcBef>
                <a:spcPts val="400"/>
              </a:spcBef>
              <a:spcAft>
                <a:spcPts val="0"/>
              </a:spcAft>
              <a:buClr>
                <a:schemeClr val="dk1"/>
              </a:buClr>
              <a:buSzPts val="1100"/>
              <a:buFont typeface="Arial"/>
              <a:buNone/>
            </a:pPr>
            <a:r>
              <a:t/>
            </a:r>
            <a:endParaRPr sz="1050">
              <a:solidFill>
                <a:srgbClr val="337AB7"/>
              </a:solidFill>
              <a:highlight>
                <a:srgbClr val="FFFFFF"/>
              </a:highlight>
              <a:uFill>
                <a:noFill/>
              </a:uFill>
              <a:hlinkClick r:id="rId3">
                <a:extLst>
                  <a:ext uri="{A12FA001-AC4F-418D-AE19-62706E023703}">
                    <ahyp:hlinkClr val="tx"/>
                  </a:ext>
                </a:extLst>
              </a:hlinkClick>
            </a:endParaRPr>
          </a:p>
          <a:p>
            <a:pPr indent="0" lvl="0" marL="0" marR="0" rtl="0" algn="l">
              <a:lnSpc>
                <a:spcPct val="100000"/>
              </a:lnSpc>
              <a:spcBef>
                <a:spcPts val="0"/>
              </a:spcBef>
              <a:spcAft>
                <a:spcPts val="0"/>
              </a:spcAft>
              <a:buClr>
                <a:srgbClr val="000000"/>
              </a:buClr>
              <a:buSzPts val="1500"/>
              <a:buFont typeface="Arial"/>
              <a:buNone/>
            </a:pPr>
            <a:r>
              <a:t/>
            </a:r>
            <a:endParaRPr sz="1500">
              <a:latin typeface="Tahoma"/>
              <a:ea typeface="Tahoma"/>
              <a:cs typeface="Tahoma"/>
              <a:sym typeface="Tahoma"/>
            </a:endParaRPr>
          </a:p>
          <a:p>
            <a:pPr indent="0" lvl="0" marL="0" marR="0" rtl="0" algn="l">
              <a:lnSpc>
                <a:spcPct val="100000"/>
              </a:lnSpc>
              <a:spcBef>
                <a:spcPts val="0"/>
              </a:spcBef>
              <a:spcAft>
                <a:spcPts val="0"/>
              </a:spcAft>
              <a:buClr>
                <a:srgbClr val="000000"/>
              </a:buClr>
              <a:buSzPts val="1500"/>
              <a:buFont typeface="Arial"/>
              <a:buNone/>
            </a:pPr>
            <a:r>
              <a:t/>
            </a:r>
            <a:endParaRPr sz="1500">
              <a:latin typeface="Tahoma"/>
              <a:ea typeface="Tahoma"/>
              <a:cs typeface="Tahoma"/>
              <a:sym typeface="Tahoma"/>
            </a:endParaRPr>
          </a:p>
        </p:txBody>
      </p:sp>
      <p:sp>
        <p:nvSpPr>
          <p:cNvPr id="36" name="Google Shape;36;p5"/>
          <p:cNvSpPr txBox="1"/>
          <p:nvPr/>
        </p:nvSpPr>
        <p:spPr>
          <a:xfrm>
            <a:off x="11312525" y="282575"/>
            <a:ext cx="457200" cy="36512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1200"/>
              <a:buFont typeface="Roboto Condensed"/>
              <a:buNone/>
            </a:pPr>
            <a:fld id="{00000000-1234-1234-1234-123412341234}" type="slidenum">
              <a:rPr b="1" i="0" lang="kk-KZ" sz="1200" u="none" cap="none" strike="noStrike">
                <a:solidFill>
                  <a:srgbClr val="FFFFFF"/>
                </a:solidFill>
                <a:latin typeface="Roboto Condensed"/>
                <a:ea typeface="Roboto Condensed"/>
                <a:cs typeface="Roboto Condensed"/>
                <a:sym typeface="Roboto Condensed"/>
              </a:rPr>
              <a:t>‹#›</a:t>
            </a:fld>
            <a:endParaRPr b="0" i="0" sz="1400" u="none" cap="none" strike="noStrike">
              <a:solidFill>
                <a:srgbClr val="000000"/>
              </a:solidFill>
              <a:latin typeface="Arial"/>
              <a:ea typeface="Arial"/>
              <a:cs typeface="Arial"/>
              <a:sym typeface="Arial"/>
            </a:endParaRPr>
          </a:p>
        </p:txBody>
      </p:sp>
      <p:grpSp>
        <p:nvGrpSpPr>
          <p:cNvPr id="37" name="Google Shape;37;p5"/>
          <p:cNvGrpSpPr/>
          <p:nvPr/>
        </p:nvGrpSpPr>
        <p:grpSpPr>
          <a:xfrm>
            <a:off x="160311" y="4558997"/>
            <a:ext cx="12337715" cy="2859994"/>
            <a:chOff x="57225" y="3796118"/>
            <a:chExt cx="12337715" cy="2859994"/>
          </a:xfrm>
        </p:grpSpPr>
        <p:sp>
          <p:nvSpPr>
            <p:cNvPr id="38" name="Google Shape;38;p5"/>
            <p:cNvSpPr/>
            <p:nvPr/>
          </p:nvSpPr>
          <p:spPr>
            <a:xfrm>
              <a:off x="10268540" y="3796118"/>
              <a:ext cx="2126400" cy="2344800"/>
            </a:xfrm>
            <a:prstGeom prst="rect">
              <a:avLst/>
            </a:prstGeom>
            <a:solidFill>
              <a:srgbClr val="538CD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39" name="Google Shape;39;p5"/>
            <p:cNvSpPr/>
            <p:nvPr/>
          </p:nvSpPr>
          <p:spPr>
            <a:xfrm>
              <a:off x="57225" y="5991912"/>
              <a:ext cx="12192000" cy="664200"/>
            </a:xfrm>
            <a:prstGeom prst="rect">
              <a:avLst/>
            </a:prstGeom>
            <a:solidFill>
              <a:srgbClr val="538CD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 name="Shape 43"/>
        <p:cNvGrpSpPr/>
        <p:nvPr/>
      </p:nvGrpSpPr>
      <p:grpSpPr>
        <a:xfrm>
          <a:off x="0" y="0"/>
          <a:ext cx="0" cy="0"/>
          <a:chOff x="0" y="0"/>
          <a:chExt cx="0" cy="0"/>
        </a:xfrm>
      </p:grpSpPr>
      <p:sp>
        <p:nvSpPr>
          <p:cNvPr id="44" name="Google Shape;44;p6"/>
          <p:cNvSpPr txBox="1"/>
          <p:nvPr/>
        </p:nvSpPr>
        <p:spPr>
          <a:xfrm>
            <a:off x="228250" y="97800"/>
            <a:ext cx="9554700" cy="3331200"/>
          </a:xfrm>
          <a:prstGeom prst="rect">
            <a:avLst/>
          </a:prstGeom>
          <a:noFill/>
          <a:ln cap="flat" cmpd="sng" w="9525">
            <a:solidFill>
              <a:srgbClr val="FFFF00"/>
            </a:solidFill>
            <a:prstDash val="solid"/>
            <a:round/>
            <a:headEnd len="sm" w="sm" type="none"/>
            <a:tailEnd len="sm" w="sm" type="none"/>
          </a:ln>
        </p:spPr>
        <p:txBody>
          <a:bodyPr anchorCtr="0" anchor="t" bIns="121900" lIns="121900" spcFirstLastPara="1" rIns="121900" wrap="square" tIns="121900">
            <a:noAutofit/>
          </a:bodyPr>
          <a:lstStyle/>
          <a:p>
            <a:pPr indent="0" lvl="0" marL="0" marR="0" rtl="0" algn="l">
              <a:lnSpc>
                <a:spcPct val="100000"/>
              </a:lnSpc>
              <a:spcBef>
                <a:spcPts val="0"/>
              </a:spcBef>
              <a:spcAft>
                <a:spcPts val="0"/>
              </a:spcAft>
              <a:buClr>
                <a:srgbClr val="000000"/>
              </a:buClr>
              <a:buSzPts val="2200"/>
              <a:buFont typeface="Arial"/>
              <a:buNone/>
            </a:pPr>
            <a:r>
              <a:rPr b="1" lang="kk-KZ" sz="1800">
                <a:solidFill>
                  <a:schemeClr val="dk1"/>
                </a:solidFill>
                <a:latin typeface="Tahoma"/>
                <a:ea typeface="Tahoma"/>
                <a:cs typeface="Tahoma"/>
                <a:sym typeface="Tahoma"/>
              </a:rPr>
              <a:t>Кемірі мен шалдың Сапабекжан келгенге дейінгі эпизод</a:t>
            </a:r>
            <a:endParaRPr b="1" sz="1800">
              <a:solidFill>
                <a:schemeClr val="dk1"/>
              </a:solidFill>
              <a:latin typeface="Tahoma"/>
              <a:ea typeface="Tahoma"/>
              <a:cs typeface="Tahoma"/>
              <a:sym typeface="Tahoma"/>
            </a:endParaRPr>
          </a:p>
          <a:p>
            <a:pPr indent="0" lvl="0" marL="0" marR="0" rtl="0" algn="l">
              <a:lnSpc>
                <a:spcPct val="100000"/>
              </a:lnSpc>
              <a:spcBef>
                <a:spcPts val="0"/>
              </a:spcBef>
              <a:spcAft>
                <a:spcPts val="0"/>
              </a:spcAft>
              <a:buClr>
                <a:srgbClr val="000000"/>
              </a:buClr>
              <a:buSzPts val="2200"/>
              <a:buFont typeface="Arial"/>
              <a:buNone/>
            </a:pPr>
            <a:r>
              <a:rPr lang="kk-KZ" sz="1800">
                <a:solidFill>
                  <a:schemeClr val="dk1"/>
                </a:solidFill>
                <a:latin typeface="Tahoma"/>
                <a:ea typeface="Tahoma"/>
                <a:cs typeface="Tahoma"/>
                <a:sym typeface="Tahoma"/>
              </a:rPr>
              <a:t>Кемпірі мен шалы бір-бірін жақсы түсінетін адамдар. Шал өлгенде өзін қалай жерленетінін көп ойлайды. Әулетінің ең үлкені. Кемпір күнделікті жұмыстан шаршап, қолын ұзартқысы келеді. Келінінен үмітін үзген. Баласын зарыға күтіп жүрген ана. Немересін бауырына басқысы келетін әже.</a:t>
            </a:r>
            <a:endParaRPr sz="1800">
              <a:solidFill>
                <a:schemeClr val="dk1"/>
              </a:solidFill>
              <a:latin typeface="Tahoma"/>
              <a:ea typeface="Tahoma"/>
              <a:cs typeface="Tahoma"/>
              <a:sym typeface="Tahoma"/>
            </a:endParaRPr>
          </a:p>
          <a:p>
            <a:pPr indent="0" lvl="0" marL="0" marR="0" rtl="0" algn="l">
              <a:lnSpc>
                <a:spcPct val="100000"/>
              </a:lnSpc>
              <a:spcBef>
                <a:spcPts val="0"/>
              </a:spcBef>
              <a:spcAft>
                <a:spcPts val="0"/>
              </a:spcAft>
              <a:buClr>
                <a:srgbClr val="000000"/>
              </a:buClr>
              <a:buSzPts val="2200"/>
              <a:buFont typeface="Arial"/>
              <a:buNone/>
            </a:pPr>
            <a:r>
              <a:rPr b="1" lang="kk-KZ" sz="1800">
                <a:solidFill>
                  <a:schemeClr val="dk1"/>
                </a:solidFill>
                <a:latin typeface="Tahoma"/>
                <a:ea typeface="Tahoma"/>
                <a:cs typeface="Tahoma"/>
                <a:sym typeface="Tahoma"/>
              </a:rPr>
              <a:t>Сапабекжан келгендегі эпизод</a:t>
            </a:r>
            <a:endParaRPr b="1" sz="1800">
              <a:solidFill>
                <a:schemeClr val="dk1"/>
              </a:solidFill>
              <a:latin typeface="Tahoma"/>
              <a:ea typeface="Tahoma"/>
              <a:cs typeface="Tahoma"/>
              <a:sym typeface="Tahoma"/>
            </a:endParaRPr>
          </a:p>
          <a:p>
            <a:pPr indent="0" lvl="0" marL="0" marR="0" rtl="0" algn="l">
              <a:lnSpc>
                <a:spcPct val="100000"/>
              </a:lnSpc>
              <a:spcBef>
                <a:spcPts val="0"/>
              </a:spcBef>
              <a:spcAft>
                <a:spcPts val="0"/>
              </a:spcAft>
              <a:buClr>
                <a:srgbClr val="000000"/>
              </a:buClr>
              <a:buSzPts val="2200"/>
              <a:buFont typeface="Arial"/>
              <a:buNone/>
            </a:pPr>
            <a:r>
              <a:rPr lang="kk-KZ" sz="1800">
                <a:solidFill>
                  <a:schemeClr val="dk1"/>
                </a:solidFill>
                <a:latin typeface="Tahoma"/>
                <a:ea typeface="Tahoma"/>
                <a:cs typeface="Tahoma"/>
                <a:sym typeface="Tahoma"/>
              </a:rPr>
              <a:t>Сапабекжан келе салысымен әзілдесе жөнеледі. Бойында еліне сағыныштан гөрі, жылына бір-ер күнге келуі тиіс міндетін атқаруға келген адамның сипаты байқалады. Атасы баласының бұл мінезін білсе де, әлі де үмітті үзер емес. Кемпір орыстың сары қызын келін ретінде алғанымен, ретімен жұмсай алмайтынын түсінген. Жеңіс қазақшаға өте шорқақ келген, орысша мектепке даярланып жүрген бала.</a:t>
            </a:r>
            <a:endParaRPr sz="1800">
              <a:solidFill>
                <a:schemeClr val="dk1"/>
              </a:solidFill>
              <a:latin typeface="Tahoma"/>
              <a:ea typeface="Tahoma"/>
              <a:cs typeface="Tahoma"/>
              <a:sym typeface="Tahoma"/>
            </a:endParaRPr>
          </a:p>
          <a:p>
            <a:pPr indent="0" lvl="0" marL="0" marR="0" rtl="0" algn="l">
              <a:lnSpc>
                <a:spcPct val="100000"/>
              </a:lnSpc>
              <a:spcBef>
                <a:spcPts val="0"/>
              </a:spcBef>
              <a:spcAft>
                <a:spcPts val="0"/>
              </a:spcAft>
              <a:buClr>
                <a:srgbClr val="000000"/>
              </a:buClr>
              <a:buSzPts val="2200"/>
              <a:buFont typeface="Arial"/>
              <a:buNone/>
            </a:pPr>
            <a:r>
              <a:rPr b="1" lang="kk-KZ" sz="1800">
                <a:solidFill>
                  <a:schemeClr val="dk1"/>
                </a:solidFill>
                <a:latin typeface="Tahoma"/>
                <a:ea typeface="Tahoma"/>
                <a:cs typeface="Tahoma"/>
                <a:sym typeface="Tahoma"/>
              </a:rPr>
              <a:t>Дастарханда болған эпизод</a:t>
            </a:r>
            <a:endParaRPr b="1" sz="1800">
              <a:solidFill>
                <a:schemeClr val="dk1"/>
              </a:solidFill>
              <a:latin typeface="Tahoma"/>
              <a:ea typeface="Tahoma"/>
              <a:cs typeface="Tahoma"/>
              <a:sym typeface="Tahoma"/>
            </a:endParaRPr>
          </a:p>
          <a:p>
            <a:pPr indent="0" lvl="0" marL="0" marR="0" rtl="0" algn="l">
              <a:lnSpc>
                <a:spcPct val="100000"/>
              </a:lnSpc>
              <a:spcBef>
                <a:spcPts val="0"/>
              </a:spcBef>
              <a:spcAft>
                <a:spcPts val="0"/>
              </a:spcAft>
              <a:buClr>
                <a:srgbClr val="000000"/>
              </a:buClr>
              <a:buSzPts val="2200"/>
              <a:buFont typeface="Arial"/>
              <a:buNone/>
            </a:pPr>
            <a:r>
              <a:rPr lang="kk-KZ" sz="1800">
                <a:solidFill>
                  <a:schemeClr val="dk1"/>
                </a:solidFill>
                <a:latin typeface="Tahoma"/>
                <a:ea typeface="Tahoma"/>
                <a:cs typeface="Tahoma"/>
                <a:sym typeface="Tahoma"/>
              </a:rPr>
              <a:t>Сапабек өзінің ғылымы туралы көп сөз қозғайды. Басқаларды тыңдағаннан көрі тек өзі сөйлегенді жөн көреді. Әкесінің бір-ер айтқан сөзін мысқылмен қабылдайды. Ереке баласынан күдерін үзе бастағандай. Бұрынғы шағын еске алғысы кеп отырады.</a:t>
            </a:r>
            <a:endParaRPr sz="1800">
              <a:solidFill>
                <a:schemeClr val="dk1"/>
              </a:solidFill>
              <a:latin typeface="Tahoma"/>
              <a:ea typeface="Tahoma"/>
              <a:cs typeface="Tahoma"/>
              <a:sym typeface="Tahoma"/>
            </a:endParaRPr>
          </a:p>
          <a:p>
            <a:pPr indent="0" lvl="0" marL="0" marR="0" rtl="0" algn="l">
              <a:lnSpc>
                <a:spcPct val="100000"/>
              </a:lnSpc>
              <a:spcBef>
                <a:spcPts val="0"/>
              </a:spcBef>
              <a:spcAft>
                <a:spcPts val="0"/>
              </a:spcAft>
              <a:buClr>
                <a:srgbClr val="000000"/>
              </a:buClr>
              <a:buSzPts val="2200"/>
              <a:buFont typeface="Arial"/>
              <a:buNone/>
            </a:pPr>
            <a:r>
              <a:rPr b="1" lang="kk-KZ" sz="1800">
                <a:solidFill>
                  <a:schemeClr val="dk1"/>
                </a:solidFill>
                <a:latin typeface="Tahoma"/>
                <a:ea typeface="Tahoma"/>
                <a:cs typeface="Tahoma"/>
                <a:sym typeface="Tahoma"/>
              </a:rPr>
              <a:t>Түнде болған эпизод</a:t>
            </a:r>
            <a:endParaRPr b="1" sz="1800">
              <a:solidFill>
                <a:schemeClr val="dk1"/>
              </a:solidFill>
              <a:latin typeface="Tahoma"/>
              <a:ea typeface="Tahoma"/>
              <a:cs typeface="Tahoma"/>
              <a:sym typeface="Tahoma"/>
            </a:endParaRPr>
          </a:p>
          <a:p>
            <a:pPr indent="0" lvl="0" marL="0" marR="0" rtl="0" algn="l">
              <a:lnSpc>
                <a:spcPct val="100000"/>
              </a:lnSpc>
              <a:spcBef>
                <a:spcPts val="0"/>
              </a:spcBef>
              <a:spcAft>
                <a:spcPts val="0"/>
              </a:spcAft>
              <a:buClr>
                <a:srgbClr val="000000"/>
              </a:buClr>
              <a:buSzPts val="2200"/>
              <a:buFont typeface="Arial"/>
              <a:buNone/>
            </a:pPr>
            <a:r>
              <a:rPr lang="kk-KZ" sz="1800">
                <a:solidFill>
                  <a:schemeClr val="dk1"/>
                </a:solidFill>
                <a:latin typeface="Tahoma"/>
                <a:ea typeface="Tahoma"/>
                <a:cs typeface="Tahoma"/>
                <a:sym typeface="Tahoma"/>
              </a:rPr>
              <a:t>Баласы қалмайтынын естіп, булыққан Ереке төсек салып ерте жатып қалады. Келінінің екпін сөйлегенінен қапаланады.</a:t>
            </a:r>
            <a:endParaRPr sz="1800">
              <a:solidFill>
                <a:schemeClr val="dk1"/>
              </a:solidFill>
              <a:latin typeface="Tahoma"/>
              <a:ea typeface="Tahoma"/>
              <a:cs typeface="Tahoma"/>
              <a:sym typeface="Tahoma"/>
            </a:endParaRPr>
          </a:p>
          <a:p>
            <a:pPr indent="0" lvl="0" marL="0" marR="0" rtl="0" algn="l">
              <a:lnSpc>
                <a:spcPct val="100000"/>
              </a:lnSpc>
              <a:spcBef>
                <a:spcPts val="0"/>
              </a:spcBef>
              <a:spcAft>
                <a:spcPts val="0"/>
              </a:spcAft>
              <a:buClr>
                <a:srgbClr val="000000"/>
              </a:buClr>
              <a:buSzPts val="2200"/>
              <a:buFont typeface="Arial"/>
              <a:buNone/>
            </a:pPr>
            <a:r>
              <a:rPr b="1" lang="kk-KZ" sz="1800">
                <a:solidFill>
                  <a:schemeClr val="dk1"/>
                </a:solidFill>
                <a:latin typeface="Tahoma"/>
                <a:ea typeface="Tahoma"/>
                <a:cs typeface="Tahoma"/>
                <a:sym typeface="Tahoma"/>
              </a:rPr>
              <a:t>Сапабекжандар кеткендегі эпизод</a:t>
            </a:r>
            <a:endParaRPr b="1" sz="1800">
              <a:solidFill>
                <a:schemeClr val="dk1"/>
              </a:solidFill>
              <a:latin typeface="Tahoma"/>
              <a:ea typeface="Tahoma"/>
              <a:cs typeface="Tahoma"/>
              <a:sym typeface="Tahoma"/>
            </a:endParaRPr>
          </a:p>
          <a:p>
            <a:pPr indent="0" lvl="0" marL="0" marR="0" rtl="0" algn="l">
              <a:lnSpc>
                <a:spcPct val="100000"/>
              </a:lnSpc>
              <a:spcBef>
                <a:spcPts val="0"/>
              </a:spcBef>
              <a:spcAft>
                <a:spcPts val="0"/>
              </a:spcAft>
              <a:buClr>
                <a:srgbClr val="000000"/>
              </a:buClr>
              <a:buSzPts val="2200"/>
              <a:buFont typeface="Arial"/>
              <a:buNone/>
            </a:pPr>
            <a:r>
              <a:rPr lang="kk-KZ" sz="1800">
                <a:solidFill>
                  <a:schemeClr val="dk1"/>
                </a:solidFill>
                <a:latin typeface="Tahoma"/>
                <a:ea typeface="Tahoma"/>
                <a:cs typeface="Tahoma"/>
                <a:sym typeface="Tahoma"/>
              </a:rPr>
              <a:t>Кемпірі көзіне жас алады. Сол жаспен бірге болашаққа деген үміті де кеткендей. Шал болса, жұмысқа кіріспесе, өз ойларына батып кететінін сезеді</a:t>
            </a:r>
            <a:endParaRPr sz="1800">
              <a:solidFill>
                <a:schemeClr val="dk1"/>
              </a:solidFill>
              <a:latin typeface="Tahoma"/>
              <a:ea typeface="Tahoma"/>
              <a:cs typeface="Tahoma"/>
              <a:sym typeface="Tahoma"/>
            </a:endParaRPr>
          </a:p>
          <a:p>
            <a:pPr indent="0" lvl="0" marL="0" marR="0" rtl="0" algn="l">
              <a:lnSpc>
                <a:spcPct val="100000"/>
              </a:lnSpc>
              <a:spcBef>
                <a:spcPts val="0"/>
              </a:spcBef>
              <a:spcAft>
                <a:spcPts val="0"/>
              </a:spcAft>
              <a:buClr>
                <a:srgbClr val="000000"/>
              </a:buClr>
              <a:buSzPts val="2200"/>
              <a:buFont typeface="Arial"/>
              <a:buNone/>
            </a:pPr>
            <a:r>
              <a:t/>
            </a:r>
            <a:endParaRPr sz="1800">
              <a:solidFill>
                <a:schemeClr val="dk1"/>
              </a:solidFill>
              <a:latin typeface="Tahoma"/>
              <a:ea typeface="Tahoma"/>
              <a:cs typeface="Tahoma"/>
              <a:sym typeface="Tahoma"/>
            </a:endParaRPr>
          </a:p>
          <a:p>
            <a:pPr indent="0" lvl="0" marL="0" marR="0" rtl="0" algn="l">
              <a:lnSpc>
                <a:spcPct val="100000"/>
              </a:lnSpc>
              <a:spcBef>
                <a:spcPts val="0"/>
              </a:spcBef>
              <a:spcAft>
                <a:spcPts val="0"/>
              </a:spcAft>
              <a:buClr>
                <a:srgbClr val="000000"/>
              </a:buClr>
              <a:buSzPts val="2200"/>
              <a:buFont typeface="Arial"/>
              <a:buNone/>
            </a:pPr>
            <a:r>
              <a:t/>
            </a:r>
            <a:endParaRPr sz="1800">
              <a:solidFill>
                <a:schemeClr val="dk1"/>
              </a:solidFill>
              <a:latin typeface="Tahoma"/>
              <a:ea typeface="Tahoma"/>
              <a:cs typeface="Tahoma"/>
              <a:sym typeface="Tahoma"/>
            </a:endParaRPr>
          </a:p>
        </p:txBody>
      </p:sp>
      <p:sp>
        <p:nvSpPr>
          <p:cNvPr id="45" name="Google Shape;45;p6"/>
          <p:cNvSpPr txBox="1"/>
          <p:nvPr/>
        </p:nvSpPr>
        <p:spPr>
          <a:xfrm>
            <a:off x="11312525" y="282575"/>
            <a:ext cx="457200" cy="3651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1200"/>
              <a:buFont typeface="Roboto Condensed"/>
              <a:buNone/>
            </a:pPr>
            <a:fld id="{00000000-1234-1234-1234-123412341234}" type="slidenum">
              <a:rPr b="1" i="0" lang="kk-KZ" sz="1200" u="none" cap="none" strike="noStrike">
                <a:solidFill>
                  <a:srgbClr val="FFFFFF"/>
                </a:solidFill>
                <a:latin typeface="Roboto Condensed"/>
                <a:ea typeface="Roboto Condensed"/>
                <a:cs typeface="Roboto Condensed"/>
                <a:sym typeface="Roboto Condensed"/>
              </a:rPr>
              <a:t>‹#›</a:t>
            </a:fld>
            <a:endParaRPr b="0" i="0" sz="1400" u="none" cap="none" strike="noStrike">
              <a:solidFill>
                <a:srgbClr val="000000"/>
              </a:solidFill>
              <a:latin typeface="Arial"/>
              <a:ea typeface="Arial"/>
              <a:cs typeface="Arial"/>
              <a:sym typeface="Arial"/>
            </a:endParaRPr>
          </a:p>
        </p:txBody>
      </p:sp>
      <p:grpSp>
        <p:nvGrpSpPr>
          <p:cNvPr id="46" name="Google Shape;46;p6"/>
          <p:cNvGrpSpPr/>
          <p:nvPr/>
        </p:nvGrpSpPr>
        <p:grpSpPr>
          <a:xfrm>
            <a:off x="30236" y="3848972"/>
            <a:ext cx="12192000" cy="3008994"/>
            <a:chOff x="0" y="3521168"/>
            <a:chExt cx="12192000" cy="3008994"/>
          </a:xfrm>
        </p:grpSpPr>
        <p:sp>
          <p:nvSpPr>
            <p:cNvPr id="47" name="Google Shape;47;p6"/>
            <p:cNvSpPr/>
            <p:nvPr/>
          </p:nvSpPr>
          <p:spPr>
            <a:xfrm>
              <a:off x="9696090" y="3521168"/>
              <a:ext cx="2126400" cy="2344800"/>
            </a:xfrm>
            <a:prstGeom prst="rect">
              <a:avLst/>
            </a:prstGeom>
            <a:solidFill>
              <a:srgbClr val="538CD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48" name="Google Shape;48;p6"/>
            <p:cNvSpPr/>
            <p:nvPr/>
          </p:nvSpPr>
          <p:spPr>
            <a:xfrm>
              <a:off x="0" y="5865962"/>
              <a:ext cx="12192000" cy="664200"/>
            </a:xfrm>
            <a:prstGeom prst="rect">
              <a:avLst/>
            </a:prstGeom>
            <a:solidFill>
              <a:srgbClr val="538CD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 name="Shape 52"/>
        <p:cNvGrpSpPr/>
        <p:nvPr/>
      </p:nvGrpSpPr>
      <p:grpSpPr>
        <a:xfrm>
          <a:off x="0" y="0"/>
          <a:ext cx="0" cy="0"/>
          <a:chOff x="0" y="0"/>
          <a:chExt cx="0" cy="0"/>
        </a:xfrm>
      </p:grpSpPr>
      <p:sp>
        <p:nvSpPr>
          <p:cNvPr id="53" name="Google Shape;53;p7"/>
          <p:cNvSpPr txBox="1"/>
          <p:nvPr/>
        </p:nvSpPr>
        <p:spPr>
          <a:xfrm>
            <a:off x="587319" y="665455"/>
            <a:ext cx="9139007" cy="3331308"/>
          </a:xfrm>
          <a:prstGeom prst="rect">
            <a:avLst/>
          </a:prstGeom>
          <a:noFill/>
          <a:ln>
            <a:noFill/>
          </a:ln>
        </p:spPr>
        <p:txBody>
          <a:bodyPr anchorCtr="0" anchor="t" bIns="121900" lIns="121900" spcFirstLastPara="1" rIns="121900" wrap="square" tIns="121900">
            <a:noAutofit/>
          </a:bodyPr>
          <a:lstStyle/>
          <a:p>
            <a:pPr indent="0" lvl="0" marL="0" marR="0" rtl="0" algn="l">
              <a:lnSpc>
                <a:spcPct val="100000"/>
              </a:lnSpc>
              <a:spcBef>
                <a:spcPts val="0"/>
              </a:spcBef>
              <a:spcAft>
                <a:spcPts val="0"/>
              </a:spcAft>
              <a:buClr>
                <a:srgbClr val="000000"/>
              </a:buClr>
              <a:buSzPts val="2400"/>
              <a:buFont typeface="Arial"/>
              <a:buNone/>
            </a:pPr>
            <a:r>
              <a:rPr b="1" lang="kk-KZ" sz="2400">
                <a:solidFill>
                  <a:srgbClr val="366092"/>
                </a:solidFill>
                <a:latin typeface="Tahoma"/>
                <a:ea typeface="Tahoma"/>
                <a:cs typeface="Tahoma"/>
                <a:sym typeface="Tahoma"/>
              </a:rPr>
              <a:t>Тапсырма</a:t>
            </a:r>
            <a:r>
              <a:rPr b="1" i="0" lang="kk-KZ" sz="2400" u="none" cap="none" strike="noStrike">
                <a:solidFill>
                  <a:srgbClr val="366092"/>
                </a:solidFill>
                <a:latin typeface="Tahoma"/>
                <a:ea typeface="Tahoma"/>
                <a:cs typeface="Tahoma"/>
                <a:sym typeface="Tahoma"/>
              </a:rPr>
              <a:t>:</a:t>
            </a:r>
            <a:endParaRPr b="1" i="0" sz="2400" u="none" cap="none" strike="noStrike">
              <a:solidFill>
                <a:srgbClr val="366092"/>
              </a:solidFill>
              <a:latin typeface="Tahoma"/>
              <a:ea typeface="Tahoma"/>
              <a:cs typeface="Tahoma"/>
              <a:sym typeface="Tahoma"/>
            </a:endParaRPr>
          </a:p>
          <a:p>
            <a:pPr indent="0" lvl="0" marL="0" marR="0" rtl="0" algn="l">
              <a:lnSpc>
                <a:spcPct val="100000"/>
              </a:lnSpc>
              <a:spcBef>
                <a:spcPts val="0"/>
              </a:spcBef>
              <a:spcAft>
                <a:spcPts val="0"/>
              </a:spcAft>
              <a:buClr>
                <a:srgbClr val="000000"/>
              </a:buClr>
              <a:buSzPts val="2400"/>
              <a:buFont typeface="Arial"/>
              <a:buNone/>
            </a:pPr>
            <a:r>
              <a:t/>
            </a:r>
            <a:endParaRPr b="1" i="0" sz="2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t/>
            </a:r>
            <a:endParaRPr b="1" i="0" sz="2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1" lang="kk-KZ" sz="2400">
                <a:solidFill>
                  <a:schemeClr val="dk1"/>
                </a:solidFill>
                <a:latin typeface="Tahoma"/>
                <a:ea typeface="Tahoma"/>
                <a:cs typeface="Tahoma"/>
                <a:sym typeface="Tahoma"/>
              </a:rPr>
              <a:t>Эпизодтарға көз жүгіртіп, әр кейіпкердің іс әрекетіне өзіндік тұрғыдан баға бер.(5-10 cөйлем)</a:t>
            </a:r>
            <a:endParaRPr b="1" sz="2400">
              <a:solidFill>
                <a:schemeClr val="dk1"/>
              </a:solidFill>
              <a:latin typeface="Tahoma"/>
              <a:ea typeface="Tahoma"/>
              <a:cs typeface="Tahoma"/>
              <a:sym typeface="Tahoma"/>
            </a:endParaRPr>
          </a:p>
          <a:p>
            <a:pPr indent="0" lvl="0" marL="0" marR="0" rtl="0" algn="l">
              <a:lnSpc>
                <a:spcPct val="100000"/>
              </a:lnSpc>
              <a:spcBef>
                <a:spcPts val="0"/>
              </a:spcBef>
              <a:spcAft>
                <a:spcPts val="0"/>
              </a:spcAft>
              <a:buClr>
                <a:srgbClr val="000000"/>
              </a:buClr>
              <a:buSzPts val="2400"/>
              <a:buFont typeface="Arial"/>
              <a:buNone/>
            </a:pPr>
            <a:r>
              <a:t/>
            </a:r>
            <a:endParaRPr b="1" sz="2400">
              <a:solidFill>
                <a:schemeClr val="dk1"/>
              </a:solidFill>
              <a:latin typeface="Tahoma"/>
              <a:ea typeface="Tahoma"/>
              <a:cs typeface="Tahoma"/>
              <a:sym typeface="Tahoma"/>
            </a:endParaRPr>
          </a:p>
          <a:p>
            <a:pPr indent="0" lvl="0" marL="0" marR="0" rtl="0" algn="l">
              <a:lnSpc>
                <a:spcPct val="100000"/>
              </a:lnSpc>
              <a:spcBef>
                <a:spcPts val="0"/>
              </a:spcBef>
              <a:spcAft>
                <a:spcPts val="0"/>
              </a:spcAft>
              <a:buClr>
                <a:srgbClr val="000000"/>
              </a:buClr>
              <a:buSzPts val="2400"/>
              <a:buFont typeface="Arial"/>
              <a:buNone/>
            </a:pPr>
            <a:r>
              <a:rPr b="1" lang="kk-KZ" sz="2400">
                <a:solidFill>
                  <a:schemeClr val="dk1"/>
                </a:solidFill>
                <a:latin typeface="Tahoma"/>
                <a:ea typeface="Tahoma"/>
                <a:cs typeface="Tahoma"/>
                <a:sym typeface="Tahoma"/>
              </a:rPr>
              <a:t>Сенің пікіріңше, бұл мәселелердің барлығының шығу себебі неден болды деп ойлайсың?</a:t>
            </a:r>
            <a:r>
              <a:rPr b="1" lang="kk-KZ" sz="2400">
                <a:solidFill>
                  <a:schemeClr val="dk1"/>
                </a:solidFill>
                <a:latin typeface="Tahoma"/>
                <a:ea typeface="Tahoma"/>
                <a:cs typeface="Tahoma"/>
                <a:sym typeface="Tahoma"/>
              </a:rPr>
              <a:t>(5-10 cөйлем)</a:t>
            </a:r>
            <a:endParaRPr b="1" sz="2400">
              <a:solidFill>
                <a:schemeClr val="dk1"/>
              </a:solidFill>
              <a:latin typeface="Tahoma"/>
              <a:ea typeface="Tahoma"/>
              <a:cs typeface="Tahoma"/>
              <a:sym typeface="Tahoma"/>
            </a:endParaRPr>
          </a:p>
          <a:p>
            <a:pPr indent="0" lvl="0" marL="0" marR="0" rtl="0" algn="l">
              <a:lnSpc>
                <a:spcPct val="100000"/>
              </a:lnSpc>
              <a:spcBef>
                <a:spcPts val="0"/>
              </a:spcBef>
              <a:spcAft>
                <a:spcPts val="0"/>
              </a:spcAft>
              <a:buClr>
                <a:srgbClr val="000000"/>
              </a:buClr>
              <a:buSzPts val="2400"/>
              <a:buFont typeface="Arial"/>
              <a:buNone/>
            </a:pPr>
            <a:r>
              <a:t/>
            </a:r>
            <a:endParaRPr b="1" i="0" sz="2400" u="none" cap="none" strike="noStrike">
              <a:solidFill>
                <a:srgbClr val="000000"/>
              </a:solidFill>
              <a:latin typeface="Arial"/>
              <a:ea typeface="Arial"/>
              <a:cs typeface="Arial"/>
              <a:sym typeface="Arial"/>
            </a:endParaRPr>
          </a:p>
        </p:txBody>
      </p:sp>
      <p:sp>
        <p:nvSpPr>
          <p:cNvPr id="54" name="Google Shape;54;p7"/>
          <p:cNvSpPr txBox="1"/>
          <p:nvPr/>
        </p:nvSpPr>
        <p:spPr>
          <a:xfrm>
            <a:off x="11312525" y="282575"/>
            <a:ext cx="457200" cy="36512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1200"/>
              <a:buFont typeface="Roboto Condensed"/>
              <a:buNone/>
            </a:pPr>
            <a:fld id="{00000000-1234-1234-1234-123412341234}" type="slidenum">
              <a:rPr b="1" i="0" lang="kk-KZ" sz="1200" u="none" cap="none" strike="noStrike">
                <a:solidFill>
                  <a:srgbClr val="FFFFFF"/>
                </a:solidFill>
                <a:latin typeface="Roboto Condensed"/>
                <a:ea typeface="Roboto Condensed"/>
                <a:cs typeface="Roboto Condensed"/>
                <a:sym typeface="Roboto Condensed"/>
              </a:rPr>
              <a:t>‹#›</a:t>
            </a:fld>
            <a:endParaRPr b="0" i="0" sz="1400" u="none" cap="none" strike="noStrike">
              <a:solidFill>
                <a:srgbClr val="000000"/>
              </a:solidFill>
              <a:latin typeface="Arial"/>
              <a:ea typeface="Arial"/>
              <a:cs typeface="Arial"/>
              <a:sym typeface="Arial"/>
            </a:endParaRPr>
          </a:p>
        </p:txBody>
      </p:sp>
      <p:grpSp>
        <p:nvGrpSpPr>
          <p:cNvPr id="55" name="Google Shape;55;p7"/>
          <p:cNvGrpSpPr/>
          <p:nvPr/>
        </p:nvGrpSpPr>
        <p:grpSpPr>
          <a:xfrm>
            <a:off x="30236" y="3848972"/>
            <a:ext cx="12192000" cy="3009028"/>
            <a:chOff x="0" y="3521168"/>
            <a:chExt cx="12192000" cy="3009028"/>
          </a:xfrm>
        </p:grpSpPr>
        <p:sp>
          <p:nvSpPr>
            <p:cNvPr id="56" name="Google Shape;56;p7"/>
            <p:cNvSpPr/>
            <p:nvPr/>
          </p:nvSpPr>
          <p:spPr>
            <a:xfrm>
              <a:off x="9696090" y="3521168"/>
              <a:ext cx="2126323" cy="2344794"/>
            </a:xfrm>
            <a:prstGeom prst="rect">
              <a:avLst/>
            </a:prstGeom>
            <a:solidFill>
              <a:srgbClr val="538CD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57" name="Google Shape;57;p7"/>
            <p:cNvSpPr/>
            <p:nvPr/>
          </p:nvSpPr>
          <p:spPr>
            <a:xfrm>
              <a:off x="0" y="5865962"/>
              <a:ext cx="12192000" cy="664234"/>
            </a:xfrm>
            <a:prstGeom prst="rect">
              <a:avLst/>
            </a:prstGeom>
            <a:solidFill>
              <a:srgbClr val="538CD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grpSp>
    </p:spTree>
  </p:cSld>
  <p:clrMapOvr>
    <a:masterClrMapping/>
  </p:clrMapOvr>
</p:sld>
</file>

<file path=ppt/theme/theme1.xml><?xml version="1.0" encoding="utf-8"?>
<a:theme xmlns:a="http://schemas.openxmlformats.org/drawingml/2006/main" xmlns:r="http://schemas.openxmlformats.org/officeDocument/2006/relationships" name="1_Тема Office">
  <a:themeElements>
    <a:clrScheme name="Стандартная">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