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4B0A1-CF82-4E00-9E96-8E1D0FF5C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44C66D-8707-4D4D-B0B2-3BA360E9C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901E1C-A9E3-4899-9AD1-D295AAB1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471B5-738E-4343-93CC-4CFE92E8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2C725-170F-4531-9677-2079275A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9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97F92-3E39-41C6-83B4-E26CA6F6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F92DC-55C0-4808-B946-F96E33FFB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E2BAC6-BD5E-43F5-836E-304B088B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33EF7D-0801-4928-8CE7-87A2E3138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96E64B-F387-4F7C-A112-7DF00BA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8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6A11A2-55A1-4C69-A75E-EF418F532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1AD9C8-D65C-4C0B-979B-327A4E919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A3BD-2A4C-4EB5-A2E0-A0AA942A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5A72EA-9F8E-4D78-B6DB-207DA22C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917B08-A835-47E6-9095-9219A965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8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4E728-FD8F-44E4-90DB-71A4377C5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09754B-2C9E-4A54-8CBC-8BEE12252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391DE3-997C-4F57-B257-ACF60F7E9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9EFF95-AE97-4082-8133-A03DA94A8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7C161-B1F8-44F3-BE87-80620050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34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C3C23-7E0A-48A8-A9A6-190E7AF5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66D920-61D8-49A5-AC5A-C9F99A385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AC11F-5892-42E9-AE8C-1796C80F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67F4B-78EE-48C7-9AFA-04E9E4EC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B52CC9-029B-4EB9-9D9D-735A1934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7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05910-7E91-48E8-B970-8D7CCDE18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EBDA8-0279-4736-97FF-216B2C782C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BF9DE5-068A-4F3A-B646-B91794060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C4D98B-A0C7-45F1-BE22-98DC0739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BA460F-1A45-48F7-A2B8-CDC05D8A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DDEAEF-7B03-488E-B2C1-2D3E54DC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79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81FC5-F30E-4653-B722-984BFFC6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D44FCE-EBF0-4882-B8AB-A64321A8F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4E6EE3-8882-4A7C-BE81-EC2A6B2B2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D5CD9A-128D-456F-A075-5329DDA02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822924B-21D2-4AF5-AF05-BC16D3FAF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C70499-A160-4616-BE3E-A45C8A89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9D33E5C-486E-4E0F-8CEB-93397469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6C9AD3-DF49-4D81-9536-6B6A69B9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1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97A5-4C47-46D6-83B9-E307CF5F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934A6A-AABD-45D3-B402-1179887A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CEEEE9-287B-49C4-8B38-3563E531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26B4F0-456E-4E23-AAC3-AD389F9E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48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476F56-6862-4B95-9010-C2FFF219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3E4DB8-3DCF-4319-86C7-BECBF762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1B1E8D-AE04-48CD-AE55-5C5E5DD1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9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FCCB7-E9C0-4FF5-878D-19B502D0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7D635-5DBB-4068-BA4B-5881135E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ABFD92-AB13-4079-8007-A891CFE6F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9A04FF-9C29-49C3-9866-CCFB9900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7D5A8-82A0-4505-9FE6-A71A089C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860E0-5CDB-49F7-9AC2-992FA9D93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8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8B8D2-8936-4EE8-B0DE-6D75B862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604BE7-2070-416C-B187-C35BAC2D05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632619-790A-4F3A-B932-5FEAAAC38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11C19C-8D0E-407B-AEE3-1569C87A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30131F-A0B2-4625-B6B4-4F9A9FBB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BBDBD9-DDF1-442F-94EA-3A0FBB5A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1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65AAF-9AC7-4B7B-B62E-366C5CB8D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34DD11-B808-428E-A1E5-53A96607C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4B973B-1BC0-41B6-8C8B-2BA0EE7D1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E349-04AC-4C6D-A0E5-0DD5E45B7230}" type="datetimeFigureOut">
              <a:rPr lang="ru-RU" smtClean="0"/>
              <a:t>09.05.2021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8EE43-CAFB-4723-BA7C-94B393883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DE4C74-31E2-403B-B632-542785F4D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B427-AF21-4F47-BEF5-7760FB8C3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1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3FAC0-6C27-4D84-982C-8E23A8DF8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5961"/>
            <a:ext cx="9144000" cy="2540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F8A39-4611-456B-B641-D342C7F9B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DE40A5-4B56-4543-983A-AEC847DA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CD43E-8DFE-4FAC-882C-DC657C88039B}"/>
              </a:ext>
            </a:extLst>
          </p:cNvPr>
          <p:cNvSpPr txBox="1"/>
          <p:nvPr/>
        </p:nvSpPr>
        <p:spPr>
          <a:xfrm>
            <a:off x="9605913" y="216816"/>
            <a:ext cx="2375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тілі  Т1</a:t>
            </a:r>
            <a:b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7-сынып 4-тоқсан</a:t>
            </a:r>
            <a:b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12-сабақ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C7F7E-179F-4E3A-9FDD-507881B4975D}"/>
              </a:ext>
            </a:extLst>
          </p:cNvPr>
          <p:cNvSpPr txBox="1"/>
          <p:nvPr/>
        </p:nvSpPr>
        <p:spPr>
          <a:xfrm>
            <a:off x="1338606" y="2831192"/>
            <a:ext cx="102092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alt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Бөлім атауы: </a:t>
            </a:r>
            <a:r>
              <a:rPr lang="kk-KZ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onsolas" panose="020B0609020204030204" pitchFamily="49" charset="0"/>
              </a:rPr>
              <a:t>Ғылыми </a:t>
            </a:r>
            <a:r>
              <a:rPr lang="kk-KZ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фантастика.</a:t>
            </a: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Пунктуация </a:t>
            </a:r>
            <a:r>
              <a:rPr lang="ru-RU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Көп</a:t>
            </a: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нүкте</a:t>
            </a:r>
            <a:br>
              <a:rPr lang="kk-KZ" altLang="ru-RU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r>
              <a:rPr lang="kk-KZ" altLang="ru-RU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Сабақтың тақырыбы:Мифология-дүниетанымның  бастауы</a:t>
            </a:r>
            <a:br>
              <a:rPr lang="kk-KZ" altLang="ru-RU" sz="2800" b="1" dirty="0">
                <a:solidFill>
                  <a:srgbClr val="7030A0"/>
                </a:solidFill>
                <a:latin typeface="Times New Roman" panose="02020603050405020304" pitchFamily="18" charset="0"/>
              </a:rPr>
            </a:b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8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5E17A4-36B4-4097-BEBC-F7F6B8DD8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5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DF730-1AC8-4AAA-AF80-51EE3896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51356F-0A51-4D05-BD4E-126937BF6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363" y="1669669"/>
            <a:ext cx="10515601" cy="4507294"/>
          </a:xfrm>
        </p:spPr>
        <p:txBody>
          <a:bodyPr/>
          <a:lstStyle/>
          <a:p>
            <a:pPr marL="0" indent="0" algn="just">
              <a:buNone/>
            </a:pPr>
            <a:r>
              <a:rPr lang="kk-KZ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 </a:t>
            </a:r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7.2.5.1 мәтін бойынша проблемалық сұрақтар құрастыру; 7.4.5.1 Сөйлем соңында және сөйлем ішінде қойылатын тыныс  белгілерінің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даралаушы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ерекшелеуші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endParaRPr lang="kk-KZ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k-KZ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 </a:t>
            </a:r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7.2.5.1 мәтін бойынша проблемалық сұрақтар құрастырады;7.4.5.1 Сөйлем соңында және сөйлем ішінде қойылатын тыныс белгілерінің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даралаушы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ерекшелеуші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қолдананады</a:t>
            </a:r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48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044052-03B4-4274-AC71-C5EFA8C8C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3045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731B2-C80B-4A21-9EFF-53EAC5905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403"/>
            <a:ext cx="10515600" cy="820132"/>
          </a:xfrm>
        </p:spPr>
        <p:txBody>
          <a:bodyPr>
            <a:noAutofit/>
          </a:bodyPr>
          <a:lstStyle/>
          <a:p>
            <a:pPr algn="ctr"/>
            <a:r>
              <a:rPr lang="kk-KZ" sz="28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1-тапсырма.«Айналмалы бекеттер» әдісі арқылы ертегіден сұрақтар құрастырамыз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7A6CE81-FE37-4040-86A7-931F33C06EC5}"/>
              </a:ext>
            </a:extLst>
          </p:cNvPr>
          <p:cNvSpPr/>
          <p:nvPr/>
        </p:nvSpPr>
        <p:spPr>
          <a:xfrm>
            <a:off x="6096000" y="2168165"/>
            <a:ext cx="5602664" cy="22624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</a:p>
          <a:p>
            <a:r>
              <a:rPr lang="kk-KZ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Тыңдалым  арқылы ертегіден сұрақтар  құрастырады;</a:t>
            </a:r>
          </a:p>
        </p:txBody>
      </p:sp>
      <p:pic>
        <p:nvPicPr>
          <p:cNvPr id="8" name="Бір үзім нан (192 kbps)">
            <a:hlinkClick r:id="" action="ppaction://media"/>
            <a:extLst>
              <a:ext uri="{FF2B5EF4-FFF2-40B4-BE49-F238E27FC236}">
                <a16:creationId xmlns:a16="http://schemas.microsoft.com/office/drawing/2014/main" id="{A2B100FA-B016-40A3-ACBE-9751E11C475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8115" y="2124457"/>
            <a:ext cx="2928594" cy="1304543"/>
          </a:xfrm>
        </p:spPr>
      </p:pic>
    </p:spTree>
    <p:extLst>
      <p:ext uri="{BB962C8B-B14F-4D97-AF65-F5344CB8AC3E}">
        <p14:creationId xmlns:p14="http://schemas.microsoft.com/office/powerpoint/2010/main" val="21602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268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FF28FA-2B87-4F4A-8367-2F7561B4A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5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300C1-810B-4255-BE1E-A6132C372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104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F90674-4238-44D7-A6DB-6EE696567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825625"/>
            <a:ext cx="11067068" cy="4351338"/>
          </a:xfrm>
        </p:spPr>
        <p:txBody>
          <a:bodyPr/>
          <a:lstStyle/>
          <a:p>
            <a:pPr marL="0" indent="0">
              <a:buNone/>
            </a:pP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1.Бай мен кедейдің  араздығы</a:t>
            </a:r>
          </a:p>
          <a:p>
            <a:pPr marL="0" indent="0">
              <a:buNone/>
            </a:pP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2.Дүниенің  адамға араша болмауы</a:t>
            </a:r>
          </a:p>
          <a:p>
            <a:pPr marL="0" indent="0">
              <a:buNone/>
            </a:pP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3.Орын алған келеңсіз жағдай</a:t>
            </a:r>
          </a:p>
          <a:p>
            <a:pPr marL="0" indent="0">
              <a:buNone/>
            </a:pP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4.Кедейдің бір беткейлігі</a:t>
            </a:r>
          </a:p>
          <a:p>
            <a:pPr marL="0" indent="0">
              <a:buNone/>
            </a:pP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5.Байға дүниенің медет болмауы</a:t>
            </a:r>
          </a:p>
          <a:p>
            <a:pPr marL="0" indent="0">
              <a:buNone/>
            </a:pP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6.Жақсылықтың жүзеге келуі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397E72-8BC3-4BD8-8A9F-76662BA08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5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1D008-55C1-4306-B0F0-7B52E653B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816"/>
            <a:ext cx="10515600" cy="687011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</a:t>
            </a:r>
            <a:r>
              <a:rPr lang="kk-KZ" sz="28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«Борт журналы» әдісі арқылы көп нүктенің  қойылу себебін анықтау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579DA2-6588-48F6-8244-4F7EB5634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62184E4-704A-4D4E-9020-3665880B9E1F}"/>
              </a:ext>
            </a:extLst>
          </p:cNvPr>
          <p:cNvSpPr/>
          <p:nvPr/>
        </p:nvSpPr>
        <p:spPr>
          <a:xfrm>
            <a:off x="518474" y="1432874"/>
            <a:ext cx="11378153" cy="4930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Құдайберді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есікке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көзімен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нұсқап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Адам бола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?!...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Болар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!...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Інілерің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міне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боларын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Не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көрерін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қайдан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білейін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деді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М.Әуезов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 Ж-ж-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 мен...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өзім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барам... – А... с...с...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деді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Ботакөз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талықсыған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дауыспен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С.Мұқанов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)»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келтіреді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нүкте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алынған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цитатаның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 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жағынан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ортасынан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соңынан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сөйлем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қалдырылған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жерге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Кей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жазушы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айтып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оқиғаның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жалғасын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созбай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2400" b="1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тоқтатады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да,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нүкте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қояды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He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Мені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!...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Құлаттым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l"/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Нені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құлаттың</a:t>
            </a:r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l"/>
            <a:r>
              <a:rPr lang="ru-RU" sz="2400" b="1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Баланы... (Б. М.).</a:t>
            </a:r>
          </a:p>
          <a:p>
            <a:pPr algn="l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6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F690CD-F2D9-4312-94CD-A4A1910E6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5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247CF-F071-4FA2-A053-0A304C75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531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sz="2800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FFE64AD-35B6-4976-BC75-A1FDBDE6A8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392311"/>
              </p:ext>
            </p:extLst>
          </p:nvPr>
        </p:nvGraphicFramePr>
        <p:xfrm>
          <a:off x="216816" y="1439783"/>
          <a:ext cx="11736372" cy="509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4046">
                  <a:extLst>
                    <a:ext uri="{9D8B030D-6E8A-4147-A177-3AD203B41FA5}">
                      <a16:colId xmlns:a16="http://schemas.microsoft.com/office/drawing/2014/main" val="3653797974"/>
                    </a:ext>
                  </a:extLst>
                </a:gridCol>
                <a:gridCol w="5882326">
                  <a:extLst>
                    <a:ext uri="{9D8B030D-6E8A-4147-A177-3AD203B41FA5}">
                      <a16:colId xmlns:a16="http://schemas.microsoft.com/office/drawing/2014/main" val="3612093703"/>
                    </a:ext>
                  </a:extLst>
                </a:gridCol>
              </a:tblGrid>
              <a:tr h="900264">
                <a:tc>
                  <a:txBody>
                    <a:bodyPr/>
                    <a:lstStyle/>
                    <a:p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Берілген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мәтін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маған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белгілі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Мен не </a:t>
                      </a:r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білемін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Мәтіннен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қандай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жаңалық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туралы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білдім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lang="ru-RU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888370"/>
                  </a:ext>
                </a:extLst>
              </a:tr>
              <a:tr h="4152828">
                <a:tc>
                  <a:txBody>
                    <a:bodyPr/>
                    <a:lstStyle/>
                    <a:p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нүкте</a:t>
                      </a:r>
                      <a:r>
                        <a:rPr lang="ru-RU" sz="2800" b="1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белгілі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себептермен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ойдың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аяқталмай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қалғандығын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айтылмақшы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пікірдің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толық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айтылмағандығын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білдіру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үшін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қойылатын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тыныс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белгі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kk-KZ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Көп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нүкте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алынған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цитатаның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бас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жағынан,ортасынан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соңынан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сөйлем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сөздер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қалдырылған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жерге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қойылады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бірнеше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рет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қайталанған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жағдайда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сөйлеуші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сөйлеп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келе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жатып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сөзінің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арасында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айтарлықтай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кідіріс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жасаса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ар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жағында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бірдеңенің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айтылмай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қалғандығы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аңғарылып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жатса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бірнеше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рет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қайталанған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сөздер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арасына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кідірістен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i="1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соң</a:t>
                      </a:r>
                      <a:r>
                        <a:rPr lang="ru-RU" sz="2800" b="0" i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0" i="0" kern="12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қойылады</a:t>
                      </a:r>
                      <a:r>
                        <a:rPr lang="ru-RU" sz="2800" b="0" i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…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831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65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2C320-5051-4EE8-8361-C68A0A4FF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838200" y="216816"/>
            <a:ext cx="10515600" cy="1483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70E3C-FFFB-4EA3-8F84-4B16762ED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3" y="1121790"/>
            <a:ext cx="11994037" cy="5363851"/>
          </a:xfrm>
        </p:spPr>
        <p:txBody>
          <a:bodyPr numCol="3">
            <a:normAutofit fontScale="25000" lnSpcReduction="20000"/>
          </a:bodyPr>
          <a:lstStyle/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Ертегі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фольклордың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жанраларының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Ертегі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жанры</a:t>
            </a:r>
          </a:p>
          <a:p>
            <a:pPr marL="0" indent="0" algn="l">
              <a:buNone/>
            </a:pP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Мифология (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гректің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mifos</a:t>
            </a:r>
            <a:r>
              <a:rPr lang="en-US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аңыз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ергегі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logos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Мифологияда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тұтасып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жатты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жайындағы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мифология -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адамзаттың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мәдениетінің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көне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ртегілер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аңыздар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серіктеріміз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ртегі-адам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баласының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ой-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қиялынан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таңғажайып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ртегі-қай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халықтың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болмасын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сүйіктісі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Ертеде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ауылдарында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ертегілерді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ртегіге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осыншама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сүйіспеншілік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қайдан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осы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ертеде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Ешкі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жүні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бөртеде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Қырғауыл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жүні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қызылда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жүні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ұзында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Атақты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бопты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түлігі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сай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бопты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Көңілі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баста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жай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бопты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перзентке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бопты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Бара-бара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баласыз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тар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болыпты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басталатын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ертектердің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құлақ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күйінде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байлық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l">
              <a:buNone/>
            </a:pPr>
            <a:r>
              <a:rPr lang="ru-RU" sz="7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ртегіде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мұратқа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жеткізетін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адамдық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қасиеттердің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халқы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Жылуы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үйден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қайырымы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Адамгершілікке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мінез-құлқында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Жалқауға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жуымас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l">
              <a:buNone/>
            </a:pP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Еріншектің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ерні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жібімес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Өтірікшіге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buNone/>
            </a:pP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Өтірік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өрге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баспайды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l">
              <a:buNone/>
            </a:pP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Өтірікшінің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сөзі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зая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кетеді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Бақталастыққа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buNone/>
            </a:pP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Бақталастың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бас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жанбас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Дүниеқорлыққа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buNone/>
            </a:pP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Дүниеде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дүние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жолдас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жолдас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педагогикасы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адамгершілікке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жат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мінездерді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әшкерлеп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әдептілікті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Қайырымдылық-мүдделі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кіріптар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көмекке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құштар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адамдарға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табиғатқа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жан-жануарларға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іс-жүзінде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ертегілерін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алғаш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зерттеп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жинақтаған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Ш.Уәлиханов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Г.Н.Потанин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зерттеушілердің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ертегілерді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баласының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арман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А.Бисенбаева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азайған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тұрақсыздық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Ертегілерге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мән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беріп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зерттеген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М.Горький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Ертегі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endParaRPr lang="ru-RU" sz="72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М. Горький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қарай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күштің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</a:t>
            </a:r>
          </a:p>
          <a:p>
            <a:pPr marL="0" indent="0" algn="l">
              <a:buNone/>
            </a:pP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Ертегілерді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ағартушылық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жинап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жария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0" i="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7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2C16A-2102-4586-BA59-DBA112A78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B067E3-D721-4BB2-9AA7-C65035AB4384}"/>
              </a:ext>
            </a:extLst>
          </p:cNvPr>
          <p:cNvSpPr txBox="1"/>
          <p:nvPr/>
        </p:nvSpPr>
        <p:spPr>
          <a:xfrm>
            <a:off x="197963" y="216816"/>
            <a:ext cx="117363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3-тапсырма.Ментальді карта әдісі арқылы мәтіндегі   мифология мен дүниетаным жайлы деректерді қолдану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2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367973-6A82-4FD9-A4D4-6E2AB4A6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54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19BEE-92D1-4763-B751-5EFD0BFB9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37" y="179110"/>
            <a:ext cx="9989504" cy="861749"/>
          </a:xfrm>
        </p:spPr>
        <p:txBody>
          <a:bodyPr>
            <a:normAutofit/>
          </a:bodyPr>
          <a:lstStyle/>
          <a:p>
            <a:pPr algn="ctr"/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Ментальді карта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2D0A3-4242-4592-A9A5-36B26ACF69F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2396247" y="1040858"/>
            <a:ext cx="84842" cy="2636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AC2F60E-609A-42F7-A7B3-02AA52461D42}"/>
              </a:ext>
            </a:extLst>
          </p:cNvPr>
          <p:cNvSpPr/>
          <p:nvPr/>
        </p:nvSpPr>
        <p:spPr>
          <a:xfrm>
            <a:off x="2432117" y="2809189"/>
            <a:ext cx="2535809" cy="8436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0588C3E-AC4E-4321-8AE9-14D80905C498}"/>
              </a:ext>
            </a:extLst>
          </p:cNvPr>
          <p:cNvSpPr/>
          <p:nvPr/>
        </p:nvSpPr>
        <p:spPr>
          <a:xfrm>
            <a:off x="6966409" y="3396007"/>
            <a:ext cx="2658358" cy="9356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34719660-E06E-4BC6-9BFC-C411DCCFD801}"/>
              </a:ext>
            </a:extLst>
          </p:cNvPr>
          <p:cNvCxnSpPr/>
          <p:nvPr/>
        </p:nvCxnSpPr>
        <p:spPr>
          <a:xfrm rot="16200000" flipH="1">
            <a:off x="4903117" y="3460816"/>
            <a:ext cx="1449370" cy="131975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81F2C3-5C32-4006-B649-6A5549038007}"/>
              </a:ext>
            </a:extLst>
          </p:cNvPr>
          <p:cNvSpPr/>
          <p:nvPr/>
        </p:nvSpPr>
        <p:spPr>
          <a:xfrm>
            <a:off x="6062888" y="4850092"/>
            <a:ext cx="2658358" cy="9356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6F435D03-E272-4A46-93CC-5D2A87EB9F45}"/>
              </a:ext>
            </a:extLst>
          </p:cNvPr>
          <p:cNvCxnSpPr/>
          <p:nvPr/>
        </p:nvCxnSpPr>
        <p:spPr>
          <a:xfrm>
            <a:off x="8936610" y="5191812"/>
            <a:ext cx="1904215" cy="657518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461444-0447-47D4-B9B5-40F5DA121C30}"/>
              </a:ext>
            </a:extLst>
          </p:cNvPr>
          <p:cNvSpPr/>
          <p:nvPr/>
        </p:nvSpPr>
        <p:spPr>
          <a:xfrm>
            <a:off x="10233404" y="6120355"/>
            <a:ext cx="1904214" cy="6575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BD3F0EF4-2C3E-4F59-BD08-A69B40EC6A7D}"/>
              </a:ext>
            </a:extLst>
          </p:cNvPr>
          <p:cNvCxnSpPr/>
          <p:nvPr/>
        </p:nvCxnSpPr>
        <p:spPr>
          <a:xfrm>
            <a:off x="6579908" y="2217922"/>
            <a:ext cx="914400" cy="9144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E1C0640-3EF6-4F58-840D-FBF99BA8231F}"/>
              </a:ext>
            </a:extLst>
          </p:cNvPr>
          <p:cNvSpPr/>
          <p:nvPr/>
        </p:nvSpPr>
        <p:spPr>
          <a:xfrm>
            <a:off x="4147794" y="1611984"/>
            <a:ext cx="2356701" cy="8436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D59C744D-A3ED-4B3F-A2EF-35E514D2D4A8}"/>
              </a:ext>
            </a:extLst>
          </p:cNvPr>
          <p:cNvCxnSpPr/>
          <p:nvPr/>
        </p:nvCxnSpPr>
        <p:spPr>
          <a:xfrm rot="5400000">
            <a:off x="8194657" y="2347734"/>
            <a:ext cx="1053179" cy="69613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CE8D4A6-3B71-4A37-AE8B-D789EEB9F9CF}"/>
              </a:ext>
            </a:extLst>
          </p:cNvPr>
          <p:cNvSpPr/>
          <p:nvPr/>
        </p:nvSpPr>
        <p:spPr>
          <a:xfrm>
            <a:off x="9294829" y="1754940"/>
            <a:ext cx="2356701" cy="714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BA05D799-611A-4998-8904-905B263842AC}"/>
              </a:ext>
            </a:extLst>
          </p:cNvPr>
          <p:cNvCxnSpPr/>
          <p:nvPr/>
        </p:nvCxnSpPr>
        <p:spPr>
          <a:xfrm rot="5400000">
            <a:off x="1981986" y="3848493"/>
            <a:ext cx="1192490" cy="801278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DEEC25B-AA10-40E3-930D-EF84D574E686}"/>
              </a:ext>
            </a:extLst>
          </p:cNvPr>
          <p:cNvSpPr/>
          <p:nvPr/>
        </p:nvSpPr>
        <p:spPr>
          <a:xfrm>
            <a:off x="1068137" y="5005633"/>
            <a:ext cx="2957108" cy="8436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716EE825-6B17-4023-9E58-5C87F3C524DD}"/>
              </a:ext>
            </a:extLst>
          </p:cNvPr>
          <p:cNvSpPr/>
          <p:nvPr/>
        </p:nvSpPr>
        <p:spPr>
          <a:xfrm>
            <a:off x="485480" y="1658050"/>
            <a:ext cx="2092751" cy="7976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0E8F791-1890-4790-9BDF-760AF00A8C9F}"/>
              </a:ext>
            </a:extLst>
          </p:cNvPr>
          <p:cNvCxnSpPr/>
          <p:nvPr/>
        </p:nvCxnSpPr>
        <p:spPr>
          <a:xfrm>
            <a:off x="2884602" y="2017336"/>
            <a:ext cx="10086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D6766523-930E-45A0-8FCC-838B1D394FCB}"/>
              </a:ext>
            </a:extLst>
          </p:cNvPr>
          <p:cNvCxnSpPr/>
          <p:nvPr/>
        </p:nvCxnSpPr>
        <p:spPr>
          <a:xfrm>
            <a:off x="1282045" y="2469021"/>
            <a:ext cx="895547" cy="75336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428685A-7C44-4431-92CD-3E4182E55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4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B165F-FD74-4D14-A647-BB0EDE61A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9765C-A739-47B5-AD03-D27615BB4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908818"/>
            <a:ext cx="10505388" cy="4291602"/>
          </a:xfrm>
        </p:spPr>
        <p:txBody>
          <a:bodyPr/>
          <a:lstStyle/>
          <a:p>
            <a:pPr marL="0" indent="0">
              <a:buNone/>
            </a:pPr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D93519-94E9-4C07-8B83-C2EF084F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732"/>
            <a:ext cx="12192000" cy="13045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1A229-EA4F-4F24-948F-D9AF1A04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27"/>
            <a:ext cx="12192000" cy="1304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5DB45E-FE1B-410D-A5D7-7E6F6E815F2E}"/>
              </a:ext>
            </a:extLst>
          </p:cNvPr>
          <p:cNvSpPr txBox="1"/>
          <p:nvPr/>
        </p:nvSpPr>
        <p:spPr>
          <a:xfrm>
            <a:off x="3110845" y="365125"/>
            <a:ext cx="60696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</a:t>
            </a:r>
            <a:endParaRPr lang="ru-RU" sz="28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BA691C5-4E92-4BE2-86C0-A1273E1104FE}"/>
              </a:ext>
            </a:extLst>
          </p:cNvPr>
          <p:cNvSpPr/>
          <p:nvPr/>
        </p:nvSpPr>
        <p:spPr>
          <a:xfrm>
            <a:off x="3214837" y="2694992"/>
            <a:ext cx="3073138" cy="94214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Мифология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9BA33CF-9818-4283-B84D-0B299B2D035A}"/>
              </a:ext>
            </a:extLst>
          </p:cNvPr>
          <p:cNvSpPr/>
          <p:nvPr/>
        </p:nvSpPr>
        <p:spPr>
          <a:xfrm>
            <a:off x="5580007" y="3420457"/>
            <a:ext cx="3281189" cy="9709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EA9265-0843-4D0C-925B-30AEEC50FA9E}"/>
              </a:ext>
            </a:extLst>
          </p:cNvPr>
          <p:cNvSpPr/>
          <p:nvPr/>
        </p:nvSpPr>
        <p:spPr>
          <a:xfrm>
            <a:off x="480767" y="1779911"/>
            <a:ext cx="3148553" cy="774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 мәдениет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037870-7E43-40D3-BD59-B3D6572B2042}"/>
              </a:ext>
            </a:extLst>
          </p:cNvPr>
          <p:cNvSpPr/>
          <p:nvPr/>
        </p:nvSpPr>
        <p:spPr>
          <a:xfrm>
            <a:off x="4242062" y="1407719"/>
            <a:ext cx="2535810" cy="1146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 баласының арманы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5331639-5A57-434E-BE56-78E11EDAB9F4}"/>
              </a:ext>
            </a:extLst>
          </p:cNvPr>
          <p:cNvSpPr/>
          <p:nvPr/>
        </p:nvSpPr>
        <p:spPr>
          <a:xfrm>
            <a:off x="7494309" y="1690688"/>
            <a:ext cx="2733774" cy="8025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Тұрақсыздық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F448BC8-D406-4D46-A635-AD8CF13B8A64}"/>
              </a:ext>
            </a:extLst>
          </p:cNvPr>
          <p:cNvSpPr/>
          <p:nvPr/>
        </p:nvSpPr>
        <p:spPr>
          <a:xfrm>
            <a:off x="318377" y="3157485"/>
            <a:ext cx="2865747" cy="1111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Ертегі адам қиялынан туады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9F8A8E5-F5F2-4ECB-B99F-E741A1BA921E}"/>
              </a:ext>
            </a:extLst>
          </p:cNvPr>
          <p:cNvSpPr/>
          <p:nvPr/>
        </p:nvSpPr>
        <p:spPr>
          <a:xfrm>
            <a:off x="9103937" y="3178316"/>
            <a:ext cx="2850037" cy="810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Қайрымдылық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1A6CB93-EC34-4306-B733-7B92B44F789A}"/>
              </a:ext>
            </a:extLst>
          </p:cNvPr>
          <p:cNvSpPr/>
          <p:nvPr/>
        </p:nvSpPr>
        <p:spPr>
          <a:xfrm>
            <a:off x="480767" y="4967926"/>
            <a:ext cx="2865748" cy="829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Мұратқа жету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AEC8D7F-EFFD-4A36-A366-021DF890F2EB}"/>
              </a:ext>
            </a:extLst>
          </p:cNvPr>
          <p:cNvSpPr/>
          <p:nvPr/>
        </p:nvSpPr>
        <p:spPr>
          <a:xfrm>
            <a:off x="4014738" y="4912990"/>
            <a:ext cx="2818614" cy="7447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Адамгершілік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A6480C8-C42B-4EFF-A552-904F9A3E1FFD}"/>
              </a:ext>
            </a:extLst>
          </p:cNvPr>
          <p:cNvSpPr/>
          <p:nvPr/>
        </p:nvSpPr>
        <p:spPr>
          <a:xfrm>
            <a:off x="7876954" y="4951743"/>
            <a:ext cx="2733774" cy="6918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FEFA5E7-8414-47C2-825B-DAF3B226FE05}"/>
              </a:ext>
            </a:extLst>
          </p:cNvPr>
          <p:cNvCxnSpPr/>
          <p:nvPr/>
        </p:nvCxnSpPr>
        <p:spPr>
          <a:xfrm>
            <a:off x="3769933" y="2275256"/>
            <a:ext cx="3491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CE93E68-470F-42D7-AA85-304D35F34C45}"/>
              </a:ext>
            </a:extLst>
          </p:cNvPr>
          <p:cNvCxnSpPr/>
          <p:nvPr/>
        </p:nvCxnSpPr>
        <p:spPr>
          <a:xfrm>
            <a:off x="6909847" y="2240945"/>
            <a:ext cx="4807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D97267D2-8B1C-4240-84EB-75A30A4AE3B0}"/>
              </a:ext>
            </a:extLst>
          </p:cNvPr>
          <p:cNvCxnSpPr>
            <a:cxnSpLocks/>
          </p:cNvCxnSpPr>
          <p:nvPr/>
        </p:nvCxnSpPr>
        <p:spPr>
          <a:xfrm>
            <a:off x="925790" y="2694532"/>
            <a:ext cx="1129253" cy="3947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530BF1D0-9CD3-4D56-9695-03F52867CCC0}"/>
              </a:ext>
            </a:extLst>
          </p:cNvPr>
          <p:cNvCxnSpPr>
            <a:cxnSpLocks/>
          </p:cNvCxnSpPr>
          <p:nvPr/>
        </p:nvCxnSpPr>
        <p:spPr>
          <a:xfrm>
            <a:off x="1414021" y="4347234"/>
            <a:ext cx="838985" cy="54207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: уступ 27">
            <a:extLst>
              <a:ext uri="{FF2B5EF4-FFF2-40B4-BE49-F238E27FC236}">
                <a16:creationId xmlns:a16="http://schemas.microsoft.com/office/drawing/2014/main" id="{7A478601-1F19-453B-B711-A0AF2E209B41}"/>
              </a:ext>
            </a:extLst>
          </p:cNvPr>
          <p:cNvCxnSpPr/>
          <p:nvPr/>
        </p:nvCxnSpPr>
        <p:spPr>
          <a:xfrm>
            <a:off x="10228083" y="2554664"/>
            <a:ext cx="952107" cy="53458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: уступ 29">
            <a:extLst>
              <a:ext uri="{FF2B5EF4-FFF2-40B4-BE49-F238E27FC236}">
                <a16:creationId xmlns:a16="http://schemas.microsoft.com/office/drawing/2014/main" id="{53EC5401-2AEB-4FB9-B865-231044DF77E1}"/>
              </a:ext>
            </a:extLst>
          </p:cNvPr>
          <p:cNvCxnSpPr/>
          <p:nvPr/>
        </p:nvCxnSpPr>
        <p:spPr>
          <a:xfrm>
            <a:off x="9690755" y="4053305"/>
            <a:ext cx="848412" cy="69183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8DFBCE5E-C99A-48EB-8AC9-D5E693D47348}"/>
              </a:ext>
            </a:extLst>
          </p:cNvPr>
          <p:cNvCxnSpPr>
            <a:cxnSpLocks/>
          </p:cNvCxnSpPr>
          <p:nvPr/>
        </p:nvCxnSpPr>
        <p:spPr>
          <a:xfrm>
            <a:off x="7027387" y="5340284"/>
            <a:ext cx="600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46DA1633-1134-4E6A-97D9-1D130D36862F}"/>
              </a:ext>
            </a:extLst>
          </p:cNvPr>
          <p:cNvCxnSpPr>
            <a:cxnSpLocks/>
          </p:cNvCxnSpPr>
          <p:nvPr/>
        </p:nvCxnSpPr>
        <p:spPr>
          <a:xfrm flipH="1" flipV="1">
            <a:off x="3483106" y="5340281"/>
            <a:ext cx="29242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820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688</Words>
  <Application>Microsoft Office PowerPoint</Application>
  <PresentationFormat>Широкоэкранный</PresentationFormat>
  <Paragraphs>88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1-тапсырма.«Айналмалы бекеттер» әдісі арқылы ертегіден сұрақтар құрастырамыз</vt:lpstr>
      <vt:lpstr>Өзіңді тексер</vt:lpstr>
      <vt:lpstr>2-тапсырма. «Борт журналы» әдісі арқылы көп нүктенің  қойылу себебін анықтау</vt:lpstr>
      <vt:lpstr>Өзіңді тексер</vt:lpstr>
      <vt:lpstr>Презентация PowerPoint</vt:lpstr>
      <vt:lpstr>Ментальді карта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Еламан  Тулегенов</dc:creator>
  <cp:lastModifiedBy>Еламан  Тулегенов</cp:lastModifiedBy>
  <cp:revision>23</cp:revision>
  <dcterms:created xsi:type="dcterms:W3CDTF">2021-05-08T04:37:53Z</dcterms:created>
  <dcterms:modified xsi:type="dcterms:W3CDTF">2021-05-09T04:51:57Z</dcterms:modified>
</cp:coreProperties>
</file>