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6.png" ContentType="image/png"/>
  <Override PartName="/ppt/media/image3.jpeg" ContentType="image/jpeg"/>
  <Override PartName="/ppt/media/image4.jpeg" ContentType="image/jpeg"/>
  <Override PartName="/ppt/media/image5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80B638-CDDA-4B10-AF57-C385235984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AC4AEB-6D39-4F25-9768-01C679CE0C7D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2400" y="4517640"/>
            <a:ext cx="10694160" cy="3708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455840" y="4595760"/>
            <a:ext cx="893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тақырыбы: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Әке-балаға сыншы. Әке үкімі.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8899560" y="196920"/>
            <a:ext cx="2133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 ӘДЕБИЕТІ 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7-СЫНЫП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1262880" y="320760"/>
            <a:ext cx="5095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Бөлім тақырыбы: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Ұрпақ тәрбиесі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Подзаголовок 3"/>
          <p:cNvSpPr/>
          <p:nvPr/>
        </p:nvSpPr>
        <p:spPr>
          <a:xfrm>
            <a:off x="6318360" y="2073240"/>
            <a:ext cx="270504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4</a:t>
            </a:r>
            <a:r>
              <a:rPr b="0" lang="en-US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kk-KZ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тоқсан 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en-US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kk-KZ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сабақ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5" name="Picture 2" descr="C:\Users\zerde\Desktop\Айгерим онлайн сабақ\қосымша\Kazak_adeb_7kl.jpg"/>
          <p:cNvPicPr/>
          <p:nvPr/>
        </p:nvPicPr>
        <p:blipFill>
          <a:blip r:embed="rId2"/>
          <a:stretch/>
        </p:blipFill>
        <p:spPr>
          <a:xfrm>
            <a:off x="2030400" y="1116000"/>
            <a:ext cx="2727360" cy="3228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8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1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2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93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тапсырмасы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4" name="Прямоугольник 2"/>
          <p:cNvSpPr/>
          <p:nvPr/>
        </p:nvSpPr>
        <p:spPr>
          <a:xfrm>
            <a:off x="2234880" y="2268360"/>
            <a:ext cx="7133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«Әке-балаға сыншы» тақырыбында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сыни пікір жаз .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1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2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мақсат(тар)ы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TextBox 1"/>
          <p:cNvSpPr/>
          <p:nvPr/>
        </p:nvSpPr>
        <p:spPr>
          <a:xfrm>
            <a:off x="1119960" y="3579840"/>
            <a:ext cx="2139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мақсаттары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TextBox 1"/>
          <p:cNvSpPr/>
          <p:nvPr/>
        </p:nvSpPr>
        <p:spPr>
          <a:xfrm>
            <a:off x="1104480" y="4840200"/>
            <a:ext cx="2493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5" name="Прямоугольник 2"/>
          <p:cNvSpPr/>
          <p:nvPr/>
        </p:nvSpPr>
        <p:spPr>
          <a:xfrm>
            <a:off x="852480" y="1467000"/>
            <a:ext cx="106678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7. А/И 3 Көркем шығарманың тілі.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7. А/И 3 Шығармадағы көркемдегіш құралдардың (символ, синекдоха, қайталау түрлері: эпифора, анафора, аллитерация, ассонанс, риторикалық сұрақ) қолданысын талдау.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6" name="Прямоугольник 2"/>
          <p:cNvSpPr/>
          <p:nvPr/>
        </p:nvSpPr>
        <p:spPr>
          <a:xfrm>
            <a:off x="852480" y="3943440"/>
            <a:ext cx="6095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-шығарманың тілін талдайды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-көркемдегіш құралдардың қолданысын анықтайды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Прямоугольник 4"/>
          <p:cNvSpPr/>
          <p:nvPr/>
        </p:nvSpPr>
        <p:spPr>
          <a:xfrm>
            <a:off x="652320" y="5370480"/>
            <a:ext cx="60962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•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Шығарманың мазмұнын түсінеді;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•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Көркемдегіш құралдарды ажырата алады;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•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Шығарманың тілін талдайды.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9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4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Ой түрткі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Заголовок 1"/>
          <p:cNvSpPr/>
          <p:nvPr/>
        </p:nvSpPr>
        <p:spPr>
          <a:xfrm>
            <a:off x="1422360" y="228744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rm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-Көркемдегіш құралдардың қандай түрін білесіздер?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-Олардың қызметі қандай?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ru-RU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Шығармадағы әке үкімі қандай?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7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2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Ой түрткі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Скругленный прямоугольник 9"/>
          <p:cNvSpPr/>
          <p:nvPr/>
        </p:nvSpPr>
        <p:spPr>
          <a:xfrm>
            <a:off x="609480" y="1227240"/>
            <a:ext cx="2735280" cy="237636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Символ- әдебиетте ойды астарлап, басқа нәрсені суреттеу арқылы жасалатын нақтылы сипаты бар балама бейне.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4" name="Picture 2" descr="C:\Users\zerde\Desktop\Айгерим онлайн сабақ\қосымша\img_user_file_5a694fc1d5108_19.jpg"/>
          <p:cNvPicPr/>
          <p:nvPr/>
        </p:nvPicPr>
        <p:blipFill>
          <a:blip r:embed="rId2"/>
          <a:srcRect l="8061" t="16009" r="8616" b="13753"/>
          <a:stretch/>
        </p:blipFill>
        <p:spPr>
          <a:xfrm>
            <a:off x="3457440" y="2349360"/>
            <a:ext cx="3235320" cy="3633840"/>
          </a:xfrm>
          <a:prstGeom prst="rect">
            <a:avLst/>
          </a:prstGeom>
          <a:ln w="0">
            <a:noFill/>
          </a:ln>
        </p:spPr>
      </p:pic>
      <p:pic>
        <p:nvPicPr>
          <p:cNvPr id="45" name="Picture 3" descr="C:\Users\zerde\Desktop\Айгерим онлайн сабақ\қосымша\unnamed.jpg"/>
          <p:cNvPicPr/>
          <p:nvPr/>
        </p:nvPicPr>
        <p:blipFill>
          <a:blip r:embed="rId3"/>
          <a:srcRect l="6339" t="16055" r="6821" b="16055"/>
          <a:stretch/>
        </p:blipFill>
        <p:spPr>
          <a:xfrm>
            <a:off x="6586560" y="961920"/>
            <a:ext cx="3176640" cy="3311640"/>
          </a:xfrm>
          <a:prstGeom prst="rect">
            <a:avLst/>
          </a:prstGeom>
          <a:ln w="0">
            <a:noFill/>
          </a:ln>
        </p:spPr>
      </p:pic>
      <p:sp>
        <p:nvSpPr>
          <p:cNvPr id="46" name="Скругленный прямоугольник 13"/>
          <p:cNvSpPr/>
          <p:nvPr/>
        </p:nvSpPr>
        <p:spPr>
          <a:xfrm>
            <a:off x="8759880" y="4272120"/>
            <a:ext cx="2914560" cy="20350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Риторикалық сұрақ-жауап күтілмейтін сұрақтар. Мысалы: Мінекей, айқын зұлым, қайда әділдік?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8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9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1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2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3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1-т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оугольник 1"/>
          <p:cNvSpPr/>
          <p:nvPr/>
        </p:nvSpPr>
        <p:spPr>
          <a:xfrm>
            <a:off x="652320" y="1419120"/>
            <a:ext cx="10125360" cy="430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«Мағынаны тану» әдісі                                 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sng">
                <a:solidFill>
                  <a:srgbClr val="000000"/>
                </a:solidFill>
                <a:uFillTx/>
                <a:latin typeface="Times New Roman"/>
                <a:ea typeface="Calibri"/>
              </a:rPr>
              <a:t>Берілген поэмадан ғаламторды пайдаланып, төмендегі жаңа сөздердің мағынасын табыңыз.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БК: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Шығарманың мазмұнын білу, жаңа сөздерге түсініктеме беру.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Поэма, егеске түсу, залал, үкім, пенделік, пасық ойлар, кею, ішік, шомбал жігіт, әдіптелген жағасы , зауал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Дескриптор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-поэма мазмұнын түсінеді;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-жаңа сөздерге түсініктеме береді.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61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оугольник 2"/>
          <p:cNvSpPr/>
          <p:nvPr/>
        </p:nvSpPr>
        <p:spPr>
          <a:xfrm>
            <a:off x="939960" y="1522440"/>
            <a:ext cx="9966240" cy="433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Поэма-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 эпостық жанрдың бір түрі; белгілі бір оқиғаны, адам тағдырын, заман шындығын эпикалық не лирикалық үлгідегі өлеңмен сипаттайтын көлемді поэтикалық шығарма, 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егеске түсу-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қарсыласу,пікір таласу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, үкім-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шешім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пенделік-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адамның жаман қасиеттері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пасық ойлар-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арам, жаман ойлар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кею-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қапа болу, нала болу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ішік-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тон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шомбал жігіт-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тығыршықтай, толық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олпы-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солпы жүретін адам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, әдіптелген жағасы-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тігілген, безендірілген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, зауал-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қиын-қыстау күн.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4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6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7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8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9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2-т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0" name="Прямоугольник 2"/>
          <p:cNvSpPr/>
          <p:nvPr/>
        </p:nvSpPr>
        <p:spPr>
          <a:xfrm>
            <a:off x="317520" y="955800"/>
            <a:ext cx="10680840" cy="551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А/И 3 Көркем шығарманың тілі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.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   </a:t>
            </a:r>
            <a:r>
              <a:rPr b="0" lang="kk-KZ" sz="1800" strike="noStrike" u="sng">
                <a:solidFill>
                  <a:srgbClr val="000000"/>
                </a:solidFill>
                <a:uFillTx/>
                <a:latin typeface="Times New Roman"/>
                <a:ea typeface="Calibri"/>
              </a:rPr>
              <a:t>Поэмадан көркемегіш құралдарын тауып, кестеге түсіріңіз.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БК: Поэмадан көркемдегіш құралдарды табу.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Дескриптор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-көркемдегіш құралдарды ажырата алады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-көркемдегіш құралдарды поэмадан дұрыс табады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-шығармадан мысал келтіреді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1" name="Таблица 3" descr=""/>
          <p:cNvPicPr/>
          <p:nvPr/>
        </p:nvPicPr>
        <p:blipFill>
          <a:blip r:embed="rId2"/>
          <a:stretch/>
        </p:blipFill>
        <p:spPr>
          <a:xfrm>
            <a:off x="743040" y="1925640"/>
            <a:ext cx="9839160" cy="2481120"/>
          </a:xfrm>
          <a:prstGeom prst="rect">
            <a:avLst/>
          </a:prstGeom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3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4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5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6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77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e79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8" name="Таблица 1" descr=""/>
          <p:cNvPicPr/>
          <p:nvPr/>
        </p:nvPicPr>
        <p:blipFill>
          <a:blip r:embed="rId2"/>
          <a:stretch/>
        </p:blipFill>
        <p:spPr>
          <a:xfrm>
            <a:off x="2505240" y="-6480"/>
            <a:ext cx="9716760" cy="6705720"/>
          </a:xfrm>
          <a:prstGeom prst="rect">
            <a:avLst/>
          </a:prstGeom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0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1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2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8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85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Бекіту сұрақтары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Прямоугольник 1"/>
          <p:cNvSpPr/>
          <p:nvPr/>
        </p:nvSpPr>
        <p:spPr>
          <a:xfrm>
            <a:off x="890280" y="2181240"/>
            <a:ext cx="8403120" cy="24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-Оқу мақсатына жеттің бе?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-Көріктеуіш құралдарының қызметі қандай?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-Шығармадан қандай көріктеуіш құралдарын таптың?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88</cp:lastModifiedBy>
  <cp:lastPrinted>2020-03-24T14:36:16Z</cp:lastPrinted>
  <dcterms:modified xsi:type="dcterms:W3CDTF">2021-03-31T16:33:45Z</dcterms:modified>
  <cp:revision>438</cp:revision>
  <dc:subject/>
  <dc:title>Презентация PowerPoint</dc:title>
</cp:coreProperties>
</file>