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3" r:id="rId1"/>
  </p:sldMasterIdLst>
  <p:notesMasterIdLst>
    <p:notesMasterId r:id="rId15"/>
  </p:notesMasterIdLst>
  <p:sldIdLst>
    <p:sldId id="256" r:id="rId2"/>
    <p:sldId id="257" r:id="rId3"/>
    <p:sldId id="260" r:id="rId4"/>
    <p:sldId id="277" r:id="rId5"/>
    <p:sldId id="276" r:id="rId6"/>
    <p:sldId id="280" r:id="rId7"/>
    <p:sldId id="281" r:id="rId8"/>
    <p:sldId id="283" r:id="rId9"/>
    <p:sldId id="274" r:id="rId10"/>
    <p:sldId id="263" r:id="rId11"/>
    <p:sldId id="268" r:id="rId12"/>
    <p:sldId id="269" r:id="rId13"/>
    <p:sldId id="270"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47" autoAdjust="0"/>
    <p:restoredTop sz="94660"/>
  </p:normalViewPr>
  <p:slideViewPr>
    <p:cSldViewPr snapToGrid="0">
      <p:cViewPr>
        <p:scale>
          <a:sx n="71" d="100"/>
          <a:sy n="71" d="100"/>
        </p:scale>
        <p:origin x="53" y="-6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x-none"/>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E5766CB-B157-4EFE-8A42-53ED59A77766}" type="datetimeFigureOut">
              <a:rPr lang="x-none" smtClean="0"/>
              <a:pPr/>
              <a:t>15.05.2021</a:t>
            </a:fld>
            <a:endParaRPr lang="x-none"/>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x-none"/>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x-none"/>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x-none"/>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0AB88B2-A803-4D97-8223-64149AC4DD0D}" type="slidenum">
              <a:rPr lang="x-none" smtClean="0"/>
              <a:pPr/>
              <a:t>‹#›</a:t>
            </a:fld>
            <a:endParaRPr lang="x-none"/>
          </a:p>
        </p:txBody>
      </p:sp>
    </p:spTree>
    <p:extLst>
      <p:ext uri="{BB962C8B-B14F-4D97-AF65-F5344CB8AC3E}">
        <p14:creationId xmlns="" xmlns:p14="http://schemas.microsoft.com/office/powerpoint/2010/main" val="24164701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x-none" dirty="0"/>
          </a:p>
        </p:txBody>
      </p:sp>
      <p:sp>
        <p:nvSpPr>
          <p:cNvPr id="4" name="Номер слайда 3"/>
          <p:cNvSpPr>
            <a:spLocks noGrp="1"/>
          </p:cNvSpPr>
          <p:nvPr>
            <p:ph type="sldNum" sz="quarter" idx="5"/>
          </p:nvPr>
        </p:nvSpPr>
        <p:spPr/>
        <p:txBody>
          <a:bodyPr/>
          <a:lstStyle/>
          <a:p>
            <a:fld id="{40AB88B2-A803-4D97-8223-64149AC4DD0D}" type="slidenum">
              <a:rPr lang="x-none" smtClean="0"/>
              <a:pPr/>
              <a:t>2</a:t>
            </a:fld>
            <a:endParaRPr lang="x-none"/>
          </a:p>
        </p:txBody>
      </p:sp>
    </p:spTree>
    <p:extLst>
      <p:ext uri="{BB962C8B-B14F-4D97-AF65-F5344CB8AC3E}">
        <p14:creationId xmlns="" xmlns:p14="http://schemas.microsoft.com/office/powerpoint/2010/main" val="33057781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x-none" dirty="0"/>
          </a:p>
        </p:txBody>
      </p:sp>
      <p:sp>
        <p:nvSpPr>
          <p:cNvPr id="4" name="Номер слайда 3"/>
          <p:cNvSpPr>
            <a:spLocks noGrp="1"/>
          </p:cNvSpPr>
          <p:nvPr>
            <p:ph type="sldNum" sz="quarter" idx="5"/>
          </p:nvPr>
        </p:nvSpPr>
        <p:spPr/>
        <p:txBody>
          <a:bodyPr/>
          <a:lstStyle/>
          <a:p>
            <a:fld id="{40AB88B2-A803-4D97-8223-64149AC4DD0D}" type="slidenum">
              <a:rPr lang="x-none" smtClean="0"/>
              <a:pPr/>
              <a:t>3</a:t>
            </a:fld>
            <a:endParaRPr lang="x-none"/>
          </a:p>
        </p:txBody>
      </p:sp>
    </p:spTree>
    <p:extLst>
      <p:ext uri="{BB962C8B-B14F-4D97-AF65-F5344CB8AC3E}">
        <p14:creationId xmlns="" xmlns:p14="http://schemas.microsoft.com/office/powerpoint/2010/main" val="4807369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ru-RU"/>
              <a:t>Образец заголовка</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DE6A7AB4-A3F5-442A-9530-29166DDD3E76}" type="datetimeFigureOut">
              <a:rPr lang="x-none" smtClean="0"/>
              <a:pPr/>
              <a:t>15.05.2021</a:t>
            </a:fld>
            <a:endParaRPr lang="x-none"/>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x-none"/>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059F1E1A-6C9C-47D4-BB27-EEAA2AC029E5}" type="slidenum">
              <a:rPr lang="x-none" smtClean="0"/>
              <a:pPr/>
              <a:t>‹#›</a:t>
            </a:fld>
            <a:endParaRPr lang="x-none"/>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 xmlns:p14="http://schemas.microsoft.com/office/powerpoint/2010/main" val="332644941"/>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DE6A7AB4-A3F5-442A-9530-29166DDD3E76}" type="datetimeFigureOut">
              <a:rPr lang="x-none" smtClean="0"/>
              <a:pPr/>
              <a:t>15.05.2021</a:t>
            </a:fld>
            <a:endParaRPr lang="x-none"/>
          </a:p>
        </p:txBody>
      </p:sp>
      <p:sp>
        <p:nvSpPr>
          <p:cNvPr id="5" name="Footer Placeholder 4"/>
          <p:cNvSpPr>
            <a:spLocks noGrp="1"/>
          </p:cNvSpPr>
          <p:nvPr>
            <p:ph type="ftr" sz="quarter" idx="11"/>
          </p:nvPr>
        </p:nvSpPr>
        <p:spPr/>
        <p:txBody>
          <a:bodyPr/>
          <a:lstStyle/>
          <a:p>
            <a:endParaRPr lang="x-none"/>
          </a:p>
        </p:txBody>
      </p:sp>
      <p:sp>
        <p:nvSpPr>
          <p:cNvPr id="6" name="Slide Number Placeholder 5"/>
          <p:cNvSpPr>
            <a:spLocks noGrp="1"/>
          </p:cNvSpPr>
          <p:nvPr>
            <p:ph type="sldNum" sz="quarter" idx="12"/>
          </p:nvPr>
        </p:nvSpPr>
        <p:spPr/>
        <p:txBody>
          <a:bodyPr/>
          <a:lstStyle/>
          <a:p>
            <a:fld id="{059F1E1A-6C9C-47D4-BB27-EEAA2AC029E5}" type="slidenum">
              <a:rPr lang="x-none" smtClean="0"/>
              <a:pPr/>
              <a:t>‹#›</a:t>
            </a:fld>
            <a:endParaRPr lang="x-none"/>
          </a:p>
        </p:txBody>
      </p:sp>
    </p:spTree>
    <p:extLst>
      <p:ext uri="{BB962C8B-B14F-4D97-AF65-F5344CB8AC3E}">
        <p14:creationId xmlns="" xmlns:p14="http://schemas.microsoft.com/office/powerpoint/2010/main" val="16930167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DE6A7AB4-A3F5-442A-9530-29166DDD3E76}" type="datetimeFigureOut">
              <a:rPr lang="x-none" smtClean="0"/>
              <a:pPr/>
              <a:t>15.05.2021</a:t>
            </a:fld>
            <a:endParaRPr lang="x-none"/>
          </a:p>
        </p:txBody>
      </p:sp>
      <p:sp>
        <p:nvSpPr>
          <p:cNvPr id="5" name="Footer Placeholder 4"/>
          <p:cNvSpPr>
            <a:spLocks noGrp="1"/>
          </p:cNvSpPr>
          <p:nvPr>
            <p:ph type="ftr" sz="quarter" idx="11"/>
          </p:nvPr>
        </p:nvSpPr>
        <p:spPr/>
        <p:txBody>
          <a:bodyPr/>
          <a:lstStyle/>
          <a:p>
            <a:endParaRPr lang="x-none"/>
          </a:p>
        </p:txBody>
      </p:sp>
      <p:sp>
        <p:nvSpPr>
          <p:cNvPr id="6" name="Slide Number Placeholder 5"/>
          <p:cNvSpPr>
            <a:spLocks noGrp="1"/>
          </p:cNvSpPr>
          <p:nvPr>
            <p:ph type="sldNum" sz="quarter" idx="12"/>
          </p:nvPr>
        </p:nvSpPr>
        <p:spPr/>
        <p:txBody>
          <a:bodyPr/>
          <a:lstStyle/>
          <a:p>
            <a:fld id="{059F1E1A-6C9C-47D4-BB27-EEAA2AC029E5}" type="slidenum">
              <a:rPr lang="x-none" smtClean="0"/>
              <a:pPr/>
              <a:t>‹#›</a:t>
            </a:fld>
            <a:endParaRPr lang="x-none"/>
          </a:p>
        </p:txBody>
      </p:sp>
    </p:spTree>
    <p:extLst>
      <p:ext uri="{BB962C8B-B14F-4D97-AF65-F5344CB8AC3E}">
        <p14:creationId xmlns="" xmlns:p14="http://schemas.microsoft.com/office/powerpoint/2010/main" val="42171743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DE6A7AB4-A3F5-442A-9530-29166DDD3E76}" type="datetimeFigureOut">
              <a:rPr lang="x-none" smtClean="0"/>
              <a:pPr/>
              <a:t>15.05.2021</a:t>
            </a:fld>
            <a:endParaRPr lang="x-none"/>
          </a:p>
        </p:txBody>
      </p:sp>
      <p:sp>
        <p:nvSpPr>
          <p:cNvPr id="5" name="Footer Placeholder 4"/>
          <p:cNvSpPr>
            <a:spLocks noGrp="1"/>
          </p:cNvSpPr>
          <p:nvPr>
            <p:ph type="ftr" sz="quarter" idx="11"/>
          </p:nvPr>
        </p:nvSpPr>
        <p:spPr/>
        <p:txBody>
          <a:bodyPr/>
          <a:lstStyle/>
          <a:p>
            <a:endParaRPr lang="x-none"/>
          </a:p>
        </p:txBody>
      </p:sp>
      <p:sp>
        <p:nvSpPr>
          <p:cNvPr id="6" name="Slide Number Placeholder 5"/>
          <p:cNvSpPr>
            <a:spLocks noGrp="1"/>
          </p:cNvSpPr>
          <p:nvPr>
            <p:ph type="sldNum" sz="quarter" idx="12"/>
          </p:nvPr>
        </p:nvSpPr>
        <p:spPr/>
        <p:txBody>
          <a:bodyPr/>
          <a:lstStyle/>
          <a:p>
            <a:fld id="{059F1E1A-6C9C-47D4-BB27-EEAA2AC029E5}" type="slidenum">
              <a:rPr lang="x-none" smtClean="0"/>
              <a:pPr/>
              <a:t>‹#›</a:t>
            </a:fld>
            <a:endParaRPr lang="x-none"/>
          </a:p>
        </p:txBody>
      </p:sp>
    </p:spTree>
    <p:extLst>
      <p:ext uri="{BB962C8B-B14F-4D97-AF65-F5344CB8AC3E}">
        <p14:creationId xmlns="" xmlns:p14="http://schemas.microsoft.com/office/powerpoint/2010/main" val="32317758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ru-RU"/>
              <a:t>Образец заголовка</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DE6A7AB4-A3F5-442A-9530-29166DDD3E76}" type="datetimeFigureOut">
              <a:rPr lang="x-none" smtClean="0"/>
              <a:pPr/>
              <a:t>15.05.2021</a:t>
            </a:fld>
            <a:endParaRPr lang="x-none"/>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x-none"/>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059F1E1A-6C9C-47D4-BB27-EEAA2AC029E5}" type="slidenum">
              <a:rPr lang="x-none" smtClean="0"/>
              <a:pPr/>
              <a:t>‹#›</a:t>
            </a:fld>
            <a:endParaRPr lang="x-none"/>
          </a:p>
        </p:txBody>
      </p:sp>
      <p:sp>
        <p:nvSpPr>
          <p:cNvPr id="7" name="Freeform 6"/>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 xmlns:p14="http://schemas.microsoft.com/office/powerpoint/2010/main" val="24248211"/>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ru-RU"/>
              <a:t>Образец заголовка</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DE6A7AB4-A3F5-442A-9530-29166DDD3E76}" type="datetimeFigureOut">
              <a:rPr lang="x-none" smtClean="0"/>
              <a:pPr/>
              <a:t>15.05.2021</a:t>
            </a:fld>
            <a:endParaRPr lang="x-none"/>
          </a:p>
        </p:txBody>
      </p:sp>
      <p:sp>
        <p:nvSpPr>
          <p:cNvPr id="6" name="Footer Placeholder 5"/>
          <p:cNvSpPr>
            <a:spLocks noGrp="1"/>
          </p:cNvSpPr>
          <p:nvPr>
            <p:ph type="ftr" sz="quarter" idx="11"/>
          </p:nvPr>
        </p:nvSpPr>
        <p:spPr/>
        <p:txBody>
          <a:bodyPr/>
          <a:lstStyle/>
          <a:p>
            <a:endParaRPr lang="x-none"/>
          </a:p>
        </p:txBody>
      </p:sp>
      <p:sp>
        <p:nvSpPr>
          <p:cNvPr id="7" name="Slide Number Placeholder 6"/>
          <p:cNvSpPr>
            <a:spLocks noGrp="1"/>
          </p:cNvSpPr>
          <p:nvPr>
            <p:ph type="sldNum" sz="quarter" idx="12"/>
          </p:nvPr>
        </p:nvSpPr>
        <p:spPr/>
        <p:txBody>
          <a:bodyPr/>
          <a:lstStyle/>
          <a:p>
            <a:fld id="{059F1E1A-6C9C-47D4-BB27-EEAA2AC029E5}" type="slidenum">
              <a:rPr lang="x-none" smtClean="0"/>
              <a:pPr/>
              <a:t>‹#›</a:t>
            </a:fld>
            <a:endParaRPr lang="x-none"/>
          </a:p>
        </p:txBody>
      </p:sp>
    </p:spTree>
    <p:extLst>
      <p:ext uri="{BB962C8B-B14F-4D97-AF65-F5344CB8AC3E}">
        <p14:creationId xmlns="" xmlns:p14="http://schemas.microsoft.com/office/powerpoint/2010/main" val="37963680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ru-RU"/>
              <a:t>Образец заголовка</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DE6A7AB4-A3F5-442A-9530-29166DDD3E76}" type="datetimeFigureOut">
              <a:rPr lang="x-none" smtClean="0"/>
              <a:pPr/>
              <a:t>15.05.2021</a:t>
            </a:fld>
            <a:endParaRPr lang="x-none"/>
          </a:p>
        </p:txBody>
      </p:sp>
      <p:sp>
        <p:nvSpPr>
          <p:cNvPr id="8" name="Footer Placeholder 7"/>
          <p:cNvSpPr>
            <a:spLocks noGrp="1"/>
          </p:cNvSpPr>
          <p:nvPr>
            <p:ph type="ftr" sz="quarter" idx="11"/>
          </p:nvPr>
        </p:nvSpPr>
        <p:spPr/>
        <p:txBody>
          <a:bodyPr/>
          <a:lstStyle/>
          <a:p>
            <a:endParaRPr lang="x-none"/>
          </a:p>
        </p:txBody>
      </p:sp>
      <p:sp>
        <p:nvSpPr>
          <p:cNvPr id="9" name="Slide Number Placeholder 8"/>
          <p:cNvSpPr>
            <a:spLocks noGrp="1"/>
          </p:cNvSpPr>
          <p:nvPr>
            <p:ph type="sldNum" sz="quarter" idx="12"/>
          </p:nvPr>
        </p:nvSpPr>
        <p:spPr/>
        <p:txBody>
          <a:bodyPr/>
          <a:lstStyle/>
          <a:p>
            <a:fld id="{059F1E1A-6C9C-47D4-BB27-EEAA2AC029E5}" type="slidenum">
              <a:rPr lang="x-none" smtClean="0"/>
              <a:pPr/>
              <a:t>‹#›</a:t>
            </a:fld>
            <a:endParaRPr lang="x-none"/>
          </a:p>
        </p:txBody>
      </p:sp>
    </p:spTree>
    <p:extLst>
      <p:ext uri="{BB962C8B-B14F-4D97-AF65-F5344CB8AC3E}">
        <p14:creationId xmlns="" xmlns:p14="http://schemas.microsoft.com/office/powerpoint/2010/main" val="11531165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DE6A7AB4-A3F5-442A-9530-29166DDD3E76}" type="datetimeFigureOut">
              <a:rPr lang="x-none" smtClean="0"/>
              <a:pPr/>
              <a:t>15.05.2021</a:t>
            </a:fld>
            <a:endParaRPr lang="x-none"/>
          </a:p>
        </p:txBody>
      </p:sp>
      <p:sp>
        <p:nvSpPr>
          <p:cNvPr id="4" name="Footer Placeholder 3"/>
          <p:cNvSpPr>
            <a:spLocks noGrp="1"/>
          </p:cNvSpPr>
          <p:nvPr>
            <p:ph type="ftr" sz="quarter" idx="11"/>
          </p:nvPr>
        </p:nvSpPr>
        <p:spPr/>
        <p:txBody>
          <a:bodyPr/>
          <a:lstStyle/>
          <a:p>
            <a:endParaRPr lang="x-none"/>
          </a:p>
        </p:txBody>
      </p:sp>
      <p:sp>
        <p:nvSpPr>
          <p:cNvPr id="5" name="Slide Number Placeholder 4"/>
          <p:cNvSpPr>
            <a:spLocks noGrp="1"/>
          </p:cNvSpPr>
          <p:nvPr>
            <p:ph type="sldNum" sz="quarter" idx="12"/>
          </p:nvPr>
        </p:nvSpPr>
        <p:spPr/>
        <p:txBody>
          <a:bodyPr/>
          <a:lstStyle/>
          <a:p>
            <a:fld id="{059F1E1A-6C9C-47D4-BB27-EEAA2AC029E5}" type="slidenum">
              <a:rPr lang="x-none" smtClean="0"/>
              <a:pPr/>
              <a:t>‹#›</a:t>
            </a:fld>
            <a:endParaRPr lang="x-none"/>
          </a:p>
        </p:txBody>
      </p:sp>
    </p:spTree>
    <p:extLst>
      <p:ext uri="{BB962C8B-B14F-4D97-AF65-F5344CB8AC3E}">
        <p14:creationId xmlns="" xmlns:p14="http://schemas.microsoft.com/office/powerpoint/2010/main" val="29246640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E6A7AB4-A3F5-442A-9530-29166DDD3E76}" type="datetimeFigureOut">
              <a:rPr lang="x-none" smtClean="0"/>
              <a:pPr/>
              <a:t>15.05.2021</a:t>
            </a:fld>
            <a:endParaRPr lang="x-none"/>
          </a:p>
        </p:txBody>
      </p:sp>
      <p:sp>
        <p:nvSpPr>
          <p:cNvPr id="3" name="Footer Placeholder 2"/>
          <p:cNvSpPr>
            <a:spLocks noGrp="1"/>
          </p:cNvSpPr>
          <p:nvPr>
            <p:ph type="ftr" sz="quarter" idx="11"/>
          </p:nvPr>
        </p:nvSpPr>
        <p:spPr/>
        <p:txBody>
          <a:bodyPr/>
          <a:lstStyle/>
          <a:p>
            <a:endParaRPr lang="x-none"/>
          </a:p>
        </p:txBody>
      </p:sp>
      <p:sp>
        <p:nvSpPr>
          <p:cNvPr id="4" name="Slide Number Placeholder 3"/>
          <p:cNvSpPr>
            <a:spLocks noGrp="1"/>
          </p:cNvSpPr>
          <p:nvPr>
            <p:ph type="sldNum" sz="quarter" idx="12"/>
          </p:nvPr>
        </p:nvSpPr>
        <p:spPr/>
        <p:txBody>
          <a:bodyPr/>
          <a:lstStyle/>
          <a:p>
            <a:fld id="{059F1E1A-6C9C-47D4-BB27-EEAA2AC029E5}" type="slidenum">
              <a:rPr lang="x-none" smtClean="0"/>
              <a:pPr/>
              <a:t>‹#›</a:t>
            </a:fld>
            <a:endParaRPr lang="x-none"/>
          </a:p>
        </p:txBody>
      </p:sp>
    </p:spTree>
    <p:extLst>
      <p:ext uri="{BB962C8B-B14F-4D97-AF65-F5344CB8AC3E}">
        <p14:creationId xmlns="" xmlns:p14="http://schemas.microsoft.com/office/powerpoint/2010/main" val="40383096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Rectangle 7"/>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ru-RU"/>
              <a:t>Образец заголовка</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DE6A7AB4-A3F5-442A-9530-29166DDD3E76}" type="datetimeFigureOut">
              <a:rPr lang="x-none" smtClean="0"/>
              <a:pPr/>
              <a:t>15.05.2021</a:t>
            </a:fld>
            <a:endParaRPr lang="x-none"/>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x-none"/>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059F1E1A-6C9C-47D4-BB27-EEAA2AC029E5}" type="slidenum">
              <a:rPr lang="x-none" smtClean="0"/>
              <a:pPr/>
              <a:t>‹#›</a:t>
            </a:fld>
            <a:endParaRPr lang="x-none"/>
          </a:p>
        </p:txBody>
      </p:sp>
      <p:sp>
        <p:nvSpPr>
          <p:cNvPr id="9" name="Rectangle 8"/>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 xmlns:p14="http://schemas.microsoft.com/office/powerpoint/2010/main" val="42431046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ru-RU"/>
              <a:t>Образец заголовка</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DE6A7AB4-A3F5-442A-9530-29166DDD3E76}" type="datetimeFigureOut">
              <a:rPr lang="x-none" smtClean="0"/>
              <a:pPr/>
              <a:t>15.05.2021</a:t>
            </a:fld>
            <a:endParaRPr lang="x-none"/>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x-none"/>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059F1E1A-6C9C-47D4-BB27-EEAA2AC029E5}" type="slidenum">
              <a:rPr lang="x-none" smtClean="0"/>
              <a:pPr/>
              <a:t>‹#›</a:t>
            </a:fld>
            <a:endParaRPr lang="x-none"/>
          </a:p>
        </p:txBody>
      </p:sp>
      <p:sp>
        <p:nvSpPr>
          <p:cNvPr id="9" name="Rectangle 8"/>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 xmlns:p14="http://schemas.microsoft.com/office/powerpoint/2010/main" val="10802247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DE6A7AB4-A3F5-442A-9530-29166DDD3E76}" type="datetimeFigureOut">
              <a:rPr lang="x-none" smtClean="0"/>
              <a:pPr/>
              <a:t>15.05.2021</a:t>
            </a:fld>
            <a:endParaRPr lang="x-none"/>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x-none"/>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059F1E1A-6C9C-47D4-BB27-EEAA2AC029E5}" type="slidenum">
              <a:rPr lang="x-none" smtClean="0"/>
              <a:pPr/>
              <a:t>‹#›</a:t>
            </a:fld>
            <a:endParaRPr lang="x-none"/>
          </a:p>
        </p:txBody>
      </p:sp>
      <p:sp>
        <p:nvSpPr>
          <p:cNvPr id="9" name="Rectangle 8"/>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 xmlns:p14="http://schemas.microsoft.com/office/powerpoint/2010/main" val="1505984529"/>
      </p:ext>
    </p:extLst>
  </p:cSld>
  <p:clrMap bg1="lt1" tx1="dk1" bg2="lt2" tx2="dk2" accent1="accent1" accent2="accent2" accent3="accent3" accent4="accent4" accent5="accent5" accent6="accent6" hlink="hlink" folHlink="folHlink"/>
  <p:sldLayoutIdLst>
    <p:sldLayoutId id="2147483824" r:id="rId1"/>
    <p:sldLayoutId id="2147483825" r:id="rId2"/>
    <p:sldLayoutId id="2147483826" r:id="rId3"/>
    <p:sldLayoutId id="2147483827" r:id="rId4"/>
    <p:sldLayoutId id="2147483828" r:id="rId5"/>
    <p:sldLayoutId id="2147483829" r:id="rId6"/>
    <p:sldLayoutId id="2147483830" r:id="rId7"/>
    <p:sldLayoutId id="2147483831" r:id="rId8"/>
    <p:sldLayoutId id="2147483832" r:id="rId9"/>
    <p:sldLayoutId id="2147483833" r:id="rId10"/>
    <p:sldLayoutId id="2147483834"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Рисунок 8">
            <a:extLst>
              <a:ext uri="{FF2B5EF4-FFF2-40B4-BE49-F238E27FC236}">
                <a16:creationId xmlns="" xmlns:a16="http://schemas.microsoft.com/office/drawing/2014/main" id="{0949B936-7820-4473-BE48-0A51B4E5EEBE}"/>
              </a:ext>
            </a:extLst>
          </p:cNvPr>
          <p:cNvPicPr>
            <a:picLocks noChangeAspect="1"/>
          </p:cNvPicPr>
          <p:nvPr/>
        </p:nvPicPr>
        <p:blipFill>
          <a:blip r:embed="rId2" cstate="print"/>
          <a:stretch>
            <a:fillRect/>
          </a:stretch>
        </p:blipFill>
        <p:spPr>
          <a:xfrm>
            <a:off x="0" y="0"/>
            <a:ext cx="12192000" cy="6979920"/>
          </a:xfrm>
          <a:prstGeom prst="rect">
            <a:avLst/>
          </a:prstGeom>
        </p:spPr>
      </p:pic>
      <p:sp>
        <p:nvSpPr>
          <p:cNvPr id="11" name="TextBox 10">
            <a:extLst>
              <a:ext uri="{FF2B5EF4-FFF2-40B4-BE49-F238E27FC236}">
                <a16:creationId xmlns="" xmlns:a16="http://schemas.microsoft.com/office/drawing/2014/main" id="{5490B14B-B371-4C0C-9AE7-7DD148086119}"/>
              </a:ext>
            </a:extLst>
          </p:cNvPr>
          <p:cNvSpPr txBox="1"/>
          <p:nvPr/>
        </p:nvSpPr>
        <p:spPr>
          <a:xfrm>
            <a:off x="2235200" y="1805524"/>
            <a:ext cx="6156960" cy="2332946"/>
          </a:xfrm>
          <a:prstGeom prst="rect">
            <a:avLst/>
          </a:prstGeom>
          <a:noFill/>
        </p:spPr>
        <p:txBody>
          <a:bodyPr wrap="square">
            <a:spAutoFit/>
          </a:bodyPr>
          <a:lstStyle/>
          <a:p>
            <a:pPr lvl="0">
              <a:spcBef>
                <a:spcPct val="20000"/>
              </a:spcBef>
            </a:pPr>
            <a:r>
              <a:rPr kumimoji="0" lang="ru-RU" sz="2800" b="1" i="0" u="none" strike="noStrike" kern="0" normalizeH="0" baseline="0" noProof="0" dirty="0">
                <a:ln w="12700">
                  <a:solidFill>
                    <a:srgbClr val="C00000"/>
                  </a:solidFill>
                  <a:prstDash val="solid"/>
                </a:ln>
                <a:solidFill>
                  <a:srgbClr val="FF0000"/>
                </a:solidFill>
                <a:effectLst>
                  <a:innerShdw blurRad="177800">
                    <a:schemeClr val="accent3">
                      <a:lumMod val="50000"/>
                    </a:schemeClr>
                  </a:innerShdw>
                </a:effectLst>
                <a:uLnTx/>
                <a:uFillTx/>
                <a:latin typeface="Times New Roman" pitchFamily="18" charset="0"/>
                <a:cs typeface="Times New Roman" pitchFamily="18" charset="0"/>
              </a:rPr>
              <a:t>Бөлім  </a:t>
            </a:r>
            <a:r>
              <a:rPr kumimoji="0" lang="ru-RU" sz="2800" b="1" i="0" u="none" strike="noStrike" kern="0" normalizeH="0" baseline="0" noProof="0" dirty="0" err="1">
                <a:ln w="12700">
                  <a:solidFill>
                    <a:srgbClr val="C00000"/>
                  </a:solidFill>
                  <a:prstDash val="solid"/>
                </a:ln>
                <a:solidFill>
                  <a:srgbClr val="FF0000"/>
                </a:solidFill>
                <a:effectLst>
                  <a:innerShdw blurRad="177800">
                    <a:schemeClr val="accent3">
                      <a:lumMod val="50000"/>
                    </a:schemeClr>
                  </a:innerShdw>
                </a:effectLst>
                <a:uLnTx/>
                <a:uFillTx/>
                <a:latin typeface="Times New Roman" pitchFamily="18" charset="0"/>
                <a:cs typeface="Times New Roman" pitchFamily="18" charset="0"/>
              </a:rPr>
              <a:t>атауы</a:t>
            </a:r>
            <a:r>
              <a:rPr kumimoji="0" lang="ru-RU" sz="2800" b="1" i="0" u="none" strike="noStrike" kern="0" normalizeH="0" baseline="0" noProof="0" dirty="0">
                <a:ln w="12700">
                  <a:solidFill>
                    <a:srgbClr val="C00000"/>
                  </a:solidFill>
                  <a:prstDash val="solid"/>
                </a:ln>
                <a:solidFill>
                  <a:srgbClr val="FF0000"/>
                </a:solidFill>
                <a:effectLst>
                  <a:innerShdw blurRad="177800">
                    <a:schemeClr val="accent3">
                      <a:lumMod val="50000"/>
                    </a:schemeClr>
                  </a:innerShdw>
                </a:effectLst>
                <a:uLnTx/>
                <a:uFillTx/>
                <a:latin typeface="Times New Roman" pitchFamily="18" charset="0"/>
                <a:cs typeface="Times New Roman" pitchFamily="18" charset="0"/>
              </a:rPr>
              <a:t>: </a:t>
            </a:r>
            <a:r>
              <a:rPr kumimoji="0" lang="ru-RU" sz="2800" b="1" i="0" u="none" strike="noStrike" kern="0" normalizeH="0" baseline="0" noProof="0"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uLnTx/>
                <a:uFillTx/>
                <a:latin typeface="Times New Roman" pitchFamily="18" charset="0"/>
                <a:cs typeface="Times New Roman" pitchFamily="18" charset="0"/>
              </a:rPr>
              <a:t/>
            </a:r>
            <a:br>
              <a:rPr kumimoji="0" lang="ru-RU" sz="2800" b="1" i="0" u="none" strike="noStrike" kern="0" normalizeH="0" baseline="0" noProof="0"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uLnTx/>
                <a:uFillTx/>
                <a:latin typeface="Times New Roman" pitchFamily="18" charset="0"/>
                <a:cs typeface="Times New Roman" pitchFamily="18" charset="0"/>
              </a:rPr>
            </a:br>
            <a:r>
              <a:rPr kumimoji="0" lang="ru-RU" sz="2800" b="1" i="0" u="none" strike="noStrike" kern="0" normalizeH="0" baseline="0" noProof="0"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uLnTx/>
                <a:uFillTx/>
                <a:latin typeface="Times New Roman" pitchFamily="18" charset="0"/>
                <a:cs typeface="Times New Roman" pitchFamily="18" charset="0"/>
              </a:rPr>
              <a:t>Ұрпақ</a:t>
            </a:r>
            <a:r>
              <a:rPr kumimoji="0" lang="ru-RU" sz="2800" b="1" i="0" u="none" strike="noStrike" kern="0" normalizeH="0" baseline="0" noProof="0"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uLnTx/>
                <a:uFillTx/>
                <a:latin typeface="Times New Roman" pitchFamily="18" charset="0"/>
                <a:cs typeface="Times New Roman" pitchFamily="18" charset="0"/>
              </a:rPr>
              <a:t> </a:t>
            </a:r>
            <a:r>
              <a:rPr kumimoji="0" lang="ru-RU" sz="2800" b="1" i="0" u="none" strike="noStrike" kern="0" normalizeH="0" baseline="0" noProof="0"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uLnTx/>
                <a:uFillTx/>
                <a:latin typeface="Times New Roman" pitchFamily="18" charset="0"/>
                <a:cs typeface="Times New Roman" pitchFamily="18" charset="0"/>
              </a:rPr>
              <a:t>тәрбиесі</a:t>
            </a:r>
            <a:r>
              <a:rPr kumimoji="0" lang="ru-RU" sz="2800" b="1" i="0" u="none" strike="noStrike" kern="0" normalizeH="0" baseline="0" noProof="0"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uLnTx/>
                <a:uFillTx/>
                <a:latin typeface="Times New Roman" pitchFamily="18" charset="0"/>
                <a:cs typeface="Times New Roman" pitchFamily="18" charset="0"/>
              </a:rPr>
              <a:t/>
            </a:r>
            <a:br>
              <a:rPr kumimoji="0" lang="ru-RU" sz="2800" b="1" i="0" u="none" strike="noStrike" kern="0" normalizeH="0" baseline="0" noProof="0"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uLnTx/>
                <a:uFillTx/>
                <a:latin typeface="Times New Roman" pitchFamily="18" charset="0"/>
                <a:cs typeface="Times New Roman" pitchFamily="18" charset="0"/>
              </a:rPr>
            </a:br>
            <a:r>
              <a:rPr kumimoji="0" lang="ru-RU" sz="2800" b="1" i="0" u="none" strike="noStrike" kern="0" normalizeH="0" baseline="0" noProof="0"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uLnTx/>
                <a:uFillTx/>
                <a:latin typeface="Times New Roman" pitchFamily="18" charset="0"/>
                <a:cs typeface="Times New Roman" pitchFamily="18" charset="0"/>
              </a:rPr>
              <a:t/>
            </a:r>
            <a:br>
              <a:rPr kumimoji="0" lang="ru-RU" sz="2800" b="1" i="0" u="none" strike="noStrike" kern="0" normalizeH="0" baseline="0" noProof="0"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uLnTx/>
                <a:uFillTx/>
                <a:latin typeface="Times New Roman" pitchFamily="18" charset="0"/>
                <a:cs typeface="Times New Roman" pitchFamily="18" charset="0"/>
              </a:rPr>
            </a:br>
            <a:r>
              <a:rPr kumimoji="0" lang="ru-RU" sz="2800" b="1" i="0" u="none" strike="noStrike" kern="0" normalizeH="0" baseline="0" noProof="0" dirty="0" err="1">
                <a:ln w="12700">
                  <a:solidFill>
                    <a:srgbClr val="C00000"/>
                  </a:solidFill>
                  <a:prstDash val="solid"/>
                </a:ln>
                <a:solidFill>
                  <a:srgbClr val="FF0000"/>
                </a:solidFill>
                <a:effectLst>
                  <a:innerShdw blurRad="177800">
                    <a:schemeClr val="accent3">
                      <a:lumMod val="50000"/>
                    </a:schemeClr>
                  </a:innerShdw>
                </a:effectLst>
                <a:uLnTx/>
                <a:uFillTx/>
                <a:latin typeface="Times New Roman" pitchFamily="18" charset="0"/>
                <a:cs typeface="Times New Roman" pitchFamily="18" charset="0"/>
              </a:rPr>
              <a:t>Сабақтың</a:t>
            </a:r>
            <a:r>
              <a:rPr kumimoji="0" lang="ru-RU" sz="2800" b="1" i="0" u="none" strike="noStrike" kern="0" normalizeH="0" baseline="0" noProof="0" dirty="0">
                <a:ln w="12700">
                  <a:solidFill>
                    <a:srgbClr val="C00000"/>
                  </a:solidFill>
                  <a:prstDash val="solid"/>
                </a:ln>
                <a:solidFill>
                  <a:srgbClr val="FF0000"/>
                </a:solidFill>
                <a:effectLst>
                  <a:innerShdw blurRad="177800">
                    <a:schemeClr val="accent3">
                      <a:lumMod val="50000"/>
                    </a:schemeClr>
                  </a:innerShdw>
                </a:effectLst>
                <a:uLnTx/>
                <a:uFillTx/>
                <a:latin typeface="Times New Roman" pitchFamily="18" charset="0"/>
                <a:cs typeface="Times New Roman" pitchFamily="18" charset="0"/>
              </a:rPr>
              <a:t> </a:t>
            </a:r>
            <a:r>
              <a:rPr kumimoji="0" lang="ru-RU" sz="2800" b="1" i="0" u="none" strike="noStrike" kern="0" normalizeH="0" baseline="0" noProof="0" dirty="0" err="1">
                <a:ln w="12700">
                  <a:solidFill>
                    <a:srgbClr val="C00000"/>
                  </a:solidFill>
                  <a:prstDash val="solid"/>
                </a:ln>
                <a:solidFill>
                  <a:srgbClr val="FF0000"/>
                </a:solidFill>
                <a:effectLst>
                  <a:innerShdw blurRad="177800">
                    <a:schemeClr val="accent3">
                      <a:lumMod val="50000"/>
                    </a:schemeClr>
                  </a:innerShdw>
                </a:effectLst>
                <a:uLnTx/>
                <a:uFillTx/>
                <a:latin typeface="Times New Roman" pitchFamily="18" charset="0"/>
                <a:cs typeface="Times New Roman" pitchFamily="18" charset="0"/>
              </a:rPr>
              <a:t>тақырыбы</a:t>
            </a:r>
            <a:r>
              <a:rPr kumimoji="0" lang="ru-RU" sz="2800" b="1" i="0" u="none" strike="noStrike" kern="0" normalizeH="0" baseline="0" noProof="0" dirty="0">
                <a:ln w="12700">
                  <a:solidFill>
                    <a:srgbClr val="C00000"/>
                  </a:solidFill>
                  <a:prstDash val="solid"/>
                </a:ln>
                <a:solidFill>
                  <a:srgbClr val="FF0000"/>
                </a:solidFill>
                <a:effectLst>
                  <a:innerShdw blurRad="177800">
                    <a:schemeClr val="accent3">
                      <a:lumMod val="50000"/>
                    </a:schemeClr>
                  </a:innerShdw>
                </a:effectLst>
                <a:uLnTx/>
                <a:uFillTx/>
                <a:latin typeface="Times New Roman" pitchFamily="18" charset="0"/>
                <a:cs typeface="Times New Roman" pitchFamily="18" charset="0"/>
              </a:rPr>
              <a:t>:</a:t>
            </a:r>
            <a:r>
              <a:rPr lang="ru-RU" sz="2800" b="1" kern="0" dirty="0">
                <a:ln w="12700">
                  <a:solidFill>
                    <a:srgbClr val="C00000"/>
                  </a:solidFill>
                  <a:prstDash val="solid"/>
                </a:ln>
                <a:solidFill>
                  <a:srgbClr val="FF0000"/>
                </a:solidFill>
                <a:effectLst>
                  <a:innerShdw blurRad="177800">
                    <a:schemeClr val="accent3">
                      <a:lumMod val="50000"/>
                    </a:schemeClr>
                  </a:innerShdw>
                </a:effectLst>
                <a:latin typeface="Times New Roman" pitchFamily="18" charset="0"/>
                <a:cs typeface="Times New Roman" pitchFamily="18" charset="0"/>
              </a:rPr>
              <a:t> </a:t>
            </a:r>
          </a:p>
          <a:p>
            <a:pPr lvl="0">
              <a:spcBef>
                <a:spcPct val="20000"/>
              </a:spcBef>
            </a:pPr>
            <a:r>
              <a:rPr kumimoji="0" lang="ru-RU" sz="2800" b="1" i="0" u="none" strike="noStrike" kern="0" normalizeH="0" baseline="0" noProof="0"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uLnTx/>
                <a:uFillTx/>
                <a:latin typeface="Times New Roman" pitchFamily="18" charset="0"/>
                <a:cs typeface="Times New Roman" pitchFamily="18" charset="0"/>
              </a:rPr>
              <a:t>Қайсарлық</a:t>
            </a:r>
            <a:r>
              <a:rPr kumimoji="0" lang="ru-RU" sz="2800" b="1" i="0" u="none" strike="noStrike" kern="0" normalizeH="0" baseline="0" noProof="0"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uLnTx/>
                <a:uFillTx/>
                <a:latin typeface="Times New Roman" pitchFamily="18" charset="0"/>
                <a:cs typeface="Times New Roman" pitchFamily="18" charset="0"/>
              </a:rPr>
              <a:t> пен </a:t>
            </a:r>
            <a:r>
              <a:rPr kumimoji="0" lang="ru-RU" sz="2800" b="1" i="0" u="none" strike="noStrike" kern="0" normalizeH="0" baseline="0" noProof="0"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uLnTx/>
                <a:uFillTx/>
                <a:latin typeface="Times New Roman" pitchFamily="18" charset="0"/>
                <a:cs typeface="Times New Roman" pitchFamily="18" charset="0"/>
              </a:rPr>
              <a:t>өр</a:t>
            </a:r>
            <a:r>
              <a:rPr kumimoji="0" lang="ru-RU" sz="2800" b="1" i="0" u="none" strike="noStrike" kern="0" normalizeH="0" baseline="0" noProof="0"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uLnTx/>
                <a:uFillTx/>
                <a:latin typeface="Times New Roman" pitchFamily="18" charset="0"/>
                <a:cs typeface="Times New Roman" pitchFamily="18" charset="0"/>
              </a:rPr>
              <a:t> </a:t>
            </a:r>
            <a:r>
              <a:rPr kumimoji="0" lang="ru-RU" sz="2800" b="1" i="0" u="none" strike="noStrike" kern="0" normalizeH="0" baseline="0" noProof="0"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uLnTx/>
                <a:uFillTx/>
                <a:latin typeface="Times New Roman" pitchFamily="18" charset="0"/>
                <a:cs typeface="Times New Roman" pitchFamily="18" charset="0"/>
              </a:rPr>
              <a:t>рухтың</a:t>
            </a:r>
            <a:r>
              <a:rPr kumimoji="0" lang="ru-RU" sz="2800" b="1" i="0" u="none" strike="noStrike" kern="0" normalizeH="0" baseline="0" noProof="0"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uLnTx/>
                <a:uFillTx/>
                <a:latin typeface="Times New Roman" pitchFamily="18" charset="0"/>
                <a:cs typeface="Times New Roman" pitchFamily="18" charset="0"/>
              </a:rPr>
              <a:t> символы</a:t>
            </a:r>
            <a:endParaRPr lang="ru-RU" sz="3200" b="1" noProof="0"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itchFamily="18" charset="0"/>
              <a:cs typeface="Times New Roman" pitchFamily="18" charset="0"/>
            </a:endParaRPr>
          </a:p>
        </p:txBody>
      </p:sp>
      <p:sp>
        <p:nvSpPr>
          <p:cNvPr id="12" name="TextBox 11">
            <a:extLst>
              <a:ext uri="{FF2B5EF4-FFF2-40B4-BE49-F238E27FC236}">
                <a16:creationId xmlns="" xmlns:a16="http://schemas.microsoft.com/office/drawing/2014/main" id="{EBA56C8A-5659-438A-851C-4FB56DB518B3}"/>
              </a:ext>
            </a:extLst>
          </p:cNvPr>
          <p:cNvSpPr txBox="1"/>
          <p:nvPr/>
        </p:nvSpPr>
        <p:spPr>
          <a:xfrm>
            <a:off x="8981162" y="455245"/>
            <a:ext cx="4009442" cy="646331"/>
          </a:xfrm>
          <a:prstGeom prst="rect">
            <a:avLst/>
          </a:prstGeom>
          <a:noFill/>
        </p:spPr>
        <p:txBody>
          <a:bodyPr wrap="square" rtlCol="0">
            <a:spAutoFit/>
          </a:bodyPr>
          <a:lstStyle/>
          <a:p>
            <a:r>
              <a:rPr lang="kk-KZ" b="1" dirty="0">
                <a:ln w="13462">
                  <a:solidFill>
                    <a:sysClr val="windowText" lastClr="000000"/>
                  </a:solidFill>
                  <a:prstDash val="solid"/>
                </a:ln>
                <a:solidFill>
                  <a:schemeClr val="tx1">
                    <a:lumMod val="85000"/>
                    <a:lumOff val="15000"/>
                  </a:schemeClr>
                </a:solidFill>
                <a:effectLst>
                  <a:outerShdw dist="38100" dir="2700000" algn="bl" rotWithShape="0">
                    <a:schemeClr val="accent5"/>
                  </a:outerShdw>
                </a:effectLst>
              </a:rPr>
              <a:t>Қазақ </a:t>
            </a:r>
            <a:r>
              <a:rPr lang="kk-KZ" b="1" dirty="0" smtClean="0">
                <a:ln w="13462">
                  <a:solidFill>
                    <a:sysClr val="windowText" lastClr="000000"/>
                  </a:solidFill>
                  <a:prstDash val="solid"/>
                </a:ln>
                <a:solidFill>
                  <a:schemeClr val="tx1">
                    <a:lumMod val="85000"/>
                    <a:lumOff val="15000"/>
                  </a:schemeClr>
                </a:solidFill>
                <a:effectLst>
                  <a:outerShdw dist="38100" dir="2700000" algn="bl" rotWithShape="0">
                    <a:schemeClr val="accent5"/>
                  </a:outerShdw>
                </a:effectLst>
              </a:rPr>
              <a:t> </a:t>
            </a:r>
            <a:r>
              <a:rPr lang="kk-KZ" b="1" dirty="0">
                <a:ln w="13462">
                  <a:solidFill>
                    <a:sysClr val="windowText" lastClr="000000"/>
                  </a:solidFill>
                  <a:prstDash val="solid"/>
                </a:ln>
                <a:solidFill>
                  <a:schemeClr val="tx1">
                    <a:lumMod val="85000"/>
                    <a:lumOff val="15000"/>
                  </a:schemeClr>
                </a:solidFill>
                <a:effectLst>
                  <a:outerShdw dist="38100" dir="2700000" algn="bl" rotWithShape="0">
                    <a:schemeClr val="accent5"/>
                  </a:outerShdw>
                </a:effectLst>
              </a:rPr>
              <a:t>әдебиеті </a:t>
            </a:r>
            <a:r>
              <a:rPr lang="x-none" b="1" dirty="0">
                <a:ln w="13462">
                  <a:solidFill>
                    <a:sysClr val="windowText" lastClr="000000"/>
                  </a:solidFill>
                  <a:prstDash val="solid"/>
                </a:ln>
                <a:solidFill>
                  <a:schemeClr val="tx1">
                    <a:lumMod val="85000"/>
                    <a:lumOff val="15000"/>
                  </a:schemeClr>
                </a:solidFill>
                <a:effectLst>
                  <a:outerShdw dist="38100" dir="2700000" algn="bl" rotWithShape="0">
                    <a:schemeClr val="accent5"/>
                  </a:outerShdw>
                </a:effectLst>
              </a:rPr>
              <a:t>(Т1)</a:t>
            </a:r>
          </a:p>
          <a:p>
            <a:r>
              <a:rPr lang="x-none" b="1" dirty="0">
                <a:ln w="13462">
                  <a:solidFill>
                    <a:sysClr val="windowText" lastClr="000000"/>
                  </a:solidFill>
                  <a:prstDash val="solid"/>
                </a:ln>
                <a:solidFill>
                  <a:schemeClr val="tx1">
                    <a:lumMod val="85000"/>
                    <a:lumOff val="15000"/>
                  </a:schemeClr>
                </a:solidFill>
                <a:effectLst>
                  <a:outerShdw dist="38100" dir="2700000" algn="bl" rotWithShape="0">
                    <a:schemeClr val="accent5"/>
                  </a:outerShdw>
                </a:effectLst>
              </a:rPr>
              <a:t>7-</a:t>
            </a:r>
            <a:r>
              <a:rPr lang="kk-KZ" b="1" dirty="0">
                <a:ln w="13462">
                  <a:solidFill>
                    <a:sysClr val="windowText" lastClr="000000"/>
                  </a:solidFill>
                  <a:prstDash val="solid"/>
                </a:ln>
                <a:solidFill>
                  <a:schemeClr val="tx1">
                    <a:lumMod val="85000"/>
                    <a:lumOff val="15000"/>
                  </a:schemeClr>
                </a:solidFill>
                <a:effectLst>
                  <a:outerShdw dist="38100" dir="2700000" algn="bl" rotWithShape="0">
                    <a:schemeClr val="accent5"/>
                  </a:outerShdw>
                </a:effectLst>
              </a:rPr>
              <a:t>сынып</a:t>
            </a:r>
          </a:p>
        </p:txBody>
      </p:sp>
    </p:spTree>
    <p:extLst>
      <p:ext uri="{BB962C8B-B14F-4D97-AF65-F5344CB8AC3E}">
        <p14:creationId xmlns="" xmlns:p14="http://schemas.microsoft.com/office/powerpoint/2010/main" val="255064763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 xmlns:a16="http://schemas.microsoft.com/office/drawing/2014/main" id="{4A50276A-79A5-40DD-A7E8-D882916D9ECA}"/>
              </a:ext>
            </a:extLst>
          </p:cNvPr>
          <p:cNvSpPr txBox="1"/>
          <p:nvPr/>
        </p:nvSpPr>
        <p:spPr>
          <a:xfrm>
            <a:off x="1991360" y="650240"/>
            <a:ext cx="9357360" cy="461665"/>
          </a:xfrm>
          <a:prstGeom prst="rect">
            <a:avLst/>
          </a:prstGeom>
          <a:noFill/>
        </p:spPr>
        <p:txBody>
          <a:bodyPr wrap="square" rtlCol="0">
            <a:spAutoFit/>
          </a:bodyPr>
          <a:lstStyle/>
          <a:p>
            <a:r>
              <a:rPr lang="kk-KZ" sz="2400" b="1" dirty="0">
                <a:solidFill>
                  <a:srgbClr val="FF0000"/>
                </a:solidFill>
              </a:rPr>
              <a:t>Жауабыңызды салыстырыңыз!</a:t>
            </a:r>
            <a:endParaRPr lang="x-none" sz="2400" b="1" dirty="0">
              <a:solidFill>
                <a:srgbClr val="FF0000"/>
              </a:solidFill>
            </a:endParaRPr>
          </a:p>
        </p:txBody>
      </p:sp>
      <p:sp>
        <p:nvSpPr>
          <p:cNvPr id="4" name="TextBox 3">
            <a:extLst>
              <a:ext uri="{FF2B5EF4-FFF2-40B4-BE49-F238E27FC236}">
                <a16:creationId xmlns="" xmlns:a16="http://schemas.microsoft.com/office/drawing/2014/main" id="{5437DA1C-B148-48BD-B3A8-E8956555DE03}"/>
              </a:ext>
            </a:extLst>
          </p:cNvPr>
          <p:cNvSpPr txBox="1"/>
          <p:nvPr/>
        </p:nvSpPr>
        <p:spPr>
          <a:xfrm>
            <a:off x="1696720" y="1295738"/>
            <a:ext cx="9438640" cy="5355312"/>
          </a:xfrm>
          <a:prstGeom prst="rect">
            <a:avLst/>
          </a:prstGeom>
          <a:noFill/>
        </p:spPr>
        <p:txBody>
          <a:bodyPr wrap="square">
            <a:spAutoFit/>
          </a:bodyPr>
          <a:lstStyle/>
          <a:p>
            <a:pPr algn="just"/>
            <a:r>
              <a:rPr lang="kk-KZ" dirty="0">
                <a:latin typeface="Times New Roman" panose="02020603050405020304" pitchFamily="18" charset="0"/>
                <a:cs typeface="Times New Roman" panose="02020603050405020304" pitchFamily="18" charset="0"/>
              </a:rPr>
              <a:t>    ХІХ ғасырдың </a:t>
            </a:r>
            <a:r>
              <a:rPr lang="x-none" dirty="0">
                <a:latin typeface="Times New Roman" panose="02020603050405020304" pitchFamily="18" charset="0"/>
                <a:cs typeface="Times New Roman" panose="02020603050405020304" pitchFamily="18" charset="0"/>
              </a:rPr>
              <a:t>30-</a:t>
            </a:r>
            <a:r>
              <a:rPr lang="kk-KZ" dirty="0">
                <a:latin typeface="Times New Roman" panose="02020603050405020304" pitchFamily="18" charset="0"/>
                <a:cs typeface="Times New Roman" panose="02020603050405020304" pitchFamily="18" charset="0"/>
              </a:rPr>
              <a:t>жылдары қазақ халқының бағынан соры қайнап тұрған заман болатын. Ресей үкіметі қазақтың шұрайлы жерлерін тартып алып, күн көрісі мал болған байғұс ел әбден азып</a:t>
            </a:r>
            <a:r>
              <a:rPr lang="x-none" dirty="0">
                <a:latin typeface="Times New Roman" panose="02020603050405020304" pitchFamily="18" charset="0"/>
                <a:cs typeface="Times New Roman" panose="02020603050405020304" pitchFamily="18" charset="0"/>
              </a:rPr>
              <a:t>-</a:t>
            </a:r>
            <a:r>
              <a:rPr lang="x-none" dirty="0" err="1">
                <a:latin typeface="Times New Roman" panose="02020603050405020304" pitchFamily="18" charset="0"/>
                <a:cs typeface="Times New Roman" panose="02020603050405020304" pitchFamily="18" charset="0"/>
              </a:rPr>
              <a:t>тозып</a:t>
            </a:r>
            <a:r>
              <a:rPr lang="x-none" dirty="0">
                <a:latin typeface="Times New Roman" panose="02020603050405020304" pitchFamily="18" charset="0"/>
                <a:cs typeface="Times New Roman" panose="02020603050405020304" pitchFamily="18" charset="0"/>
              </a:rPr>
              <a:t> </a:t>
            </a:r>
            <a:r>
              <a:rPr lang="x-none" dirty="0" err="1">
                <a:latin typeface="Times New Roman" panose="02020603050405020304" pitchFamily="18" charset="0"/>
                <a:cs typeface="Times New Roman" panose="02020603050405020304" pitchFamily="18" charset="0"/>
              </a:rPr>
              <a:t>кеткен</a:t>
            </a:r>
            <a:r>
              <a:rPr lang="x-none" dirty="0">
                <a:latin typeface="Times New Roman" panose="02020603050405020304" pitchFamily="18" charset="0"/>
                <a:cs typeface="Times New Roman" panose="02020603050405020304" pitchFamily="18" charset="0"/>
              </a:rPr>
              <a:t> </a:t>
            </a:r>
            <a:r>
              <a:rPr lang="x-none" dirty="0" err="1">
                <a:latin typeface="Times New Roman" panose="02020603050405020304" pitchFamily="18" charset="0"/>
                <a:cs typeface="Times New Roman" panose="02020603050405020304" pitchFamily="18" charset="0"/>
              </a:rPr>
              <a:t>еді</a:t>
            </a:r>
            <a:r>
              <a:rPr lang="x-none" dirty="0">
                <a:latin typeface="Times New Roman" panose="02020603050405020304" pitchFamily="18" charset="0"/>
                <a:cs typeface="Times New Roman" panose="02020603050405020304" pitchFamily="18" charset="0"/>
              </a:rPr>
              <a:t>. </a:t>
            </a:r>
            <a:r>
              <a:rPr lang="x-none" dirty="0" err="1">
                <a:latin typeface="Times New Roman" panose="02020603050405020304" pitchFamily="18" charset="0"/>
                <a:cs typeface="Times New Roman" panose="02020603050405020304" pitchFamily="18" charset="0"/>
              </a:rPr>
              <a:t>Қалың</a:t>
            </a:r>
            <a:r>
              <a:rPr lang="x-none" dirty="0">
                <a:latin typeface="Times New Roman" panose="02020603050405020304" pitchFamily="18" charset="0"/>
                <a:cs typeface="Times New Roman" panose="02020603050405020304" pitchFamily="18" charset="0"/>
              </a:rPr>
              <a:t> </a:t>
            </a:r>
            <a:r>
              <a:rPr lang="x-none" dirty="0" err="1">
                <a:latin typeface="Times New Roman" panose="02020603050405020304" pitchFamily="18" charset="0"/>
                <a:cs typeface="Times New Roman" panose="02020603050405020304" pitchFamily="18" charset="0"/>
              </a:rPr>
              <a:t>бұқараның</a:t>
            </a:r>
            <a:r>
              <a:rPr lang="x-none" dirty="0">
                <a:latin typeface="Times New Roman" panose="02020603050405020304" pitchFamily="18" charset="0"/>
                <a:cs typeface="Times New Roman" panose="02020603050405020304" pitchFamily="18" charset="0"/>
              </a:rPr>
              <a:t> </a:t>
            </a:r>
            <a:r>
              <a:rPr lang="x-none" dirty="0" err="1">
                <a:latin typeface="Times New Roman" panose="02020603050405020304" pitchFamily="18" charset="0"/>
                <a:cs typeface="Times New Roman" panose="02020603050405020304" pitchFamily="18" charset="0"/>
              </a:rPr>
              <a:t>бұл</a:t>
            </a:r>
            <a:r>
              <a:rPr lang="x-none" dirty="0">
                <a:latin typeface="Times New Roman" panose="02020603050405020304" pitchFamily="18" charset="0"/>
                <a:cs typeface="Times New Roman" panose="02020603050405020304" pitchFamily="18" charset="0"/>
              </a:rPr>
              <a:t> </a:t>
            </a:r>
            <a:r>
              <a:rPr lang="x-none" dirty="0" err="1">
                <a:latin typeface="Times New Roman" panose="02020603050405020304" pitchFamily="18" charset="0"/>
                <a:cs typeface="Times New Roman" panose="02020603050405020304" pitchFamily="18" charset="0"/>
              </a:rPr>
              <a:t>мүшкіл</a:t>
            </a:r>
            <a:r>
              <a:rPr lang="x-none" dirty="0">
                <a:latin typeface="Times New Roman" panose="02020603050405020304" pitchFamily="18" charset="0"/>
                <a:cs typeface="Times New Roman" panose="02020603050405020304" pitchFamily="18" charset="0"/>
              </a:rPr>
              <a:t> </a:t>
            </a:r>
            <a:r>
              <a:rPr lang="x-none" dirty="0" err="1">
                <a:latin typeface="Times New Roman" panose="02020603050405020304" pitchFamily="18" charset="0"/>
                <a:cs typeface="Times New Roman" panose="02020603050405020304" pitchFamily="18" charset="0"/>
              </a:rPr>
              <a:t>хәліне</a:t>
            </a:r>
            <a:r>
              <a:rPr lang="x-none" dirty="0">
                <a:latin typeface="Times New Roman" panose="02020603050405020304" pitchFamily="18" charset="0"/>
                <a:cs typeface="Times New Roman" panose="02020603050405020304" pitchFamily="18" charset="0"/>
              </a:rPr>
              <a:t> </a:t>
            </a:r>
            <a:r>
              <a:rPr lang="x-none" dirty="0" err="1">
                <a:latin typeface="Times New Roman" panose="02020603050405020304" pitchFamily="18" charset="0"/>
                <a:cs typeface="Times New Roman" panose="02020603050405020304" pitchFamily="18" charset="0"/>
              </a:rPr>
              <a:t>қай</a:t>
            </a:r>
            <a:r>
              <a:rPr lang="x-none" dirty="0">
                <a:latin typeface="Times New Roman" panose="02020603050405020304" pitchFamily="18" charset="0"/>
                <a:cs typeface="Times New Roman" panose="02020603050405020304" pitchFamily="18" charset="0"/>
              </a:rPr>
              <a:t> </a:t>
            </a:r>
            <a:r>
              <a:rPr lang="x-none" dirty="0" err="1">
                <a:latin typeface="Times New Roman" panose="02020603050405020304" pitchFamily="18" charset="0"/>
                <a:cs typeface="Times New Roman" panose="02020603050405020304" pitchFamily="18" charset="0"/>
              </a:rPr>
              <a:t>қазақтың</a:t>
            </a:r>
            <a:r>
              <a:rPr lang="x-none" dirty="0">
                <a:latin typeface="Times New Roman" panose="02020603050405020304" pitchFamily="18" charset="0"/>
                <a:cs typeface="Times New Roman" panose="02020603050405020304" pitchFamily="18" charset="0"/>
              </a:rPr>
              <a:t> </a:t>
            </a:r>
            <a:r>
              <a:rPr lang="x-none" dirty="0" err="1">
                <a:latin typeface="Times New Roman" panose="02020603050405020304" pitchFamily="18" charset="0"/>
                <a:cs typeface="Times New Roman" panose="02020603050405020304" pitchFamily="18" charset="0"/>
              </a:rPr>
              <a:t>жігіті</a:t>
            </a:r>
            <a:r>
              <a:rPr lang="x-none" dirty="0">
                <a:latin typeface="Times New Roman" panose="02020603050405020304" pitchFamily="18" charset="0"/>
                <a:cs typeface="Times New Roman" panose="02020603050405020304" pitchFamily="18" charset="0"/>
              </a:rPr>
              <a:t> </a:t>
            </a:r>
            <a:r>
              <a:rPr lang="x-none" dirty="0" err="1">
                <a:latin typeface="Times New Roman" panose="02020603050405020304" pitchFamily="18" charset="0"/>
                <a:cs typeface="Times New Roman" panose="02020603050405020304" pitchFamily="18" charset="0"/>
              </a:rPr>
              <a:t>шыдап</a:t>
            </a:r>
            <a:r>
              <a:rPr lang="x-none" dirty="0">
                <a:latin typeface="Times New Roman" panose="02020603050405020304" pitchFamily="18" charset="0"/>
                <a:cs typeface="Times New Roman" panose="02020603050405020304" pitchFamily="18" charset="0"/>
              </a:rPr>
              <a:t> </a:t>
            </a:r>
            <a:r>
              <a:rPr lang="x-none" dirty="0" err="1">
                <a:latin typeface="Times New Roman" panose="02020603050405020304" pitchFamily="18" charset="0"/>
                <a:cs typeface="Times New Roman" panose="02020603050405020304" pitchFamily="18" charset="0"/>
              </a:rPr>
              <a:t>тұра</a:t>
            </a:r>
            <a:r>
              <a:rPr lang="x-none" dirty="0">
                <a:latin typeface="Times New Roman" panose="02020603050405020304" pitchFamily="18" charset="0"/>
                <a:cs typeface="Times New Roman" panose="02020603050405020304" pitchFamily="18" charset="0"/>
              </a:rPr>
              <a:t> </a:t>
            </a:r>
            <a:r>
              <a:rPr lang="x-none" dirty="0" err="1">
                <a:latin typeface="Times New Roman" panose="02020603050405020304" pitchFamily="18" charset="0"/>
                <a:cs typeface="Times New Roman" panose="02020603050405020304" pitchFamily="18" charset="0"/>
              </a:rPr>
              <a:t>алсын</a:t>
            </a:r>
            <a:r>
              <a:rPr lang="x-none" dirty="0">
                <a:latin typeface="Times New Roman" panose="02020603050405020304" pitchFamily="18" charset="0"/>
                <a:cs typeface="Times New Roman" panose="02020603050405020304" pitchFamily="18" charset="0"/>
              </a:rPr>
              <a:t>?! Сол </a:t>
            </a:r>
            <a:r>
              <a:rPr lang="x-none" dirty="0" err="1">
                <a:latin typeface="Times New Roman" panose="02020603050405020304" pitchFamily="18" charset="0"/>
                <a:cs typeface="Times New Roman" panose="02020603050405020304" pitchFamily="18" charset="0"/>
              </a:rPr>
              <a:t>кезеңде</a:t>
            </a:r>
            <a:r>
              <a:rPr lang="x-none" dirty="0">
                <a:latin typeface="Times New Roman" panose="02020603050405020304" pitchFamily="18" charset="0"/>
                <a:cs typeface="Times New Roman" panose="02020603050405020304" pitchFamily="18" charset="0"/>
              </a:rPr>
              <a:t> </a:t>
            </a:r>
            <a:r>
              <a:rPr lang="x-none" dirty="0" err="1">
                <a:latin typeface="Times New Roman" panose="02020603050405020304" pitchFamily="18" charset="0"/>
                <a:cs typeface="Times New Roman" panose="02020603050405020304" pitchFamily="18" charset="0"/>
              </a:rPr>
              <a:t>Махамбеттей</a:t>
            </a:r>
            <a:r>
              <a:rPr lang="x-none" dirty="0">
                <a:latin typeface="Times New Roman" panose="02020603050405020304" pitchFamily="18" charset="0"/>
                <a:cs typeface="Times New Roman" panose="02020603050405020304" pitchFamily="18" charset="0"/>
              </a:rPr>
              <a:t> нар </a:t>
            </a:r>
            <a:r>
              <a:rPr lang="x-none" dirty="0" err="1">
                <a:latin typeface="Times New Roman" panose="02020603050405020304" pitchFamily="18" charset="0"/>
                <a:cs typeface="Times New Roman" panose="02020603050405020304" pitchFamily="18" charset="0"/>
              </a:rPr>
              <a:t>тұлғалы</a:t>
            </a:r>
            <a:r>
              <a:rPr lang="x-none" dirty="0">
                <a:latin typeface="Times New Roman" panose="02020603050405020304" pitchFamily="18" charset="0"/>
                <a:cs typeface="Times New Roman" panose="02020603050405020304" pitchFamily="18" charset="0"/>
              </a:rPr>
              <a:t> </a:t>
            </a:r>
            <a:r>
              <a:rPr lang="x-none" dirty="0" err="1">
                <a:latin typeface="Times New Roman" panose="02020603050405020304" pitchFamily="18" charset="0"/>
                <a:cs typeface="Times New Roman" panose="02020603050405020304" pitchFamily="18" charset="0"/>
              </a:rPr>
              <a:t>батырларымыз</a:t>
            </a:r>
            <a:r>
              <a:rPr lang="x-none" dirty="0">
                <a:latin typeface="Times New Roman" panose="02020603050405020304" pitchFamily="18" charset="0"/>
                <a:cs typeface="Times New Roman" panose="02020603050405020304" pitchFamily="18" charset="0"/>
              </a:rPr>
              <a:t> </a:t>
            </a:r>
            <a:r>
              <a:rPr lang="x-none" dirty="0" err="1">
                <a:latin typeface="Times New Roman" panose="02020603050405020304" pitchFamily="18" charset="0"/>
                <a:cs typeface="Times New Roman" panose="02020603050405020304" pitchFamily="18" charset="0"/>
              </a:rPr>
              <a:t>атқа</a:t>
            </a:r>
            <a:r>
              <a:rPr lang="x-none" dirty="0">
                <a:latin typeface="Times New Roman" panose="02020603050405020304" pitchFamily="18" charset="0"/>
                <a:cs typeface="Times New Roman" panose="02020603050405020304" pitchFamily="18" charset="0"/>
              </a:rPr>
              <a:t> </a:t>
            </a:r>
            <a:r>
              <a:rPr lang="x-none" dirty="0" err="1">
                <a:latin typeface="Times New Roman" panose="02020603050405020304" pitchFamily="18" charset="0"/>
                <a:cs typeface="Times New Roman" panose="02020603050405020304" pitchFamily="18" charset="0"/>
              </a:rPr>
              <a:t>қонып</a:t>
            </a:r>
            <a:r>
              <a:rPr lang="x-none" dirty="0">
                <a:latin typeface="Times New Roman" panose="02020603050405020304" pitchFamily="18" charset="0"/>
                <a:cs typeface="Times New Roman" panose="02020603050405020304" pitchFamily="18" charset="0"/>
              </a:rPr>
              <a:t>, </a:t>
            </a:r>
            <a:r>
              <a:rPr lang="x-none" dirty="0" err="1">
                <a:latin typeface="Times New Roman" panose="02020603050405020304" pitchFamily="18" charset="0"/>
                <a:cs typeface="Times New Roman" panose="02020603050405020304" pitchFamily="18" charset="0"/>
              </a:rPr>
              <a:t>аюдай</a:t>
            </a:r>
            <a:r>
              <a:rPr lang="x-none" dirty="0">
                <a:latin typeface="Times New Roman" panose="02020603050405020304" pitchFamily="18" charset="0"/>
                <a:cs typeface="Times New Roman" panose="02020603050405020304" pitchFamily="18" charset="0"/>
              </a:rPr>
              <a:t> </a:t>
            </a:r>
            <a:r>
              <a:rPr lang="x-none" dirty="0" err="1">
                <a:latin typeface="Times New Roman" panose="02020603050405020304" pitchFamily="18" charset="0"/>
                <a:cs typeface="Times New Roman" panose="02020603050405020304" pitchFamily="18" charset="0"/>
              </a:rPr>
              <a:t>ақырған</a:t>
            </a:r>
            <a:r>
              <a:rPr lang="x-none" dirty="0">
                <a:latin typeface="Times New Roman" panose="02020603050405020304" pitchFamily="18" charset="0"/>
                <a:cs typeface="Times New Roman" panose="02020603050405020304" pitchFamily="18" charset="0"/>
              </a:rPr>
              <a:t> </a:t>
            </a:r>
            <a:r>
              <a:rPr lang="x-none" dirty="0" err="1">
                <a:latin typeface="Times New Roman" panose="02020603050405020304" pitchFamily="18" charset="0"/>
                <a:cs typeface="Times New Roman" panose="02020603050405020304" pitchFamily="18" charset="0"/>
              </a:rPr>
              <a:t>алып</a:t>
            </a:r>
            <a:r>
              <a:rPr lang="x-none" dirty="0">
                <a:latin typeface="Times New Roman" panose="02020603050405020304" pitchFamily="18" charset="0"/>
                <a:cs typeface="Times New Roman" panose="02020603050405020304" pitchFamily="18" charset="0"/>
              </a:rPr>
              <a:t> </a:t>
            </a:r>
            <a:r>
              <a:rPr lang="x-none" dirty="0" err="1">
                <a:latin typeface="Times New Roman" panose="02020603050405020304" pitchFamily="18" charset="0"/>
                <a:cs typeface="Times New Roman" panose="02020603050405020304" pitchFamily="18" charset="0"/>
              </a:rPr>
              <a:t>державаға</a:t>
            </a:r>
            <a:r>
              <a:rPr lang="x-none" dirty="0">
                <a:latin typeface="Times New Roman" panose="02020603050405020304" pitchFamily="18" charset="0"/>
                <a:cs typeface="Times New Roman" panose="02020603050405020304" pitchFamily="18" charset="0"/>
              </a:rPr>
              <a:t> </a:t>
            </a:r>
            <a:r>
              <a:rPr lang="x-none" dirty="0" err="1">
                <a:latin typeface="Times New Roman" panose="02020603050405020304" pitchFamily="18" charset="0"/>
                <a:cs typeface="Times New Roman" panose="02020603050405020304" pitchFamily="18" charset="0"/>
              </a:rPr>
              <a:t>қарсы</a:t>
            </a:r>
            <a:r>
              <a:rPr lang="x-none" dirty="0">
                <a:latin typeface="Times New Roman" panose="02020603050405020304" pitchFamily="18" charset="0"/>
                <a:cs typeface="Times New Roman" panose="02020603050405020304" pitchFamily="18" charset="0"/>
              </a:rPr>
              <a:t> </a:t>
            </a:r>
            <a:r>
              <a:rPr lang="x-none" dirty="0" err="1">
                <a:latin typeface="Times New Roman" panose="02020603050405020304" pitchFamily="18" charset="0"/>
                <a:cs typeface="Times New Roman" panose="02020603050405020304" pitchFamily="18" charset="0"/>
              </a:rPr>
              <a:t>ұмтылған</a:t>
            </a:r>
            <a:r>
              <a:rPr lang="x-none" dirty="0">
                <a:latin typeface="Times New Roman" panose="02020603050405020304" pitchFamily="18" charset="0"/>
                <a:cs typeface="Times New Roman" panose="02020603050405020304" pitchFamily="18" charset="0"/>
              </a:rPr>
              <a:t> </a:t>
            </a:r>
            <a:r>
              <a:rPr lang="x-none" dirty="0" err="1">
                <a:latin typeface="Times New Roman" panose="02020603050405020304" pitchFamily="18" charset="0"/>
                <a:cs typeface="Times New Roman" panose="02020603050405020304" pitchFamily="18" charset="0"/>
              </a:rPr>
              <a:t>болатын</a:t>
            </a:r>
            <a:r>
              <a:rPr lang="x-none" dirty="0">
                <a:latin typeface="Times New Roman" panose="02020603050405020304" pitchFamily="18" charset="0"/>
                <a:cs typeface="Times New Roman" panose="02020603050405020304" pitchFamily="18" charset="0"/>
              </a:rPr>
              <a:t>. </a:t>
            </a:r>
            <a:r>
              <a:rPr lang="x-none" dirty="0" err="1">
                <a:latin typeface="Times New Roman" panose="02020603050405020304" pitchFamily="18" charset="0"/>
                <a:cs typeface="Times New Roman" panose="02020603050405020304" pitchFamily="18" charset="0"/>
              </a:rPr>
              <a:t>Жойқын</a:t>
            </a:r>
            <a:r>
              <a:rPr lang="x-none" dirty="0">
                <a:latin typeface="Times New Roman" panose="02020603050405020304" pitchFamily="18" charset="0"/>
                <a:cs typeface="Times New Roman" panose="02020603050405020304" pitchFamily="18" charset="0"/>
              </a:rPr>
              <a:t> </a:t>
            </a:r>
            <a:r>
              <a:rPr lang="x-none" dirty="0" err="1">
                <a:latin typeface="Times New Roman" panose="02020603050405020304" pitchFamily="18" charset="0"/>
                <a:cs typeface="Times New Roman" panose="02020603050405020304" pitchFamily="18" charset="0"/>
              </a:rPr>
              <a:t>жорықтың</a:t>
            </a:r>
            <a:r>
              <a:rPr lang="x-none" dirty="0">
                <a:latin typeface="Times New Roman" panose="02020603050405020304" pitchFamily="18" charset="0"/>
                <a:cs typeface="Times New Roman" panose="02020603050405020304" pitchFamily="18" charset="0"/>
              </a:rPr>
              <a:t> </a:t>
            </a:r>
            <a:r>
              <a:rPr lang="x-none" dirty="0" err="1">
                <a:latin typeface="Times New Roman" panose="02020603050405020304" pitchFamily="18" charset="0"/>
                <a:cs typeface="Times New Roman" panose="02020603050405020304" pitchFamily="18" charset="0"/>
              </a:rPr>
              <a:t>мақсаты</a:t>
            </a:r>
            <a:r>
              <a:rPr lang="x-none" dirty="0">
                <a:latin typeface="Times New Roman" panose="02020603050405020304" pitchFamily="18" charset="0"/>
                <a:cs typeface="Times New Roman" panose="02020603050405020304" pitchFamily="18" charset="0"/>
              </a:rPr>
              <a:t> </a:t>
            </a:r>
            <a:r>
              <a:rPr lang="x-none" dirty="0" err="1">
                <a:latin typeface="Times New Roman" panose="02020603050405020304" pitchFamily="18" charset="0"/>
                <a:cs typeface="Times New Roman" panose="02020603050405020304" pitchFamily="18" charset="0"/>
              </a:rPr>
              <a:t>біреу</a:t>
            </a:r>
            <a:r>
              <a:rPr lang="x-none" dirty="0">
                <a:latin typeface="Times New Roman" panose="02020603050405020304" pitchFamily="18" charset="0"/>
                <a:cs typeface="Times New Roman" panose="02020603050405020304" pitchFamily="18" charset="0"/>
              </a:rPr>
              <a:t> </a:t>
            </a:r>
            <a:r>
              <a:rPr lang="x-none" dirty="0" err="1">
                <a:latin typeface="Times New Roman" panose="02020603050405020304" pitchFamily="18" charset="0"/>
                <a:cs typeface="Times New Roman" panose="02020603050405020304" pitchFamily="18" charset="0"/>
              </a:rPr>
              <a:t>ғана</a:t>
            </a:r>
            <a:r>
              <a:rPr lang="x-none" dirty="0">
                <a:latin typeface="Times New Roman" panose="02020603050405020304" pitchFamily="18" charset="0"/>
                <a:cs typeface="Times New Roman" panose="02020603050405020304" pitchFamily="18" charset="0"/>
              </a:rPr>
              <a:t> </a:t>
            </a:r>
            <a:r>
              <a:rPr lang="x-none" dirty="0" err="1">
                <a:latin typeface="Times New Roman" panose="02020603050405020304" pitchFamily="18" charset="0"/>
                <a:cs typeface="Times New Roman" panose="02020603050405020304" pitchFamily="18" charset="0"/>
              </a:rPr>
              <a:t>еді</a:t>
            </a:r>
            <a:r>
              <a:rPr lang="x-none" dirty="0">
                <a:latin typeface="Times New Roman" panose="02020603050405020304" pitchFamily="18" charset="0"/>
                <a:cs typeface="Times New Roman" panose="02020603050405020304" pitchFamily="18" charset="0"/>
              </a:rPr>
              <a:t> – </a:t>
            </a:r>
            <a:r>
              <a:rPr lang="kk-KZ" dirty="0">
                <a:latin typeface="Times New Roman" panose="02020603050405020304" pitchFamily="18" charset="0"/>
                <a:cs typeface="Times New Roman" panose="02020603050405020304" pitchFamily="18" charset="0"/>
              </a:rPr>
              <a:t>қазақтың шұрайлы жерін қайтарып, еркін өмір сүруіне жол ашу. Ақындығымен қоса нағыз ер жүрек екендігін іспен көрсете білген бабамыздың жарқын келешекке деген асыл үміті мен сенімі мол еді. Сол жолда өз басын құрбан етті.</a:t>
            </a:r>
          </a:p>
          <a:p>
            <a:pPr algn="just"/>
            <a:r>
              <a:rPr lang="kk-KZ" dirty="0">
                <a:latin typeface="Times New Roman" panose="02020603050405020304" pitchFamily="18" charset="0"/>
                <a:cs typeface="Times New Roman" panose="02020603050405020304" pitchFamily="18" charset="0"/>
              </a:rPr>
              <a:t>    Ата</a:t>
            </a:r>
            <a:r>
              <a:rPr lang="x-none" dirty="0">
                <a:latin typeface="Times New Roman" panose="02020603050405020304" pitchFamily="18" charset="0"/>
                <a:cs typeface="Times New Roman" panose="02020603050405020304" pitchFamily="18" charset="0"/>
              </a:rPr>
              <a:t>-</a:t>
            </a:r>
            <a:r>
              <a:rPr lang="kk-KZ" dirty="0">
                <a:latin typeface="Times New Roman" panose="02020603050405020304" pitchFamily="18" charset="0"/>
                <a:cs typeface="Times New Roman" panose="02020603050405020304" pitchFamily="18" charset="0"/>
              </a:rPr>
              <a:t>бабаның қанымен келген нұрлы да, азат күнде өмір сүріп жатқан кейінгі,  ұрпақ, біздер бақыттымыз. Ақ білектің күшімен, ақ найзаның ұшымен келген арайлы бостандықтың ақ таңы үшін өмірін қиған Махамбеттей ерлердің есімі мәңгілік ұмытылмақ емес. Мұның бір дәлелі, ақындар жырға қосып, батырдың өршіл рухын өскелең ұрпаққа дәріптеп, әспеттеп, қайсар образ түрінде шығармаға арқау етуде. Сондай  керемет туындылардың бірі М. Шахановтың «Нарынқұм зауалы» поэмасы. Бірінші бөлімі - "Махамбетт</a:t>
            </a:r>
            <a:r>
              <a:rPr lang="en-US" dirty="0" err="1">
                <a:latin typeface="Times New Roman" panose="02020603050405020304" pitchFamily="18" charset="0"/>
                <a:cs typeface="Times New Roman" panose="02020603050405020304" pitchFamily="18" charset="0"/>
              </a:rPr>
              <a:t>i</a:t>
            </a:r>
            <a:r>
              <a:rPr lang="kk-KZ" dirty="0">
                <a:latin typeface="Times New Roman" panose="02020603050405020304" pitchFamily="18" charset="0"/>
                <a:cs typeface="Times New Roman" panose="02020603050405020304" pitchFamily="18" charset="0"/>
              </a:rPr>
              <a:t>ң соңғы сөз</a:t>
            </a:r>
            <a:r>
              <a:rPr lang="en-US" dirty="0" err="1">
                <a:latin typeface="Times New Roman" panose="02020603050405020304" pitchFamily="18" charset="0"/>
                <a:cs typeface="Times New Roman" panose="02020603050405020304" pitchFamily="18" charset="0"/>
              </a:rPr>
              <a:t>i</a:t>
            </a:r>
            <a:r>
              <a:rPr lang="en-US" dirty="0">
                <a:latin typeface="Times New Roman" panose="02020603050405020304" pitchFamily="18" charset="0"/>
                <a:cs typeface="Times New Roman" panose="02020603050405020304" pitchFamily="18" charset="0"/>
              </a:rPr>
              <a:t>" </a:t>
            </a:r>
            <a:r>
              <a:rPr lang="kk-KZ" dirty="0">
                <a:latin typeface="Times New Roman" panose="02020603050405020304" pitchFamily="18" charset="0"/>
                <a:cs typeface="Times New Roman" panose="02020603050405020304" pitchFamily="18" charset="0"/>
              </a:rPr>
              <a:t>деп аталады. Шығарманың сюжет жел</a:t>
            </a:r>
            <a:r>
              <a:rPr lang="en-US" dirty="0" err="1">
                <a:latin typeface="Times New Roman" panose="02020603050405020304" pitchFamily="18" charset="0"/>
                <a:cs typeface="Times New Roman" panose="02020603050405020304" pitchFamily="18" charset="0"/>
              </a:rPr>
              <a:t>i</a:t>
            </a:r>
            <a:r>
              <a:rPr lang="kk-KZ" dirty="0">
                <a:latin typeface="Times New Roman" panose="02020603050405020304" pitchFamily="18" charset="0"/>
                <a:cs typeface="Times New Roman" panose="02020603050405020304" pitchFamily="18" charset="0"/>
              </a:rPr>
              <a:t>с</a:t>
            </a:r>
            <a:r>
              <a:rPr lang="en-US" dirty="0" err="1">
                <a:latin typeface="Times New Roman" panose="02020603050405020304" pitchFamily="18" charset="0"/>
                <a:cs typeface="Times New Roman" panose="02020603050405020304" pitchFamily="18" charset="0"/>
              </a:rPr>
              <a:t>i</a:t>
            </a:r>
            <a:r>
              <a:rPr lang="en-US" dirty="0">
                <a:latin typeface="Times New Roman" panose="02020603050405020304" pitchFamily="18" charset="0"/>
                <a:cs typeface="Times New Roman" panose="02020603050405020304" pitchFamily="18" charset="0"/>
              </a:rPr>
              <a:t> </a:t>
            </a:r>
            <a:r>
              <a:rPr lang="kk-KZ" dirty="0">
                <a:latin typeface="Times New Roman" panose="02020603050405020304" pitchFamily="18" charset="0"/>
                <a:cs typeface="Times New Roman" panose="02020603050405020304" pitchFamily="18" charset="0"/>
              </a:rPr>
              <a:t>Махамбетт</a:t>
            </a:r>
            <a:r>
              <a:rPr lang="en-US" dirty="0" err="1">
                <a:latin typeface="Times New Roman" panose="02020603050405020304" pitchFamily="18" charset="0"/>
                <a:cs typeface="Times New Roman" panose="02020603050405020304" pitchFamily="18" charset="0"/>
              </a:rPr>
              <a:t>i</a:t>
            </a:r>
            <a:r>
              <a:rPr lang="kk-KZ" dirty="0">
                <a:latin typeface="Times New Roman" panose="02020603050405020304" pitchFamily="18" charset="0"/>
                <a:cs typeface="Times New Roman" panose="02020603050405020304" pitchFamily="18" charset="0"/>
              </a:rPr>
              <a:t>ң өм</a:t>
            </a:r>
            <a:r>
              <a:rPr lang="en-US" dirty="0" err="1">
                <a:latin typeface="Times New Roman" panose="02020603050405020304" pitchFamily="18" charset="0"/>
                <a:cs typeface="Times New Roman" panose="02020603050405020304" pitchFamily="18" charset="0"/>
              </a:rPr>
              <a:t>i</a:t>
            </a:r>
            <a:r>
              <a:rPr lang="kk-KZ" dirty="0">
                <a:latin typeface="Times New Roman" panose="02020603050405020304" pitchFamily="18" charset="0"/>
                <a:cs typeface="Times New Roman" panose="02020603050405020304" pitchFamily="18" charset="0"/>
              </a:rPr>
              <a:t>р</a:t>
            </a:r>
            <a:r>
              <a:rPr lang="en-US" dirty="0" err="1">
                <a:latin typeface="Times New Roman" panose="02020603050405020304" pitchFamily="18" charset="0"/>
                <a:cs typeface="Times New Roman" panose="02020603050405020304" pitchFamily="18" charset="0"/>
              </a:rPr>
              <a:t>i</a:t>
            </a:r>
            <a:r>
              <a:rPr lang="kk-KZ" dirty="0">
                <a:latin typeface="Times New Roman" panose="02020603050405020304" pitchFamily="18" charset="0"/>
                <a:cs typeface="Times New Roman" panose="02020603050405020304" pitchFamily="18" charset="0"/>
              </a:rPr>
              <a:t>н</a:t>
            </a:r>
            <a:r>
              <a:rPr lang="en-US" dirty="0" err="1">
                <a:latin typeface="Times New Roman" panose="02020603050405020304" pitchFamily="18" charset="0"/>
                <a:cs typeface="Times New Roman" panose="02020603050405020304" pitchFamily="18" charset="0"/>
              </a:rPr>
              <a:t>i</a:t>
            </a:r>
            <a:r>
              <a:rPr lang="kk-KZ" dirty="0">
                <a:latin typeface="Times New Roman" panose="02020603050405020304" pitchFamily="18" charset="0"/>
                <a:cs typeface="Times New Roman" panose="02020603050405020304" pitchFamily="18" charset="0"/>
              </a:rPr>
              <a:t>ң соңғы күндер</a:t>
            </a:r>
            <a:r>
              <a:rPr lang="en-US" dirty="0" err="1">
                <a:latin typeface="Times New Roman" panose="02020603050405020304" pitchFamily="18" charset="0"/>
                <a:cs typeface="Times New Roman" panose="02020603050405020304" pitchFamily="18" charset="0"/>
              </a:rPr>
              <a:t>i</a:t>
            </a:r>
            <a:r>
              <a:rPr lang="en-US" dirty="0">
                <a:latin typeface="Times New Roman" panose="02020603050405020304" pitchFamily="18" charset="0"/>
                <a:cs typeface="Times New Roman" panose="02020603050405020304" pitchFamily="18" charset="0"/>
              </a:rPr>
              <a:t> </a:t>
            </a:r>
            <a:r>
              <a:rPr lang="kk-KZ" dirty="0">
                <a:latin typeface="Times New Roman" panose="02020603050405020304" pitchFamily="18" charset="0"/>
                <a:cs typeface="Times New Roman" panose="02020603050405020304" pitchFamily="18" charset="0"/>
              </a:rPr>
              <a:t>туралы өрбейд</a:t>
            </a:r>
            <a:r>
              <a:rPr lang="en-US" dirty="0" err="1">
                <a:latin typeface="Times New Roman" panose="02020603050405020304" pitchFamily="18" charset="0"/>
                <a:cs typeface="Times New Roman" panose="02020603050405020304" pitchFamily="18" charset="0"/>
              </a:rPr>
              <a:t>i</a:t>
            </a:r>
            <a:r>
              <a:rPr lang="en-US" dirty="0">
                <a:latin typeface="Times New Roman" panose="02020603050405020304" pitchFamily="18" charset="0"/>
                <a:cs typeface="Times New Roman" panose="02020603050405020304" pitchFamily="18" charset="0"/>
              </a:rPr>
              <a:t>. </a:t>
            </a:r>
            <a:r>
              <a:rPr lang="kk-KZ" dirty="0">
                <a:latin typeface="Times New Roman" panose="02020603050405020304" pitchFamily="18" charset="0"/>
                <a:cs typeface="Times New Roman" panose="02020603050405020304" pitchFamily="18" charset="0"/>
              </a:rPr>
              <a:t>Өлеңдег</a:t>
            </a:r>
            <a:r>
              <a:rPr lang="en-US" dirty="0" err="1">
                <a:latin typeface="Times New Roman" panose="02020603050405020304" pitchFamily="18" charset="0"/>
                <a:cs typeface="Times New Roman" panose="02020603050405020304" pitchFamily="18" charset="0"/>
              </a:rPr>
              <a:t>i</a:t>
            </a:r>
            <a:r>
              <a:rPr lang="en-US" dirty="0">
                <a:latin typeface="Times New Roman" panose="02020603050405020304" pitchFamily="18" charset="0"/>
                <a:cs typeface="Times New Roman" panose="02020603050405020304" pitchFamily="18" charset="0"/>
              </a:rPr>
              <a:t> </a:t>
            </a:r>
            <a:r>
              <a:rPr lang="kk-KZ" dirty="0">
                <a:latin typeface="Times New Roman" panose="02020603050405020304" pitchFamily="18" charset="0"/>
                <a:cs typeface="Times New Roman" panose="02020603050405020304" pitchFamily="18" charset="0"/>
              </a:rPr>
              <a:t>трагедиялық образ – Махамбет. Ол өз</a:t>
            </a:r>
            <a:r>
              <a:rPr lang="en-US" dirty="0" err="1">
                <a:latin typeface="Times New Roman" panose="02020603050405020304" pitchFamily="18" charset="0"/>
                <a:cs typeface="Times New Roman" panose="02020603050405020304" pitchFamily="18" charset="0"/>
              </a:rPr>
              <a:t>i</a:t>
            </a:r>
            <a:r>
              <a:rPr lang="kk-KZ" dirty="0">
                <a:latin typeface="Times New Roman" panose="02020603050405020304" pitchFamily="18" charset="0"/>
                <a:cs typeface="Times New Roman" panose="02020603050405020304" pitchFamily="18" charset="0"/>
              </a:rPr>
              <a:t>н</a:t>
            </a:r>
            <a:r>
              <a:rPr lang="en-US" dirty="0" err="1">
                <a:latin typeface="Times New Roman" panose="02020603050405020304" pitchFamily="18" charset="0"/>
                <a:cs typeface="Times New Roman" panose="02020603050405020304" pitchFamily="18" charset="0"/>
              </a:rPr>
              <a:t>i</a:t>
            </a:r>
            <a:r>
              <a:rPr lang="kk-KZ" dirty="0">
                <a:latin typeface="Times New Roman" panose="02020603050405020304" pitchFamily="18" charset="0"/>
                <a:cs typeface="Times New Roman" panose="02020603050405020304" pitchFamily="18" charset="0"/>
              </a:rPr>
              <a:t>ң түс</a:t>
            </a:r>
            <a:r>
              <a:rPr lang="en-US" dirty="0" err="1">
                <a:latin typeface="Times New Roman" panose="02020603050405020304" pitchFamily="18" charset="0"/>
                <a:cs typeface="Times New Roman" panose="02020603050405020304" pitchFamily="18" charset="0"/>
              </a:rPr>
              <a:t>i</a:t>
            </a:r>
            <a:r>
              <a:rPr lang="kk-KZ" dirty="0">
                <a:latin typeface="Times New Roman" panose="02020603050405020304" pitchFamily="18" charset="0"/>
                <a:cs typeface="Times New Roman" panose="02020603050405020304" pitchFamily="18" charset="0"/>
              </a:rPr>
              <a:t>н айту арқылы ақындық пен батырлықты дәр</a:t>
            </a:r>
            <a:r>
              <a:rPr lang="en-US" dirty="0" err="1">
                <a:latin typeface="Times New Roman" panose="02020603050405020304" pitchFamily="18" charset="0"/>
                <a:cs typeface="Times New Roman" panose="02020603050405020304" pitchFamily="18" charset="0"/>
              </a:rPr>
              <a:t>i</a:t>
            </a:r>
            <a:r>
              <a:rPr lang="kk-KZ" dirty="0">
                <a:latin typeface="Times New Roman" panose="02020603050405020304" pitchFamily="18" charset="0"/>
                <a:cs typeface="Times New Roman" panose="02020603050405020304" pitchFamily="18" charset="0"/>
              </a:rPr>
              <a:t>птеп, өз</a:t>
            </a:r>
            <a:r>
              <a:rPr lang="en-US" dirty="0" err="1">
                <a:latin typeface="Times New Roman" panose="02020603050405020304" pitchFamily="18" charset="0"/>
                <a:cs typeface="Times New Roman" panose="02020603050405020304" pitchFamily="18" charset="0"/>
              </a:rPr>
              <a:t>i</a:t>
            </a:r>
            <a:r>
              <a:rPr lang="kk-KZ" dirty="0">
                <a:latin typeface="Times New Roman" panose="02020603050405020304" pitchFamily="18" charset="0"/>
                <a:cs typeface="Times New Roman" panose="02020603050405020304" pitchFamily="18" charset="0"/>
              </a:rPr>
              <a:t>н</a:t>
            </a:r>
            <a:r>
              <a:rPr lang="en-US" dirty="0" err="1">
                <a:latin typeface="Times New Roman" panose="02020603050405020304" pitchFamily="18" charset="0"/>
                <a:cs typeface="Times New Roman" panose="02020603050405020304" pitchFamily="18" charset="0"/>
              </a:rPr>
              <a:t>i</a:t>
            </a:r>
            <a:r>
              <a:rPr lang="kk-KZ" dirty="0">
                <a:latin typeface="Times New Roman" panose="02020603050405020304" pitchFamily="18" charset="0"/>
                <a:cs typeface="Times New Roman" panose="02020603050405020304" pitchFamily="18" charset="0"/>
              </a:rPr>
              <a:t>ң ел болашағына деген зор сен</a:t>
            </a:r>
            <a:r>
              <a:rPr lang="en-US" dirty="0" err="1">
                <a:latin typeface="Times New Roman" panose="02020603050405020304" pitchFamily="18" charset="0"/>
                <a:cs typeface="Times New Roman" panose="02020603050405020304" pitchFamily="18" charset="0"/>
              </a:rPr>
              <a:t>i</a:t>
            </a:r>
            <a:r>
              <a:rPr lang="kk-KZ" dirty="0">
                <a:latin typeface="Times New Roman" panose="02020603050405020304" pitchFamily="18" charset="0"/>
                <a:cs typeface="Times New Roman" panose="02020603050405020304" pitchFamily="18" charset="0"/>
              </a:rPr>
              <a:t>м</a:t>
            </a:r>
            <a:r>
              <a:rPr lang="en-US" dirty="0" err="1">
                <a:latin typeface="Times New Roman" panose="02020603050405020304" pitchFamily="18" charset="0"/>
                <a:cs typeface="Times New Roman" panose="02020603050405020304" pitchFamily="18" charset="0"/>
              </a:rPr>
              <a:t>i</a:t>
            </a:r>
            <a:r>
              <a:rPr lang="kk-KZ" dirty="0">
                <a:latin typeface="Times New Roman" panose="02020603050405020304" pitchFamily="18" charset="0"/>
                <a:cs typeface="Times New Roman" panose="02020603050405020304" pitchFamily="18" charset="0"/>
              </a:rPr>
              <a:t>н б</a:t>
            </a:r>
            <a:r>
              <a:rPr lang="en-US" dirty="0" err="1">
                <a:latin typeface="Times New Roman" panose="02020603050405020304" pitchFamily="18" charset="0"/>
                <a:cs typeface="Times New Roman" panose="02020603050405020304" pitchFamily="18" charset="0"/>
              </a:rPr>
              <a:t>i</a:t>
            </a:r>
            <a:r>
              <a:rPr lang="kk-KZ" dirty="0">
                <a:latin typeface="Times New Roman" panose="02020603050405020304" pitchFamily="18" charset="0"/>
                <a:cs typeface="Times New Roman" panose="02020603050405020304" pitchFamily="18" charset="0"/>
              </a:rPr>
              <a:t>лд</a:t>
            </a:r>
            <a:r>
              <a:rPr lang="en-US" dirty="0" err="1">
                <a:latin typeface="Times New Roman" panose="02020603050405020304" pitchFamily="18" charset="0"/>
                <a:cs typeface="Times New Roman" panose="02020603050405020304" pitchFamily="18" charset="0"/>
              </a:rPr>
              <a:t>i</a:t>
            </a:r>
            <a:r>
              <a:rPr lang="kk-KZ" dirty="0">
                <a:latin typeface="Times New Roman" panose="02020603050405020304" pitchFamily="18" charset="0"/>
                <a:cs typeface="Times New Roman" panose="02020603050405020304" pitchFamily="18" charset="0"/>
              </a:rPr>
              <a:t>ред</a:t>
            </a:r>
            <a:r>
              <a:rPr lang="en-US" dirty="0" err="1">
                <a:latin typeface="Times New Roman" panose="02020603050405020304" pitchFamily="18" charset="0"/>
                <a:cs typeface="Times New Roman" panose="02020603050405020304" pitchFamily="18" charset="0"/>
              </a:rPr>
              <a:t>i</a:t>
            </a:r>
            <a:r>
              <a:rPr lang="en-US" dirty="0">
                <a:latin typeface="Times New Roman" panose="02020603050405020304" pitchFamily="18" charset="0"/>
                <a:cs typeface="Times New Roman" panose="02020603050405020304" pitchFamily="18" charset="0"/>
              </a:rPr>
              <a:t>.</a:t>
            </a:r>
            <a:r>
              <a:rPr lang="kk-KZ" dirty="0">
                <a:latin typeface="Times New Roman" panose="02020603050405020304" pitchFamily="18" charset="0"/>
                <a:cs typeface="Times New Roman" panose="02020603050405020304" pitchFamily="18" charset="0"/>
              </a:rPr>
              <a:t> Автор өз пайымдауымен бүгінгі ұрпақтың міндетін, халықтың көкейіндегі танымын ұштастыра  әсерлі жеткізе білген.</a:t>
            </a:r>
            <a:r>
              <a:rPr lang="en-US" dirty="0">
                <a:latin typeface="Times New Roman" panose="02020603050405020304" pitchFamily="18" charset="0"/>
                <a:cs typeface="Times New Roman" panose="02020603050405020304" pitchFamily="18" charset="0"/>
              </a:rPr>
              <a:t> </a:t>
            </a:r>
            <a:endParaRPr lang="ru-RU" dirty="0">
              <a:latin typeface="Times New Roman" panose="02020603050405020304" pitchFamily="18" charset="0"/>
              <a:cs typeface="Times New Roman" panose="02020603050405020304" pitchFamily="18" charset="0"/>
            </a:endParaRPr>
          </a:p>
        </p:txBody>
      </p:sp>
      <p:pic>
        <p:nvPicPr>
          <p:cNvPr id="3" name="Рисунок 2">
            <a:extLst>
              <a:ext uri="{FF2B5EF4-FFF2-40B4-BE49-F238E27FC236}">
                <a16:creationId xmlns="" xmlns:a16="http://schemas.microsoft.com/office/drawing/2014/main" id="{DAE6C40E-9939-4210-9B59-E5BA0EDC73B0}"/>
              </a:ext>
            </a:extLst>
          </p:cNvPr>
          <p:cNvPicPr>
            <a:picLocks noChangeAspect="1"/>
          </p:cNvPicPr>
          <p:nvPr/>
        </p:nvPicPr>
        <p:blipFill>
          <a:blip r:embed="rId2" cstate="print"/>
          <a:stretch>
            <a:fillRect/>
          </a:stretch>
        </p:blipFill>
        <p:spPr>
          <a:xfrm>
            <a:off x="1056640" y="476458"/>
            <a:ext cx="1127858" cy="1048603"/>
          </a:xfrm>
          <a:prstGeom prst="rect">
            <a:avLst/>
          </a:prstGeom>
        </p:spPr>
      </p:pic>
    </p:spTree>
    <p:extLst>
      <p:ext uri="{BB962C8B-B14F-4D97-AF65-F5344CB8AC3E}">
        <p14:creationId xmlns="" xmlns:p14="http://schemas.microsoft.com/office/powerpoint/2010/main" val="150279348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A4D5E0D2-E55C-4FE3-84B9-3969CB3232B6}"/>
              </a:ext>
            </a:extLst>
          </p:cNvPr>
          <p:cNvSpPr txBox="1"/>
          <p:nvPr/>
        </p:nvSpPr>
        <p:spPr>
          <a:xfrm>
            <a:off x="1605280" y="708289"/>
            <a:ext cx="9662160" cy="5216813"/>
          </a:xfrm>
          <a:prstGeom prst="rect">
            <a:avLst/>
          </a:prstGeom>
          <a:noFill/>
        </p:spPr>
        <p:txBody>
          <a:bodyPr wrap="square">
            <a:spAutoFit/>
          </a:bodyPr>
          <a:lstStyle/>
          <a:p>
            <a:pPr lvl="0">
              <a:spcAft>
                <a:spcPts val="1000"/>
              </a:spcAft>
            </a:pPr>
            <a:r>
              <a:rPr lang="kk-KZ" sz="32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Бүгінгі </a:t>
            </a:r>
            <a:r>
              <a:rPr lang="kk-KZ" sz="3200" b="1" dirty="0"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сабақта</a:t>
            </a:r>
          </a:p>
          <a:p>
            <a:pPr lvl="0">
              <a:spcAft>
                <a:spcPts val="1000"/>
              </a:spcAft>
            </a:pPr>
            <a:endParaRPr lang="kk-KZ" sz="32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endParaRPr>
          </a:p>
          <a:p>
            <a:pPr marL="342900" indent="-342900">
              <a:buFontTx/>
              <a:buChar char="-"/>
            </a:pPr>
            <a:r>
              <a:rPr lang="kk-KZ" sz="3200" dirty="0" smtClean="0">
                <a:latin typeface="Times New Roman" pitchFamily="18" charset="0"/>
                <a:cs typeface="Times New Roman" pitchFamily="18" charset="0"/>
              </a:rPr>
              <a:t>Шығармадағы </a:t>
            </a:r>
            <a:r>
              <a:rPr lang="kk-KZ" sz="3200" dirty="0">
                <a:latin typeface="Times New Roman" pitchFamily="18" charset="0"/>
                <a:cs typeface="Times New Roman" pitchFamily="18" charset="0"/>
              </a:rPr>
              <a:t>Махамбет </a:t>
            </a:r>
            <a:r>
              <a:rPr lang="kk-KZ" sz="3200" dirty="0" smtClean="0">
                <a:latin typeface="Times New Roman" pitchFamily="18" charset="0"/>
                <a:cs typeface="Times New Roman" pitchFamily="18" charset="0"/>
              </a:rPr>
              <a:t>заманы мен бүгінгі </a:t>
            </a:r>
            <a:r>
              <a:rPr lang="kk-KZ" sz="3200" dirty="0">
                <a:latin typeface="Times New Roman" pitchFamily="18" charset="0"/>
                <a:cs typeface="Times New Roman" pitchFamily="18" charset="0"/>
              </a:rPr>
              <a:t>күн </a:t>
            </a:r>
            <a:r>
              <a:rPr lang="kk-KZ" sz="3200" dirty="0" smtClean="0">
                <a:latin typeface="Times New Roman" pitchFamily="18" charset="0"/>
                <a:cs typeface="Times New Roman" pitchFamily="18" charset="0"/>
              </a:rPr>
              <a:t> тарихи </a:t>
            </a:r>
            <a:r>
              <a:rPr lang="kk-KZ" sz="3200" dirty="0">
                <a:latin typeface="Times New Roman" pitchFamily="18" charset="0"/>
                <a:cs typeface="Times New Roman" pitchFamily="18" charset="0"/>
              </a:rPr>
              <a:t>сабақтастығын салыстыра отырып баға </a:t>
            </a:r>
            <a:r>
              <a:rPr lang="kk-KZ" sz="3200" dirty="0" smtClean="0">
                <a:latin typeface="Times New Roman" pitchFamily="18" charset="0"/>
                <a:cs typeface="Times New Roman" pitchFamily="18" charset="0"/>
              </a:rPr>
              <a:t>беріп, </a:t>
            </a:r>
            <a:r>
              <a:rPr lang="kk-KZ" sz="3200" dirty="0">
                <a:latin typeface="Times New Roman" pitchFamily="18" charset="0"/>
                <a:cs typeface="Times New Roman" pitchFamily="18" charset="0"/>
              </a:rPr>
              <a:t>пікір </a:t>
            </a:r>
            <a:r>
              <a:rPr lang="kk-KZ" sz="3200" dirty="0" smtClean="0">
                <a:latin typeface="Times New Roman" pitchFamily="18" charset="0"/>
                <a:cs typeface="Times New Roman" pitchFamily="18" charset="0"/>
              </a:rPr>
              <a:t>білдірдіңіздер;</a:t>
            </a:r>
            <a:endParaRPr lang="kk-KZ" sz="3200" dirty="0">
              <a:latin typeface="Times New Roman" pitchFamily="18" charset="0"/>
              <a:cs typeface="Times New Roman" pitchFamily="18" charset="0"/>
            </a:endParaRPr>
          </a:p>
          <a:p>
            <a:pPr marL="342900" indent="-342900">
              <a:buFontTx/>
              <a:buChar char="-"/>
            </a:pPr>
            <a:r>
              <a:rPr lang="kk-KZ" sz="3200" dirty="0" smtClean="0">
                <a:latin typeface="Times New Roman" pitchFamily="18" charset="0"/>
                <a:cs typeface="Times New Roman" pitchFamily="18" charset="0"/>
              </a:rPr>
              <a:t>Көркемдік </a:t>
            </a:r>
            <a:r>
              <a:rPr lang="kk-KZ" sz="3200" dirty="0">
                <a:latin typeface="Times New Roman" pitchFamily="18" charset="0"/>
                <a:cs typeface="Times New Roman" pitchFamily="18" charset="0"/>
              </a:rPr>
              <a:t>құндылығына </a:t>
            </a:r>
            <a:r>
              <a:rPr lang="kk-KZ" sz="3200" dirty="0" smtClean="0">
                <a:latin typeface="Times New Roman" pitchFamily="18" charset="0"/>
                <a:cs typeface="Times New Roman" pitchFamily="18" charset="0"/>
              </a:rPr>
              <a:t>тоқталдыңыздар.</a:t>
            </a:r>
            <a:endParaRPr lang="kk-KZ" sz="3200" dirty="0">
              <a:latin typeface="Times New Roman" pitchFamily="18" charset="0"/>
              <a:cs typeface="Times New Roman" pitchFamily="18" charset="0"/>
            </a:endParaRPr>
          </a:p>
          <a:p>
            <a:pPr marL="342900" indent="-342900">
              <a:buFontTx/>
              <a:buChar char="-"/>
            </a:pPr>
            <a:endParaRPr lang="kk-KZ" sz="3200" dirty="0">
              <a:latin typeface="Times New Roman" pitchFamily="18" charset="0"/>
              <a:cs typeface="Times New Roman" pitchFamily="18" charset="0"/>
            </a:endParaRPr>
          </a:p>
          <a:p>
            <a:pPr marL="342900" indent="-342900">
              <a:buFontTx/>
              <a:buChar char="-"/>
            </a:pPr>
            <a:endParaRPr lang="kk-KZ" sz="2400" dirty="0" smtClean="0">
              <a:latin typeface="Times New Roman" pitchFamily="18" charset="0"/>
              <a:cs typeface="Times New Roman" pitchFamily="18" charset="0"/>
            </a:endParaRPr>
          </a:p>
          <a:p>
            <a:pPr marL="342900" indent="-342900">
              <a:buFontTx/>
              <a:buChar char="-"/>
            </a:pPr>
            <a:endParaRPr lang="kk-KZ" sz="2400" dirty="0">
              <a:latin typeface="Times New Roman" pitchFamily="18" charset="0"/>
              <a:cs typeface="Times New Roman" pitchFamily="18" charset="0"/>
            </a:endParaRPr>
          </a:p>
          <a:p>
            <a:pPr lvl="0">
              <a:spcAft>
                <a:spcPts val="1000"/>
              </a:spcAft>
            </a:pPr>
            <a:endParaRPr lang="kk-KZ" sz="1800" b="1" dirty="0">
              <a:solidFill>
                <a:schemeClr val="accent5">
                  <a:lumMod val="75000"/>
                </a:schemeClr>
              </a:solidFill>
              <a:latin typeface="Times New Roman" panose="02020603050405020304" pitchFamily="18" charset="0"/>
              <a:ea typeface="Calibri" panose="020F0502020204030204" pitchFamily="34" charset="0"/>
              <a:cs typeface="Times New Roman" panose="02020603050405020304" pitchFamily="18" charset="0"/>
            </a:endParaRPr>
          </a:p>
          <a:p>
            <a:pPr lvl="0"/>
            <a:r>
              <a:rPr lang="kk-KZ" sz="1800" dirty="0">
                <a:solidFill>
                  <a:prstClr val="black"/>
                </a:solidFill>
                <a:latin typeface="Times New Roman" pitchFamily="18" charset="0"/>
                <a:cs typeface="Times New Roman" pitchFamily="18" charset="0"/>
              </a:rPr>
              <a:t> </a:t>
            </a:r>
          </a:p>
        </p:txBody>
      </p:sp>
      <p:pic>
        <p:nvPicPr>
          <p:cNvPr id="1026" name="Picture 2"/>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8995522" y="4277379"/>
            <a:ext cx="2005013" cy="158432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extLst>
      <p:ext uri="{BB962C8B-B14F-4D97-AF65-F5344CB8AC3E}">
        <p14:creationId xmlns="" xmlns:p14="http://schemas.microsoft.com/office/powerpoint/2010/main" val="387398460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 xmlns:a16="http://schemas.microsoft.com/office/drawing/2014/main" id="{3F0813F8-E440-4CA0-914E-C30B29AD3AC2}"/>
              </a:ext>
            </a:extLst>
          </p:cNvPr>
          <p:cNvSpPr txBox="1"/>
          <p:nvPr/>
        </p:nvSpPr>
        <p:spPr>
          <a:xfrm>
            <a:off x="2021840" y="932934"/>
            <a:ext cx="7924800" cy="2800767"/>
          </a:xfrm>
          <a:prstGeom prst="rect">
            <a:avLst/>
          </a:prstGeom>
          <a:noFill/>
        </p:spPr>
        <p:txBody>
          <a:bodyPr wrap="square" rtlCol="0">
            <a:spAutoFit/>
          </a:bodyPr>
          <a:lstStyle/>
          <a:p>
            <a:r>
              <a:rPr lang="kk-KZ" sz="3200" b="1" dirty="0">
                <a:solidFill>
                  <a:srgbClr val="FF0000"/>
                </a:solidFill>
                <a:latin typeface="Times New Roman" panose="02020603050405020304" pitchFamily="18" charset="0"/>
                <a:cs typeface="Times New Roman" panose="02020603050405020304" pitchFamily="18" charset="0"/>
              </a:rPr>
              <a:t>Қосымша тапсырма</a:t>
            </a:r>
          </a:p>
          <a:p>
            <a:endParaRPr lang="kk-KZ" sz="3200" b="1" dirty="0">
              <a:solidFill>
                <a:srgbClr val="FF0000"/>
              </a:solidFill>
              <a:latin typeface="Times New Roman" panose="02020603050405020304" pitchFamily="18" charset="0"/>
              <a:cs typeface="Times New Roman" panose="02020603050405020304" pitchFamily="18" charset="0"/>
            </a:endParaRPr>
          </a:p>
          <a:p>
            <a:r>
              <a:rPr lang="kk-KZ" sz="3200" dirty="0">
                <a:latin typeface="Times New Roman" panose="02020603050405020304" pitchFamily="18" charset="0"/>
                <a:cs typeface="Times New Roman" panose="02020603050405020304" pitchFamily="18" charset="0"/>
              </a:rPr>
              <a:t>Махамбет Өтемісұлының образын ашып, арнау өлең шығару </a:t>
            </a:r>
            <a:r>
              <a:rPr lang="x-none" sz="3200" dirty="0">
                <a:latin typeface="Times New Roman" panose="02020603050405020304" pitchFamily="18" charset="0"/>
                <a:cs typeface="Times New Roman" panose="02020603050405020304" pitchFamily="18" charset="0"/>
              </a:rPr>
              <a:t>( </a:t>
            </a:r>
            <a:r>
              <a:rPr lang="kk-KZ" sz="3200" dirty="0">
                <a:latin typeface="Times New Roman" panose="02020603050405020304" pitchFamily="18" charset="0"/>
                <a:cs typeface="Times New Roman" panose="02020603050405020304" pitchFamily="18" charset="0"/>
              </a:rPr>
              <a:t>кем дегенде </a:t>
            </a:r>
            <a:r>
              <a:rPr lang="x-none" sz="3200" dirty="0">
                <a:latin typeface="Times New Roman" panose="02020603050405020304" pitchFamily="18" charset="0"/>
                <a:cs typeface="Times New Roman" panose="02020603050405020304" pitchFamily="18" charset="0"/>
              </a:rPr>
              <a:t>2</a:t>
            </a:r>
            <a:r>
              <a:rPr lang="kk-KZ" sz="3200" dirty="0">
                <a:latin typeface="Times New Roman" panose="02020603050405020304" pitchFamily="18" charset="0"/>
                <a:cs typeface="Times New Roman" panose="02020603050405020304" pitchFamily="18" charset="0"/>
              </a:rPr>
              <a:t> шумақ</a:t>
            </a:r>
            <a:r>
              <a:rPr lang="x-none" sz="3200" dirty="0">
                <a:latin typeface="Times New Roman" panose="02020603050405020304" pitchFamily="18" charset="0"/>
                <a:cs typeface="Times New Roman" panose="02020603050405020304" pitchFamily="18" charset="0"/>
              </a:rPr>
              <a:t>)</a:t>
            </a:r>
            <a:r>
              <a:rPr lang="kk-KZ" sz="3200" dirty="0">
                <a:latin typeface="Times New Roman" panose="02020603050405020304" pitchFamily="18" charset="0"/>
                <a:cs typeface="Times New Roman" panose="02020603050405020304" pitchFamily="18" charset="0"/>
              </a:rPr>
              <a:t>.</a:t>
            </a:r>
          </a:p>
          <a:p>
            <a:endParaRPr lang="kk-KZ" sz="2400" dirty="0">
              <a:latin typeface="Times New Roman" panose="02020603050405020304" pitchFamily="18" charset="0"/>
              <a:cs typeface="Times New Roman" panose="02020603050405020304" pitchFamily="18" charset="0"/>
            </a:endParaRPr>
          </a:p>
          <a:p>
            <a:endParaRPr lang="kk-KZ" sz="2400" b="1" dirty="0">
              <a:solidFill>
                <a:srgbClr val="FF0000"/>
              </a:solidFill>
            </a:endParaRPr>
          </a:p>
        </p:txBody>
      </p:sp>
    </p:spTree>
    <p:extLst>
      <p:ext uri="{BB962C8B-B14F-4D97-AF65-F5344CB8AC3E}">
        <p14:creationId xmlns="" xmlns:p14="http://schemas.microsoft.com/office/powerpoint/2010/main" val="32402050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 xmlns:a16="http://schemas.microsoft.com/office/drawing/2014/main" id="{83E8AB71-5EF4-4D13-99E7-C934D843DF7B}"/>
              </a:ext>
            </a:extLst>
          </p:cNvPr>
          <p:cNvSpPr txBox="1"/>
          <p:nvPr/>
        </p:nvSpPr>
        <p:spPr>
          <a:xfrm>
            <a:off x="1757680" y="1876149"/>
            <a:ext cx="9398000" cy="1754326"/>
          </a:xfrm>
          <a:prstGeom prst="rect">
            <a:avLst/>
          </a:prstGeom>
          <a:noFill/>
        </p:spPr>
        <p:txBody>
          <a:bodyPr wrap="square" rtlCol="0">
            <a:spAutoFit/>
          </a:bodyPr>
          <a:lstStyle/>
          <a:p>
            <a:pPr algn="ctr"/>
            <a:r>
              <a:rPr lang="kk-KZ" sz="5400" b="1" dirty="0">
                <a:ln w="0"/>
                <a:solidFill>
                  <a:srgbClr val="002060"/>
                </a:solidFill>
                <a:effectLst>
                  <a:reflection blurRad="6350" stA="53000" endA="300" endPos="35500" dir="5400000" sy="-90000" algn="bl" rotWithShape="0"/>
                </a:effectLst>
                <a:latin typeface="Times New Roman" panose="02020603050405020304" pitchFamily="18" charset="0"/>
                <a:cs typeface="Times New Roman" panose="02020603050405020304" pitchFamily="18" charset="0"/>
              </a:rPr>
              <a:t>Назар қойып тыңдағандарыңызға рақмет!</a:t>
            </a:r>
            <a:endParaRPr lang="x-none" sz="5400" b="1" dirty="0">
              <a:ln w="0"/>
              <a:solidFill>
                <a:srgbClr val="002060"/>
              </a:solidFill>
              <a:effectLst>
                <a:reflection blurRad="6350" stA="53000" endA="300" endPos="35500" dir="5400000" sy="-90000" algn="bl" rotWithShape="0"/>
              </a:effectLst>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259500652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a:extLst>
              <a:ext uri="{FF2B5EF4-FFF2-40B4-BE49-F238E27FC236}">
                <a16:creationId xmlns="" xmlns:a16="http://schemas.microsoft.com/office/drawing/2014/main" id="{5A19DEDD-0A4C-4CF8-9D3D-26244DD78064}"/>
              </a:ext>
            </a:extLst>
          </p:cNvPr>
          <p:cNvSpPr txBox="1"/>
          <p:nvPr/>
        </p:nvSpPr>
        <p:spPr>
          <a:xfrm>
            <a:off x="1645920" y="875717"/>
            <a:ext cx="9845040" cy="3529684"/>
          </a:xfrm>
          <a:prstGeom prst="rect">
            <a:avLst/>
          </a:prstGeom>
          <a:noFill/>
        </p:spPr>
        <p:txBody>
          <a:bodyPr wrap="square">
            <a:spAutoFit/>
          </a:bodyPr>
          <a:lstStyle/>
          <a:p>
            <a:pPr>
              <a:buNone/>
            </a:pPr>
            <a:r>
              <a:rPr lang="kk-KZ" sz="2000" b="1" dirty="0">
                <a:solidFill>
                  <a:srgbClr val="FF0000"/>
                </a:solidFill>
                <a:latin typeface="Times New Roman" pitchFamily="18" charset="0"/>
                <a:cs typeface="Times New Roman" pitchFamily="18" charset="0"/>
              </a:rPr>
              <a:t>Оқу мақсаты:</a:t>
            </a:r>
          </a:p>
          <a:p>
            <a:pPr marR="67945" lvl="0">
              <a:lnSpc>
                <a:spcPct val="109000"/>
              </a:lnSpc>
              <a:spcAft>
                <a:spcPts val="1000"/>
              </a:spcAft>
            </a:pPr>
            <a:r>
              <a:rPr lang="kk-KZ" sz="2000" dirty="0">
                <a:solidFill>
                  <a:prstClr val="black"/>
                </a:solidFill>
                <a:latin typeface="Times New Roman"/>
                <a:ea typeface="Calibri"/>
              </a:rPr>
              <a:t>7.2.3.1 тарихи және көркемдік құндылығы</a:t>
            </a:r>
          </a:p>
          <a:p>
            <a:pPr marR="67945" lvl="0">
              <a:lnSpc>
                <a:spcPct val="109000"/>
              </a:lnSpc>
              <a:spcAft>
                <a:spcPts val="1000"/>
              </a:spcAft>
            </a:pPr>
            <a:r>
              <a:rPr lang="kk-KZ" sz="2000" dirty="0">
                <a:solidFill>
                  <a:prstClr val="black"/>
                </a:solidFill>
                <a:latin typeface="Times New Roman"/>
                <a:ea typeface="Calibri"/>
              </a:rPr>
              <a:t>7.4.4.5  кейіпкерлердің іс</a:t>
            </a:r>
            <a:r>
              <a:rPr lang="x-none" sz="2000" dirty="0">
                <a:solidFill>
                  <a:prstClr val="black"/>
                </a:solidFill>
                <a:latin typeface="Times New Roman"/>
                <a:ea typeface="Calibri"/>
              </a:rPr>
              <a:t>-</a:t>
            </a:r>
            <a:r>
              <a:rPr lang="x-none" sz="2000" dirty="0" err="1">
                <a:solidFill>
                  <a:prstClr val="black"/>
                </a:solidFill>
                <a:latin typeface="Times New Roman"/>
                <a:ea typeface="Calibri"/>
              </a:rPr>
              <a:t>әрекеті</a:t>
            </a:r>
            <a:r>
              <a:rPr lang="x-none" sz="2000" dirty="0">
                <a:solidFill>
                  <a:prstClr val="black"/>
                </a:solidFill>
                <a:latin typeface="Times New Roman"/>
                <a:ea typeface="Calibri"/>
              </a:rPr>
              <a:t> мен автор </a:t>
            </a:r>
            <a:r>
              <a:rPr lang="x-none" sz="2000" dirty="0" err="1">
                <a:solidFill>
                  <a:prstClr val="black"/>
                </a:solidFill>
                <a:latin typeface="Times New Roman"/>
                <a:ea typeface="Calibri"/>
              </a:rPr>
              <a:t>берген</a:t>
            </a:r>
            <a:r>
              <a:rPr lang="x-none" sz="2000" dirty="0">
                <a:solidFill>
                  <a:prstClr val="black"/>
                </a:solidFill>
                <a:latin typeface="Times New Roman"/>
                <a:ea typeface="Calibri"/>
              </a:rPr>
              <a:t> </a:t>
            </a:r>
            <a:r>
              <a:rPr lang="x-none" sz="2000" dirty="0" err="1">
                <a:solidFill>
                  <a:prstClr val="black"/>
                </a:solidFill>
                <a:latin typeface="Times New Roman"/>
                <a:ea typeface="Calibri"/>
              </a:rPr>
              <a:t>портреттік</a:t>
            </a:r>
            <a:r>
              <a:rPr lang="x-none" sz="2000" dirty="0">
                <a:solidFill>
                  <a:prstClr val="black"/>
                </a:solidFill>
                <a:latin typeface="Times New Roman"/>
                <a:ea typeface="Calibri"/>
              </a:rPr>
              <a:t> </a:t>
            </a:r>
            <a:r>
              <a:rPr lang="x-none" sz="2000" dirty="0" err="1">
                <a:solidFill>
                  <a:prstClr val="black"/>
                </a:solidFill>
                <a:latin typeface="Times New Roman"/>
                <a:ea typeface="Calibri"/>
              </a:rPr>
              <a:t>мінездемені</a:t>
            </a:r>
            <a:r>
              <a:rPr lang="x-none" sz="2000" dirty="0">
                <a:solidFill>
                  <a:prstClr val="black"/>
                </a:solidFill>
                <a:latin typeface="Times New Roman"/>
                <a:ea typeface="Calibri"/>
              </a:rPr>
              <a:t> </a:t>
            </a:r>
            <a:r>
              <a:rPr lang="x-none" sz="2000" dirty="0" err="1">
                <a:solidFill>
                  <a:prstClr val="black"/>
                </a:solidFill>
                <a:latin typeface="Times New Roman"/>
                <a:ea typeface="Calibri"/>
              </a:rPr>
              <a:t>салыстырып</a:t>
            </a:r>
            <a:r>
              <a:rPr lang="x-none" sz="2000" dirty="0">
                <a:solidFill>
                  <a:prstClr val="black"/>
                </a:solidFill>
                <a:latin typeface="Times New Roman"/>
                <a:ea typeface="Calibri"/>
              </a:rPr>
              <a:t>, </a:t>
            </a:r>
            <a:r>
              <a:rPr lang="x-none" sz="2000" dirty="0" err="1">
                <a:solidFill>
                  <a:prstClr val="black"/>
                </a:solidFill>
                <a:latin typeface="Times New Roman"/>
                <a:ea typeface="Calibri"/>
              </a:rPr>
              <a:t>тарихи</a:t>
            </a:r>
            <a:r>
              <a:rPr lang="x-none" sz="2000" dirty="0">
                <a:solidFill>
                  <a:prstClr val="black"/>
                </a:solidFill>
                <a:latin typeface="Times New Roman"/>
                <a:ea typeface="Calibri"/>
              </a:rPr>
              <a:t> </a:t>
            </a:r>
            <a:r>
              <a:rPr lang="x-none" sz="2000" dirty="0" err="1">
                <a:solidFill>
                  <a:prstClr val="black"/>
                </a:solidFill>
                <a:latin typeface="Times New Roman"/>
                <a:ea typeface="Calibri"/>
              </a:rPr>
              <a:t>және</a:t>
            </a:r>
            <a:r>
              <a:rPr lang="x-none" sz="2000" dirty="0">
                <a:solidFill>
                  <a:prstClr val="black"/>
                </a:solidFill>
                <a:latin typeface="Times New Roman"/>
                <a:ea typeface="Calibri"/>
              </a:rPr>
              <a:t> </a:t>
            </a:r>
            <a:r>
              <a:rPr lang="x-none" sz="2000" dirty="0" err="1">
                <a:solidFill>
                  <a:prstClr val="black"/>
                </a:solidFill>
                <a:latin typeface="Times New Roman"/>
                <a:ea typeface="Calibri"/>
              </a:rPr>
              <a:t>көркемдік</a:t>
            </a:r>
            <a:r>
              <a:rPr lang="x-none" sz="2000" dirty="0">
                <a:solidFill>
                  <a:prstClr val="black"/>
                </a:solidFill>
                <a:latin typeface="Times New Roman"/>
                <a:ea typeface="Calibri"/>
              </a:rPr>
              <a:t> </a:t>
            </a:r>
            <a:r>
              <a:rPr lang="x-none" sz="2000" dirty="0" err="1">
                <a:solidFill>
                  <a:prstClr val="black"/>
                </a:solidFill>
                <a:latin typeface="Times New Roman"/>
                <a:ea typeface="Calibri"/>
              </a:rPr>
              <a:t>құндылығына</a:t>
            </a:r>
            <a:r>
              <a:rPr lang="x-none" sz="2000" dirty="0">
                <a:solidFill>
                  <a:prstClr val="black"/>
                </a:solidFill>
                <a:latin typeface="Times New Roman"/>
                <a:ea typeface="Calibri"/>
              </a:rPr>
              <a:t> </a:t>
            </a:r>
            <a:r>
              <a:rPr lang="x-none" sz="2000" dirty="0" err="1">
                <a:solidFill>
                  <a:prstClr val="black"/>
                </a:solidFill>
                <a:latin typeface="Times New Roman"/>
                <a:ea typeface="Calibri"/>
              </a:rPr>
              <a:t>баға</a:t>
            </a:r>
            <a:r>
              <a:rPr lang="x-none" sz="2000" dirty="0">
                <a:solidFill>
                  <a:prstClr val="black"/>
                </a:solidFill>
                <a:latin typeface="Times New Roman"/>
                <a:ea typeface="Calibri"/>
              </a:rPr>
              <a:t> беру</a:t>
            </a:r>
            <a:endParaRPr lang="kk-KZ" sz="2000" dirty="0">
              <a:solidFill>
                <a:prstClr val="black"/>
              </a:solidFill>
              <a:latin typeface="Times New Roman"/>
              <a:ea typeface="Calibri"/>
            </a:endParaRPr>
          </a:p>
          <a:p>
            <a:pPr marR="67945" lvl="0">
              <a:lnSpc>
                <a:spcPct val="109000"/>
              </a:lnSpc>
              <a:spcAft>
                <a:spcPts val="1000"/>
              </a:spcAft>
            </a:pPr>
            <a:r>
              <a:rPr lang="kk-KZ" sz="2400" b="1" dirty="0">
                <a:solidFill>
                  <a:srgbClr val="FF0000"/>
                </a:solidFill>
                <a:latin typeface="Times New Roman" pitchFamily="18" charset="0"/>
                <a:cs typeface="Times New Roman" pitchFamily="18" charset="0"/>
              </a:rPr>
              <a:t>Сабақтың мақсаты</a:t>
            </a:r>
            <a:r>
              <a:rPr lang="kk-KZ" sz="2400" b="1" dirty="0" smtClean="0">
                <a:solidFill>
                  <a:srgbClr val="FF0000"/>
                </a:solidFill>
                <a:latin typeface="Times New Roman" pitchFamily="18" charset="0"/>
                <a:cs typeface="Times New Roman" pitchFamily="18" charset="0"/>
              </a:rPr>
              <a:t>:</a:t>
            </a:r>
          </a:p>
          <a:p>
            <a:pPr marR="67945" lvl="0">
              <a:lnSpc>
                <a:spcPct val="109000"/>
              </a:lnSpc>
              <a:spcAft>
                <a:spcPts val="1000"/>
              </a:spcAft>
            </a:pPr>
            <a:r>
              <a:rPr lang="kk-KZ" sz="2400" dirty="0" smtClean="0">
                <a:latin typeface="Times New Roman" pitchFamily="18" charset="0"/>
                <a:cs typeface="Times New Roman" pitchFamily="18" charset="0"/>
              </a:rPr>
              <a:t>-  көркемдік құндылығына тоқталу</a:t>
            </a:r>
            <a:r>
              <a:rPr lang="kk-KZ" sz="2400" dirty="0">
                <a:latin typeface="Times New Roman" pitchFamily="18" charset="0"/>
                <a:cs typeface="Times New Roman" pitchFamily="18" charset="0"/>
              </a:rPr>
              <a:t>;</a:t>
            </a:r>
            <a:endParaRPr lang="kk-KZ" sz="2400" dirty="0" smtClean="0">
              <a:latin typeface="Times New Roman" pitchFamily="18" charset="0"/>
              <a:cs typeface="Times New Roman" pitchFamily="18" charset="0"/>
            </a:endParaRPr>
          </a:p>
          <a:p>
            <a:pPr marR="67945" lvl="0">
              <a:lnSpc>
                <a:spcPct val="109000"/>
              </a:lnSpc>
              <a:spcAft>
                <a:spcPts val="1000"/>
              </a:spcAft>
            </a:pPr>
            <a:r>
              <a:rPr lang="kk-KZ" sz="2400" dirty="0">
                <a:latin typeface="Times New Roman" pitchFamily="18" charset="0"/>
                <a:cs typeface="Times New Roman" pitchFamily="18" charset="0"/>
              </a:rPr>
              <a:t> - бүгінгі күн мен Махамбет заманын тарихи сабақтастығын салыстыра отырып баға беру, пікір </a:t>
            </a:r>
            <a:r>
              <a:rPr lang="kk-KZ" sz="2400" dirty="0" smtClean="0">
                <a:latin typeface="Times New Roman" pitchFamily="18" charset="0"/>
                <a:cs typeface="Times New Roman" pitchFamily="18" charset="0"/>
              </a:rPr>
              <a:t>білдіру</a:t>
            </a:r>
            <a:endParaRPr lang="kk-KZ" sz="2400" dirty="0">
              <a:latin typeface="Times New Roman" pitchFamily="18" charset="0"/>
              <a:cs typeface="Times New Roman" pitchFamily="18" charset="0"/>
            </a:endParaRPr>
          </a:p>
        </p:txBody>
      </p:sp>
    </p:spTree>
    <p:extLst>
      <p:ext uri="{BB962C8B-B14F-4D97-AF65-F5344CB8AC3E}">
        <p14:creationId xmlns="" xmlns:p14="http://schemas.microsoft.com/office/powerpoint/2010/main" val="66433183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481ACB77-492B-426F-B779-D30D9F8C02AB}"/>
              </a:ext>
            </a:extLst>
          </p:cNvPr>
          <p:cNvSpPr txBox="1"/>
          <p:nvPr/>
        </p:nvSpPr>
        <p:spPr>
          <a:xfrm>
            <a:off x="1432560" y="306924"/>
            <a:ext cx="9255760" cy="830997"/>
          </a:xfrm>
          <a:prstGeom prst="rect">
            <a:avLst/>
          </a:prstGeom>
          <a:noFill/>
        </p:spPr>
        <p:txBody>
          <a:bodyPr wrap="square">
            <a:spAutoFit/>
          </a:bodyPr>
          <a:lstStyle/>
          <a:p>
            <a:r>
              <a:rPr lang="kk-KZ" sz="2400" b="1" dirty="0">
                <a:latin typeface="Times New Roman" pitchFamily="18" charset="0"/>
                <a:cs typeface="Times New Roman" pitchFamily="18" charset="0"/>
              </a:rPr>
              <a:t>Бағалау критерийлері:</a:t>
            </a:r>
          </a:p>
          <a:p>
            <a:endParaRPr lang="kk-KZ" sz="2400" b="1" dirty="0">
              <a:solidFill>
                <a:srgbClr val="FF0000"/>
              </a:solidFill>
              <a:latin typeface="Times New Roman" pitchFamily="18" charset="0"/>
              <a:cs typeface="Times New Roman" pitchFamily="18" charset="0"/>
            </a:endParaRPr>
          </a:p>
        </p:txBody>
      </p:sp>
      <p:sp>
        <p:nvSpPr>
          <p:cNvPr id="4" name="TextBox 3">
            <a:extLst>
              <a:ext uri="{FF2B5EF4-FFF2-40B4-BE49-F238E27FC236}">
                <a16:creationId xmlns="" xmlns:a16="http://schemas.microsoft.com/office/drawing/2014/main" id="{BAF0B82D-62C7-40BF-BACE-2EB37B2BFA27}"/>
              </a:ext>
            </a:extLst>
          </p:cNvPr>
          <p:cNvSpPr txBox="1"/>
          <p:nvPr/>
        </p:nvSpPr>
        <p:spPr>
          <a:xfrm>
            <a:off x="1874520" y="3429000"/>
            <a:ext cx="9001760" cy="4316438"/>
          </a:xfrm>
          <a:prstGeom prst="rect">
            <a:avLst/>
          </a:prstGeom>
          <a:noFill/>
        </p:spPr>
        <p:txBody>
          <a:bodyPr wrap="square" rtlCol="0">
            <a:spAutoFit/>
          </a:bodyPr>
          <a:lstStyle/>
          <a:p>
            <a:r>
              <a:rPr lang="kk-KZ" sz="2400" b="1" dirty="0">
                <a:latin typeface="Times New Roman" panose="02020603050405020304" pitchFamily="18" charset="0"/>
                <a:cs typeface="Times New Roman" panose="02020603050405020304" pitchFamily="18" charset="0"/>
              </a:rPr>
              <a:t>Сенің білетінің</a:t>
            </a:r>
            <a:r>
              <a:rPr lang="kk-KZ" sz="2400" dirty="0">
                <a:latin typeface="Times New Roman" panose="02020603050405020304" pitchFamily="18" charset="0"/>
                <a:cs typeface="Times New Roman" panose="02020603050405020304" pitchFamily="18" charset="0"/>
              </a:rPr>
              <a:t>:</a:t>
            </a:r>
          </a:p>
          <a:p>
            <a:r>
              <a:rPr lang="kk-KZ" sz="2400" dirty="0" smtClean="0">
                <a:latin typeface="Times New Roman" panose="02020603050405020304" pitchFamily="18" charset="0"/>
                <a:cs typeface="Times New Roman" panose="02020603050405020304" pitchFamily="18" charset="0"/>
              </a:rPr>
              <a:t>Нарынқұм зауалы </a:t>
            </a:r>
            <a:endParaRPr lang="kk-KZ" sz="2400" dirty="0">
              <a:latin typeface="Times New Roman" panose="02020603050405020304" pitchFamily="18" charset="0"/>
              <a:cs typeface="Times New Roman" panose="02020603050405020304" pitchFamily="18" charset="0"/>
            </a:endParaRPr>
          </a:p>
          <a:p>
            <a:endParaRPr lang="kk-KZ" sz="2400" dirty="0">
              <a:latin typeface="Times New Roman" panose="02020603050405020304" pitchFamily="18" charset="0"/>
              <a:cs typeface="Times New Roman" panose="02020603050405020304" pitchFamily="18" charset="0"/>
            </a:endParaRPr>
          </a:p>
          <a:p>
            <a:r>
              <a:rPr lang="kk-KZ" sz="2400" b="1" dirty="0">
                <a:latin typeface="Times New Roman" panose="02020603050405020304" pitchFamily="18" charset="0"/>
                <a:cs typeface="Times New Roman" panose="02020603050405020304" pitchFamily="18" charset="0"/>
              </a:rPr>
              <a:t>Сенің меңгеретінің</a:t>
            </a:r>
            <a:r>
              <a:rPr lang="kk-KZ" sz="2400" b="1" dirty="0" smtClean="0">
                <a:latin typeface="Times New Roman" panose="02020603050405020304" pitchFamily="18" charset="0"/>
                <a:cs typeface="Times New Roman" panose="02020603050405020304" pitchFamily="18" charset="0"/>
              </a:rPr>
              <a:t>:</a:t>
            </a:r>
          </a:p>
          <a:p>
            <a:r>
              <a:rPr lang="kk-KZ" sz="2400" dirty="0" smtClean="0">
                <a:latin typeface="Times New Roman" panose="02020603050405020304" pitchFamily="18" charset="0"/>
                <a:cs typeface="Times New Roman" panose="02020603050405020304" pitchFamily="18" charset="0"/>
              </a:rPr>
              <a:t>- көркемдегіш құралдар;</a:t>
            </a:r>
            <a:endParaRPr lang="kk-KZ" sz="2400" dirty="0">
              <a:latin typeface="Times New Roman" panose="02020603050405020304" pitchFamily="18" charset="0"/>
              <a:cs typeface="Times New Roman" panose="02020603050405020304" pitchFamily="18" charset="0"/>
            </a:endParaRPr>
          </a:p>
          <a:p>
            <a:pPr>
              <a:buNone/>
            </a:pPr>
            <a:r>
              <a:rPr lang="x-none" sz="2400" b="1" dirty="0">
                <a:latin typeface="Times New Roman" panose="02020603050405020304" pitchFamily="18" charset="0"/>
                <a:cs typeface="Times New Roman" panose="02020603050405020304" pitchFamily="18" charset="0"/>
              </a:rPr>
              <a:t>- </a:t>
            </a:r>
            <a:r>
              <a:rPr lang="kk-KZ" sz="2400" dirty="0">
                <a:latin typeface="Times New Roman" pitchFamily="18" charset="0"/>
                <a:cs typeface="Times New Roman" pitchFamily="18" charset="0"/>
              </a:rPr>
              <a:t> шығармамен танысып бүгінгі күн мен Махамбет заманын салыстыра отырып баға беру, пікір </a:t>
            </a:r>
            <a:r>
              <a:rPr lang="kk-KZ" sz="2400" dirty="0" smtClean="0">
                <a:latin typeface="Times New Roman" pitchFamily="18" charset="0"/>
                <a:cs typeface="Times New Roman" pitchFamily="18" charset="0"/>
              </a:rPr>
              <a:t>білдіру</a:t>
            </a:r>
            <a:endParaRPr lang="kk-KZ" sz="2400" dirty="0">
              <a:latin typeface="Times New Roman" pitchFamily="18" charset="0"/>
              <a:cs typeface="Times New Roman" pitchFamily="18" charset="0"/>
            </a:endParaRPr>
          </a:p>
          <a:p>
            <a:pPr marR="67945" lvl="0">
              <a:lnSpc>
                <a:spcPct val="109000"/>
              </a:lnSpc>
              <a:spcAft>
                <a:spcPts val="1000"/>
              </a:spcAft>
            </a:pPr>
            <a:endParaRPr lang="kk-KZ" sz="2400" dirty="0">
              <a:latin typeface="Times New Roman"/>
              <a:ea typeface="Calibri"/>
            </a:endParaRPr>
          </a:p>
          <a:p>
            <a:endParaRPr lang="x-none" sz="2400" b="1" dirty="0">
              <a:latin typeface="Times New Roman" panose="02020603050405020304" pitchFamily="18" charset="0"/>
              <a:cs typeface="Times New Roman" panose="02020603050405020304" pitchFamily="18" charset="0"/>
            </a:endParaRPr>
          </a:p>
          <a:p>
            <a:endParaRPr lang="kk-KZ" sz="2400" dirty="0">
              <a:latin typeface="Times New Roman" panose="02020603050405020304" pitchFamily="18" charset="0"/>
              <a:cs typeface="Times New Roman" panose="02020603050405020304" pitchFamily="18" charset="0"/>
            </a:endParaRPr>
          </a:p>
          <a:p>
            <a:endParaRPr lang="x-none" sz="2400" dirty="0">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 xmlns:a16="http://schemas.microsoft.com/office/drawing/2014/main" id="{C32E9AD3-ABD2-4F64-B1A3-FE80F6B5B446}"/>
              </a:ext>
            </a:extLst>
          </p:cNvPr>
          <p:cNvSpPr txBox="1"/>
          <p:nvPr/>
        </p:nvSpPr>
        <p:spPr>
          <a:xfrm>
            <a:off x="1499574" y="1073830"/>
            <a:ext cx="9580880" cy="1227003"/>
          </a:xfrm>
          <a:prstGeom prst="rect">
            <a:avLst/>
          </a:prstGeom>
          <a:noFill/>
        </p:spPr>
        <p:txBody>
          <a:bodyPr wrap="square">
            <a:spAutoFit/>
          </a:bodyPr>
          <a:lstStyle/>
          <a:p>
            <a:pPr marR="67945" lvl="0" algn="just">
              <a:lnSpc>
                <a:spcPct val="109000"/>
              </a:lnSpc>
              <a:spcAft>
                <a:spcPts val="1000"/>
              </a:spcAft>
            </a:pPr>
            <a:r>
              <a:rPr lang="kk-KZ" sz="1800" b="1" dirty="0">
                <a:latin typeface="Times New Roman" pitchFamily="18" charset="0"/>
                <a:cs typeface="Times New Roman" pitchFamily="18" charset="0"/>
              </a:rPr>
              <a:t>- </a:t>
            </a:r>
            <a:r>
              <a:rPr lang="kk-KZ" sz="2000" dirty="0">
                <a:latin typeface="Times New Roman" pitchFamily="18" charset="0"/>
                <a:cs typeface="Times New Roman" pitchFamily="18" charset="0"/>
              </a:rPr>
              <a:t>к</a:t>
            </a:r>
            <a:r>
              <a:rPr lang="kk-KZ" sz="2000" dirty="0" smtClean="0">
                <a:latin typeface="Times New Roman" pitchFamily="18" charset="0"/>
                <a:cs typeface="Times New Roman" pitchFamily="18" charset="0"/>
              </a:rPr>
              <a:t>өркемдегіш құралдарды біледі;</a:t>
            </a:r>
            <a:endParaRPr lang="kk-KZ" sz="2000" dirty="0">
              <a:latin typeface="Times New Roman" pitchFamily="18" charset="0"/>
              <a:cs typeface="Times New Roman" pitchFamily="18" charset="0"/>
            </a:endParaRPr>
          </a:p>
          <a:p>
            <a:pPr marR="67945" lvl="0" algn="just">
              <a:lnSpc>
                <a:spcPct val="109000"/>
              </a:lnSpc>
              <a:spcAft>
                <a:spcPts val="1000"/>
              </a:spcAft>
            </a:pPr>
            <a:r>
              <a:rPr lang="kk-KZ" sz="2000" dirty="0" smtClean="0">
                <a:latin typeface="Times New Roman" pitchFamily="18" charset="0"/>
                <a:cs typeface="Times New Roman" pitchFamily="18" charset="0"/>
              </a:rPr>
              <a:t>- </a:t>
            </a:r>
            <a:r>
              <a:rPr lang="kk-KZ" sz="2000" dirty="0">
                <a:latin typeface="Times New Roman" pitchFamily="18" charset="0"/>
                <a:cs typeface="Times New Roman" pitchFamily="18" charset="0"/>
              </a:rPr>
              <a:t>шығармамен танысып бүгінгі күн мен Махамбет заманын салыстыра отырып баға </a:t>
            </a:r>
            <a:r>
              <a:rPr lang="kk-KZ" sz="2000" dirty="0" smtClean="0">
                <a:latin typeface="Times New Roman" pitchFamily="18" charset="0"/>
                <a:cs typeface="Times New Roman" pitchFamily="18" charset="0"/>
              </a:rPr>
              <a:t>береді, </a:t>
            </a:r>
            <a:r>
              <a:rPr lang="kk-KZ" sz="2000" dirty="0">
                <a:latin typeface="Times New Roman" pitchFamily="18" charset="0"/>
                <a:cs typeface="Times New Roman" pitchFamily="18" charset="0"/>
              </a:rPr>
              <a:t>пікір </a:t>
            </a:r>
            <a:r>
              <a:rPr lang="kk-KZ" sz="2000" dirty="0" smtClean="0">
                <a:latin typeface="Times New Roman" pitchFamily="18" charset="0"/>
                <a:cs typeface="Times New Roman" pitchFamily="18" charset="0"/>
              </a:rPr>
              <a:t>білдіреді</a:t>
            </a:r>
            <a:endParaRPr lang="kk-KZ" sz="2000" dirty="0">
              <a:latin typeface="Times New Roman" pitchFamily="18" charset="0"/>
              <a:cs typeface="Times New Roman" pitchFamily="18" charset="0"/>
            </a:endParaRPr>
          </a:p>
        </p:txBody>
      </p:sp>
    </p:spTree>
    <p:extLst>
      <p:ext uri="{BB962C8B-B14F-4D97-AF65-F5344CB8AC3E}">
        <p14:creationId xmlns="" xmlns:p14="http://schemas.microsoft.com/office/powerpoint/2010/main" val="339860795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240077" y="117693"/>
            <a:ext cx="9732724" cy="4339650"/>
          </a:xfrm>
          <a:prstGeom prst="rect">
            <a:avLst/>
          </a:prstGeom>
        </p:spPr>
        <p:txBody>
          <a:bodyPr wrap="square">
            <a:spAutoFit/>
          </a:bodyPr>
          <a:lstStyle/>
          <a:p>
            <a:r>
              <a:rPr lang="ru-RU" b="1" dirty="0">
                <a:solidFill>
                  <a:srgbClr val="E28394">
                    <a:lumMod val="50000"/>
                  </a:srgbClr>
                </a:solidFill>
                <a:latin typeface="Arial" panose="020B0604020202020204" pitchFamily="34" charset="0"/>
              </a:rPr>
              <a:t> </a:t>
            </a:r>
            <a:endParaRPr lang="ru-RU" b="1" dirty="0" smtClean="0">
              <a:solidFill>
                <a:srgbClr val="E28394">
                  <a:lumMod val="50000"/>
                </a:srgbClr>
              </a:solidFill>
              <a:latin typeface="Arial" panose="020B0604020202020204" pitchFamily="34" charset="0"/>
            </a:endParaRPr>
          </a:p>
          <a:p>
            <a:endParaRPr lang="ru-RU" b="1" dirty="0">
              <a:solidFill>
                <a:srgbClr val="E28394">
                  <a:lumMod val="50000"/>
                </a:srgbClr>
              </a:solidFill>
              <a:latin typeface="Arial" panose="020B0604020202020204" pitchFamily="34" charset="0"/>
            </a:endParaRPr>
          </a:p>
          <a:p>
            <a:r>
              <a:rPr lang="ru-RU" b="1" dirty="0" smtClean="0">
                <a:solidFill>
                  <a:srgbClr val="E28394">
                    <a:lumMod val="50000"/>
                  </a:srgbClr>
                </a:solidFill>
                <a:latin typeface="Arial" panose="020B0604020202020204" pitchFamily="34" charset="0"/>
              </a:rPr>
              <a:t> </a:t>
            </a:r>
            <a:r>
              <a:rPr lang="ru-RU" sz="3200" b="1" dirty="0" err="1" smtClean="0">
                <a:solidFill>
                  <a:srgbClr val="E28394">
                    <a:lumMod val="50000"/>
                  </a:srgbClr>
                </a:solidFill>
                <a:latin typeface="Times New Roman" panose="02020603050405020304" pitchFamily="18" charset="0"/>
                <a:cs typeface="Times New Roman" panose="02020603050405020304" pitchFamily="18" charset="0"/>
              </a:rPr>
              <a:t>Ойтүрткі</a:t>
            </a:r>
            <a:endParaRPr lang="ru-RU" sz="3200" b="1" dirty="0" smtClean="0">
              <a:solidFill>
                <a:srgbClr val="E28394">
                  <a:lumMod val="50000"/>
                </a:srgbClr>
              </a:solidFill>
              <a:latin typeface="Times New Roman" panose="02020603050405020304" pitchFamily="18" charset="0"/>
              <a:cs typeface="Times New Roman" panose="02020603050405020304" pitchFamily="18" charset="0"/>
            </a:endParaRPr>
          </a:p>
          <a:p>
            <a:pPr algn="just"/>
            <a:endParaRPr lang="ru-RU" sz="2400" dirty="0">
              <a:solidFill>
                <a:srgbClr val="202122"/>
              </a:solidFill>
              <a:latin typeface="Times New Roman" panose="02020603050405020304" pitchFamily="18" charset="0"/>
              <a:cs typeface="Times New Roman" panose="02020603050405020304" pitchFamily="18" charset="0"/>
            </a:endParaRPr>
          </a:p>
          <a:p>
            <a:pPr algn="just"/>
            <a:r>
              <a:rPr lang="ru-RU" sz="3200" b="1" dirty="0" err="1" smtClean="0">
                <a:solidFill>
                  <a:srgbClr val="002060"/>
                </a:solidFill>
                <a:latin typeface="Times New Roman" panose="02020603050405020304" pitchFamily="18" charset="0"/>
                <a:cs typeface="Times New Roman" panose="02020603050405020304" pitchFamily="18" charset="0"/>
              </a:rPr>
              <a:t>Шығарманың</a:t>
            </a:r>
            <a:r>
              <a:rPr lang="ru-RU" sz="3200" b="1" dirty="0" smtClean="0">
                <a:solidFill>
                  <a:srgbClr val="002060"/>
                </a:solidFill>
                <a:latin typeface="Times New Roman" panose="02020603050405020304" pitchFamily="18" charset="0"/>
                <a:cs typeface="Times New Roman" panose="02020603050405020304" pitchFamily="18" charset="0"/>
              </a:rPr>
              <a:t> </a:t>
            </a:r>
            <a:r>
              <a:rPr lang="ru-RU" sz="3200" b="1" dirty="0" err="1" smtClean="0">
                <a:solidFill>
                  <a:srgbClr val="002060"/>
                </a:solidFill>
                <a:latin typeface="Times New Roman" panose="02020603050405020304" pitchFamily="18" charset="0"/>
                <a:cs typeface="Times New Roman" panose="02020603050405020304" pitchFamily="18" charset="0"/>
              </a:rPr>
              <a:t>тарихпен</a:t>
            </a:r>
            <a:r>
              <a:rPr lang="ru-RU" sz="3200" b="1" dirty="0" smtClean="0">
                <a:solidFill>
                  <a:srgbClr val="002060"/>
                </a:solidFill>
                <a:latin typeface="Times New Roman" panose="02020603050405020304" pitchFamily="18" charset="0"/>
                <a:cs typeface="Times New Roman" panose="02020603050405020304" pitchFamily="18" charset="0"/>
              </a:rPr>
              <a:t> </a:t>
            </a:r>
            <a:r>
              <a:rPr lang="ru-RU" sz="3200" b="1" dirty="0" err="1" smtClean="0">
                <a:solidFill>
                  <a:srgbClr val="002060"/>
                </a:solidFill>
                <a:latin typeface="Times New Roman" panose="02020603050405020304" pitchFamily="18" charset="0"/>
                <a:cs typeface="Times New Roman" panose="02020603050405020304" pitchFamily="18" charset="0"/>
              </a:rPr>
              <a:t>сабақтастығы</a:t>
            </a:r>
            <a:r>
              <a:rPr lang="ru-RU" sz="3200" b="1" dirty="0" smtClean="0">
                <a:solidFill>
                  <a:srgbClr val="002060"/>
                </a:solidFill>
                <a:latin typeface="Times New Roman" panose="02020603050405020304" pitchFamily="18" charset="0"/>
                <a:cs typeface="Times New Roman" panose="02020603050405020304" pitchFamily="18" charset="0"/>
              </a:rPr>
              <a:t> </a:t>
            </a:r>
            <a:r>
              <a:rPr lang="ru-RU" sz="3200" b="1" dirty="0" err="1" smtClean="0">
                <a:solidFill>
                  <a:srgbClr val="002060"/>
                </a:solidFill>
                <a:latin typeface="Times New Roman" panose="02020603050405020304" pitchFamily="18" charset="0"/>
                <a:cs typeface="Times New Roman" panose="02020603050405020304" pitchFamily="18" charset="0"/>
              </a:rPr>
              <a:t>туралы</a:t>
            </a:r>
            <a:r>
              <a:rPr lang="ru-RU" sz="3200" b="1" dirty="0" smtClean="0">
                <a:solidFill>
                  <a:srgbClr val="002060"/>
                </a:solidFill>
                <a:latin typeface="Times New Roman" panose="02020603050405020304" pitchFamily="18" charset="0"/>
                <a:cs typeface="Times New Roman" panose="02020603050405020304" pitchFamily="18" charset="0"/>
              </a:rPr>
              <a:t> не </a:t>
            </a:r>
            <a:r>
              <a:rPr lang="ru-RU" sz="3200" b="1" dirty="0" err="1" smtClean="0">
                <a:solidFill>
                  <a:srgbClr val="002060"/>
                </a:solidFill>
                <a:latin typeface="Times New Roman" panose="02020603050405020304" pitchFamily="18" charset="0"/>
                <a:cs typeface="Times New Roman" panose="02020603050405020304" pitchFamily="18" charset="0"/>
              </a:rPr>
              <a:t>білесіз</a:t>
            </a:r>
            <a:r>
              <a:rPr lang="ru-RU" sz="3200" b="1" dirty="0" smtClean="0">
                <a:solidFill>
                  <a:srgbClr val="002060"/>
                </a:solidFill>
                <a:latin typeface="Times New Roman" panose="02020603050405020304" pitchFamily="18" charset="0"/>
                <a:cs typeface="Times New Roman" panose="02020603050405020304" pitchFamily="18" charset="0"/>
              </a:rPr>
              <a:t>?</a:t>
            </a:r>
          </a:p>
          <a:p>
            <a:pPr algn="just"/>
            <a:r>
              <a:rPr lang="ru-RU" sz="3200" b="1" dirty="0">
                <a:solidFill>
                  <a:srgbClr val="002060"/>
                </a:solidFill>
                <a:latin typeface="Times New Roman" panose="02020603050405020304" pitchFamily="18" charset="0"/>
                <a:cs typeface="Times New Roman" panose="02020603050405020304" pitchFamily="18" charset="0"/>
              </a:rPr>
              <a:t>Нарын </a:t>
            </a:r>
            <a:r>
              <a:rPr lang="ru-RU" sz="3200" b="1" dirty="0" err="1" smtClean="0">
                <a:solidFill>
                  <a:srgbClr val="002060"/>
                </a:solidFill>
                <a:latin typeface="Times New Roman" panose="02020603050405020304" pitchFamily="18" charset="0"/>
                <a:cs typeface="Times New Roman" panose="02020603050405020304" pitchFamily="18" charset="0"/>
              </a:rPr>
              <a:t>құмының</a:t>
            </a:r>
            <a:r>
              <a:rPr lang="ru-RU" sz="3200" b="1" dirty="0" smtClean="0">
                <a:solidFill>
                  <a:srgbClr val="002060"/>
                </a:solidFill>
                <a:latin typeface="Times New Roman" panose="02020603050405020304" pitchFamily="18" charset="0"/>
                <a:cs typeface="Times New Roman" panose="02020603050405020304" pitchFamily="18" charset="0"/>
              </a:rPr>
              <a:t> </a:t>
            </a:r>
            <a:r>
              <a:rPr lang="ru-RU" sz="3200" b="1" dirty="0" err="1" smtClean="0">
                <a:solidFill>
                  <a:srgbClr val="002060"/>
                </a:solidFill>
                <a:latin typeface="Times New Roman" panose="02020603050405020304" pitchFamily="18" charset="0"/>
                <a:cs typeface="Times New Roman" panose="02020603050405020304" pitchFamily="18" charset="0"/>
              </a:rPr>
              <a:t>географиялық</a:t>
            </a:r>
            <a:r>
              <a:rPr lang="ru-RU" sz="3200" b="1" dirty="0" smtClean="0">
                <a:solidFill>
                  <a:srgbClr val="002060"/>
                </a:solidFill>
                <a:latin typeface="Times New Roman" panose="02020603050405020304" pitchFamily="18" charset="0"/>
                <a:cs typeface="Times New Roman" panose="02020603050405020304" pitchFamily="18" charset="0"/>
              </a:rPr>
              <a:t> </a:t>
            </a:r>
            <a:r>
              <a:rPr lang="ru-RU" sz="3200" b="1" dirty="0" err="1" smtClean="0">
                <a:solidFill>
                  <a:srgbClr val="002060"/>
                </a:solidFill>
                <a:latin typeface="Times New Roman" panose="02020603050405020304" pitchFamily="18" charset="0"/>
                <a:cs typeface="Times New Roman" panose="02020603050405020304" pitchFamily="18" charset="0"/>
              </a:rPr>
              <a:t>орны</a:t>
            </a:r>
            <a:r>
              <a:rPr lang="ru-RU" sz="3200" b="1" dirty="0" smtClean="0">
                <a:solidFill>
                  <a:srgbClr val="002060"/>
                </a:solidFill>
                <a:latin typeface="Times New Roman" panose="02020603050405020304" pitchFamily="18" charset="0"/>
                <a:cs typeface="Times New Roman" panose="02020603050405020304" pitchFamily="18" charset="0"/>
              </a:rPr>
              <a:t> </a:t>
            </a:r>
            <a:r>
              <a:rPr lang="ru-RU" sz="3200" b="1" dirty="0" err="1" smtClean="0">
                <a:solidFill>
                  <a:srgbClr val="002060"/>
                </a:solidFill>
                <a:latin typeface="Times New Roman" panose="02020603050405020304" pitchFamily="18" charset="0"/>
                <a:cs typeface="Times New Roman" panose="02020603050405020304" pitchFamily="18" charset="0"/>
              </a:rPr>
              <a:t>қай</a:t>
            </a:r>
            <a:r>
              <a:rPr lang="ru-RU" sz="3200" b="1" dirty="0" smtClean="0">
                <a:solidFill>
                  <a:srgbClr val="002060"/>
                </a:solidFill>
                <a:latin typeface="Times New Roman" panose="02020603050405020304" pitchFamily="18" charset="0"/>
                <a:cs typeface="Times New Roman" panose="02020603050405020304" pitchFamily="18" charset="0"/>
              </a:rPr>
              <a:t> </a:t>
            </a:r>
            <a:r>
              <a:rPr lang="ru-RU" sz="3200" b="1" dirty="0" err="1" smtClean="0">
                <a:solidFill>
                  <a:srgbClr val="002060"/>
                </a:solidFill>
                <a:latin typeface="Times New Roman" panose="02020603050405020304" pitchFamily="18" charset="0"/>
                <a:cs typeface="Times New Roman" panose="02020603050405020304" pitchFamily="18" charset="0"/>
              </a:rPr>
              <a:t>жер</a:t>
            </a:r>
            <a:r>
              <a:rPr lang="ru-RU" sz="3200" b="1" dirty="0" smtClean="0">
                <a:solidFill>
                  <a:srgbClr val="002060"/>
                </a:solidFill>
                <a:latin typeface="Times New Roman" panose="02020603050405020304" pitchFamily="18" charset="0"/>
                <a:cs typeface="Times New Roman" panose="02020603050405020304" pitchFamily="18" charset="0"/>
              </a:rPr>
              <a:t>?</a:t>
            </a:r>
            <a:endParaRPr lang="ru-RU" sz="3200" dirty="0">
              <a:solidFill>
                <a:srgbClr val="002060"/>
              </a:solidFill>
              <a:latin typeface="Times New Roman" panose="02020603050405020304" pitchFamily="18" charset="0"/>
              <a:cs typeface="Times New Roman" panose="02020603050405020304" pitchFamily="18" charset="0"/>
            </a:endParaRPr>
          </a:p>
          <a:p>
            <a:pPr algn="just"/>
            <a:r>
              <a:rPr lang="ru-RU" sz="3200" b="1" dirty="0" err="1">
                <a:solidFill>
                  <a:srgbClr val="002060"/>
                </a:solidFill>
                <a:latin typeface="Times New Roman" panose="02020603050405020304" pitchFamily="18" charset="0"/>
                <a:cs typeface="Times New Roman" panose="02020603050405020304" pitchFamily="18" charset="0"/>
              </a:rPr>
              <a:t>Шығармада</a:t>
            </a:r>
            <a:r>
              <a:rPr lang="ru-RU" sz="3200" b="1" dirty="0">
                <a:solidFill>
                  <a:srgbClr val="002060"/>
                </a:solidFill>
                <a:latin typeface="Times New Roman" panose="02020603050405020304" pitchFamily="18" charset="0"/>
                <a:cs typeface="Times New Roman" panose="02020603050405020304" pitchFamily="18" charset="0"/>
              </a:rPr>
              <a:t> </a:t>
            </a:r>
            <a:r>
              <a:rPr lang="ru-RU" sz="3200" b="1" dirty="0" err="1">
                <a:solidFill>
                  <a:srgbClr val="002060"/>
                </a:solidFill>
                <a:latin typeface="Times New Roman" panose="02020603050405020304" pitchFamily="18" charset="0"/>
                <a:cs typeface="Times New Roman" panose="02020603050405020304" pitchFamily="18" charset="0"/>
              </a:rPr>
              <a:t>айтылатын</a:t>
            </a:r>
            <a:r>
              <a:rPr lang="ru-RU" sz="3200" b="1" dirty="0">
                <a:solidFill>
                  <a:srgbClr val="002060"/>
                </a:solidFill>
                <a:latin typeface="Times New Roman" panose="02020603050405020304" pitchFamily="18" charset="0"/>
                <a:cs typeface="Times New Roman" panose="02020603050405020304" pitchFamily="18" charset="0"/>
              </a:rPr>
              <a:t> </a:t>
            </a:r>
            <a:r>
              <a:rPr lang="ru-RU" sz="3200" b="1" dirty="0" err="1">
                <a:solidFill>
                  <a:srgbClr val="002060"/>
                </a:solidFill>
                <a:latin typeface="Times New Roman" panose="02020603050405020304" pitchFamily="18" charset="0"/>
                <a:cs typeface="Times New Roman" panose="02020603050405020304" pitchFamily="18" charset="0"/>
              </a:rPr>
              <a:t>тарихи</a:t>
            </a:r>
            <a:r>
              <a:rPr lang="ru-RU" sz="3200" b="1" dirty="0">
                <a:solidFill>
                  <a:srgbClr val="002060"/>
                </a:solidFill>
                <a:latin typeface="Times New Roman" panose="02020603050405020304" pitchFamily="18" charset="0"/>
                <a:cs typeface="Times New Roman" panose="02020603050405020304" pitchFamily="18" charset="0"/>
              </a:rPr>
              <a:t> </a:t>
            </a:r>
            <a:r>
              <a:rPr lang="ru-RU" sz="3200" b="1" dirty="0" err="1" smtClean="0">
                <a:solidFill>
                  <a:srgbClr val="002060"/>
                </a:solidFill>
                <a:latin typeface="Times New Roman" panose="02020603050405020304" pitchFamily="18" charset="0"/>
                <a:cs typeface="Times New Roman" panose="02020603050405020304" pitchFamily="18" charset="0"/>
              </a:rPr>
              <a:t>тұлғаларды</a:t>
            </a:r>
            <a:r>
              <a:rPr lang="ru-RU" sz="3200" b="1" dirty="0" smtClean="0">
                <a:solidFill>
                  <a:srgbClr val="002060"/>
                </a:solidFill>
                <a:latin typeface="Times New Roman" panose="02020603050405020304" pitchFamily="18" charset="0"/>
                <a:cs typeface="Times New Roman" panose="02020603050405020304" pitchFamily="18" charset="0"/>
              </a:rPr>
              <a:t> </a:t>
            </a:r>
            <a:r>
              <a:rPr lang="ru-RU" sz="3200" b="1" dirty="0" err="1" smtClean="0">
                <a:solidFill>
                  <a:srgbClr val="002060"/>
                </a:solidFill>
                <a:latin typeface="Times New Roman" panose="02020603050405020304" pitchFamily="18" charset="0"/>
                <a:cs typeface="Times New Roman" panose="02020603050405020304" pitchFamily="18" charset="0"/>
              </a:rPr>
              <a:t>білесіз</a:t>
            </a:r>
            <a:r>
              <a:rPr lang="ru-RU" sz="3200" b="1" dirty="0" smtClean="0">
                <a:solidFill>
                  <a:srgbClr val="002060"/>
                </a:solidFill>
                <a:latin typeface="Times New Roman" panose="02020603050405020304" pitchFamily="18" charset="0"/>
                <a:cs typeface="Times New Roman" panose="02020603050405020304" pitchFamily="18" charset="0"/>
              </a:rPr>
              <a:t> </a:t>
            </a:r>
            <a:r>
              <a:rPr lang="ru-RU" sz="3200" b="1" dirty="0" err="1" smtClean="0">
                <a:solidFill>
                  <a:srgbClr val="002060"/>
                </a:solidFill>
                <a:latin typeface="Times New Roman" panose="02020603050405020304" pitchFamily="18" charset="0"/>
                <a:cs typeface="Times New Roman" panose="02020603050405020304" pitchFamily="18" charset="0"/>
              </a:rPr>
              <a:t>бе</a:t>
            </a:r>
            <a:r>
              <a:rPr lang="ru-RU" sz="3200" b="1" dirty="0" smtClean="0">
                <a:solidFill>
                  <a:srgbClr val="002060"/>
                </a:solidFill>
                <a:latin typeface="Times New Roman" panose="02020603050405020304" pitchFamily="18" charset="0"/>
                <a:cs typeface="Times New Roman" panose="02020603050405020304" pitchFamily="18" charset="0"/>
              </a:rPr>
              <a:t>?</a:t>
            </a:r>
            <a:endParaRPr lang="ru-RU" sz="3200" b="1" dirty="0">
              <a:solidFill>
                <a:srgbClr val="002060"/>
              </a:solidFill>
              <a:latin typeface="Times New Roman" panose="02020603050405020304" pitchFamily="18" charset="0"/>
              <a:cs typeface="Times New Roman" panose="02020603050405020304" pitchFamily="18" charset="0"/>
            </a:endParaRPr>
          </a:p>
          <a:p>
            <a:pPr algn="just"/>
            <a:endParaRPr lang="x-none" sz="2400" dirty="0">
              <a:solidFill>
                <a:prstClr val="black"/>
              </a:solidFill>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32530134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31308" y="440333"/>
            <a:ext cx="10668001" cy="6063198"/>
          </a:xfrm>
          <a:prstGeom prst="rect">
            <a:avLst/>
          </a:prstGeom>
        </p:spPr>
        <p:txBody>
          <a:bodyPr wrap="square">
            <a:spAutoFit/>
          </a:bodyPr>
          <a:lstStyle/>
          <a:p>
            <a:pPr lvl="0"/>
            <a:r>
              <a:rPr lang="ru-RU" b="1" dirty="0" err="1" smtClean="0">
                <a:solidFill>
                  <a:schemeClr val="accent6">
                    <a:lumMod val="50000"/>
                  </a:schemeClr>
                </a:solidFill>
                <a:latin typeface="Times New Roman" pitchFamily="18" charset="0"/>
                <a:cs typeface="Times New Roman" pitchFamily="18" charset="0"/>
              </a:rPr>
              <a:t>Жауабыңызды</a:t>
            </a:r>
            <a:r>
              <a:rPr lang="ru-RU" b="1" dirty="0" smtClean="0">
                <a:solidFill>
                  <a:schemeClr val="accent6">
                    <a:lumMod val="50000"/>
                  </a:schemeClr>
                </a:solidFill>
                <a:latin typeface="Times New Roman" pitchFamily="18" charset="0"/>
                <a:cs typeface="Times New Roman" pitchFamily="18" charset="0"/>
              </a:rPr>
              <a:t> </a:t>
            </a:r>
            <a:r>
              <a:rPr lang="ru-RU" b="1" dirty="0" err="1" smtClean="0">
                <a:solidFill>
                  <a:schemeClr val="accent6">
                    <a:lumMod val="50000"/>
                  </a:schemeClr>
                </a:solidFill>
                <a:latin typeface="Times New Roman" pitchFamily="18" charset="0"/>
                <a:cs typeface="Times New Roman" pitchFamily="18" charset="0"/>
              </a:rPr>
              <a:t>салыстырыңыз</a:t>
            </a:r>
            <a:r>
              <a:rPr lang="ru-RU" b="1" dirty="0" smtClean="0">
                <a:solidFill>
                  <a:schemeClr val="accent6">
                    <a:lumMod val="50000"/>
                  </a:schemeClr>
                </a:solidFill>
                <a:latin typeface="Times New Roman" pitchFamily="18" charset="0"/>
                <a:cs typeface="Times New Roman" pitchFamily="18" charset="0"/>
              </a:rPr>
              <a:t>!</a:t>
            </a:r>
          </a:p>
          <a:p>
            <a:pPr lvl="0" algn="ctr"/>
            <a:r>
              <a:rPr lang="ru-RU" b="1" dirty="0" smtClean="0">
                <a:solidFill>
                  <a:schemeClr val="accent6">
                    <a:lumMod val="50000"/>
                  </a:schemeClr>
                </a:solidFill>
                <a:latin typeface="Arial" panose="020B0604020202020204" pitchFamily="34" charset="0"/>
              </a:rPr>
              <a:t>  </a:t>
            </a:r>
          </a:p>
          <a:p>
            <a:pPr lvl="0" algn="ctr"/>
            <a:r>
              <a:rPr lang="ru-RU" sz="2400" b="1" dirty="0" err="1" smtClean="0">
                <a:solidFill>
                  <a:schemeClr val="accent6">
                    <a:lumMod val="50000"/>
                  </a:schemeClr>
                </a:solidFill>
                <a:latin typeface="Times New Roman" panose="02020603050405020304" pitchFamily="18" charset="0"/>
                <a:cs typeface="Times New Roman" panose="02020603050405020304" pitchFamily="18" charset="0"/>
              </a:rPr>
              <a:t>Нарынқұм</a:t>
            </a:r>
            <a:r>
              <a:rPr lang="ru-RU" sz="2400" b="1" dirty="0" smtClean="0">
                <a:solidFill>
                  <a:schemeClr val="accent6">
                    <a:lumMod val="50000"/>
                  </a:schemeClr>
                </a:solidFill>
                <a:latin typeface="Times New Roman" panose="02020603050405020304" pitchFamily="18" charset="0"/>
                <a:cs typeface="Times New Roman" panose="02020603050405020304" pitchFamily="18" charset="0"/>
              </a:rPr>
              <a:t> </a:t>
            </a:r>
            <a:r>
              <a:rPr lang="ru-RU" sz="2400" b="1" dirty="0" err="1" smtClean="0">
                <a:solidFill>
                  <a:schemeClr val="accent6">
                    <a:lumMod val="50000"/>
                  </a:schemeClr>
                </a:solidFill>
                <a:latin typeface="Times New Roman" panose="02020603050405020304" pitchFamily="18" charset="0"/>
                <a:cs typeface="Times New Roman" panose="02020603050405020304" pitchFamily="18" charset="0"/>
              </a:rPr>
              <a:t>зауалы</a:t>
            </a:r>
            <a:endParaRPr lang="ru-RU" sz="2400" b="1" dirty="0" smtClean="0">
              <a:solidFill>
                <a:schemeClr val="accent6">
                  <a:lumMod val="50000"/>
                </a:schemeClr>
              </a:solidFill>
              <a:latin typeface="Times New Roman" panose="02020603050405020304" pitchFamily="18" charset="0"/>
              <a:cs typeface="Times New Roman" panose="02020603050405020304" pitchFamily="18" charset="0"/>
            </a:endParaRPr>
          </a:p>
          <a:p>
            <a:pPr lvl="0" algn="just"/>
            <a:endParaRPr lang="ru-RU" sz="2400" dirty="0">
              <a:solidFill>
                <a:srgbClr val="202122"/>
              </a:solidFill>
              <a:latin typeface="Times New Roman" panose="02020603050405020304" pitchFamily="18" charset="0"/>
              <a:cs typeface="Times New Roman" panose="02020603050405020304" pitchFamily="18" charset="0"/>
            </a:endParaRPr>
          </a:p>
          <a:p>
            <a:pPr lvl="0" algn="just"/>
            <a:r>
              <a:rPr lang="ru-RU" sz="2000" b="1" dirty="0" err="1" smtClean="0">
                <a:latin typeface="Times New Roman" panose="02020603050405020304" pitchFamily="18" charset="0"/>
                <a:cs typeface="Times New Roman" panose="02020603050405020304" pitchFamily="18" charset="0"/>
              </a:rPr>
              <a:t>Тарихпен</a:t>
            </a:r>
            <a:r>
              <a:rPr lang="ru-RU" sz="2000" b="1" dirty="0" smtClean="0">
                <a:latin typeface="Times New Roman" panose="02020603050405020304" pitchFamily="18" charset="0"/>
                <a:cs typeface="Times New Roman" panose="02020603050405020304" pitchFamily="18" charset="0"/>
              </a:rPr>
              <a:t> </a:t>
            </a:r>
            <a:r>
              <a:rPr lang="ru-RU" sz="2000" b="1" dirty="0" err="1" smtClean="0">
                <a:latin typeface="Times New Roman" panose="02020603050405020304" pitchFamily="18" charset="0"/>
                <a:cs typeface="Times New Roman" panose="02020603050405020304" pitchFamily="18" charset="0"/>
              </a:rPr>
              <a:t>сабақтастығы</a:t>
            </a:r>
            <a:endParaRPr lang="ru-RU" sz="2000" b="1" dirty="0" smtClean="0">
              <a:latin typeface="Times New Roman" panose="02020603050405020304" pitchFamily="18" charset="0"/>
              <a:cs typeface="Times New Roman" panose="02020603050405020304" pitchFamily="18" charset="0"/>
            </a:endParaRPr>
          </a:p>
          <a:p>
            <a:pPr lvl="0" algn="just"/>
            <a:endParaRPr lang="ru-RU" sz="2000" dirty="0">
              <a:solidFill>
                <a:srgbClr val="202122"/>
              </a:solidFill>
              <a:latin typeface="Times New Roman" panose="02020603050405020304" pitchFamily="18" charset="0"/>
              <a:cs typeface="Times New Roman" panose="02020603050405020304" pitchFamily="18" charset="0"/>
            </a:endParaRPr>
          </a:p>
          <a:p>
            <a:pPr lvl="0" algn="just"/>
            <a:r>
              <a:rPr lang="ru-RU" sz="2000" dirty="0" err="1" smtClean="0">
                <a:solidFill>
                  <a:srgbClr val="202122"/>
                </a:solidFill>
                <a:latin typeface="Times New Roman" panose="02020603050405020304" pitchFamily="18" charset="0"/>
                <a:cs typeface="Times New Roman" panose="02020603050405020304" pitchFamily="18" charset="0"/>
              </a:rPr>
              <a:t>Махамбеттің</a:t>
            </a:r>
            <a:r>
              <a:rPr lang="ru-RU" sz="2000" dirty="0" smtClean="0">
                <a:solidFill>
                  <a:srgbClr val="202122"/>
                </a:solidFill>
                <a:latin typeface="Times New Roman" panose="02020603050405020304" pitchFamily="18" charset="0"/>
                <a:cs typeface="Times New Roman" panose="02020603050405020304" pitchFamily="18" charset="0"/>
              </a:rPr>
              <a:t> </a:t>
            </a:r>
            <a:r>
              <a:rPr lang="ru-RU" sz="2000" dirty="0" err="1" smtClean="0">
                <a:solidFill>
                  <a:srgbClr val="202122"/>
                </a:solidFill>
                <a:latin typeface="Times New Roman" panose="02020603050405020304" pitchFamily="18" charset="0"/>
                <a:cs typeface="Times New Roman" panose="02020603050405020304" pitchFamily="18" charset="0"/>
              </a:rPr>
              <a:t>өлімі</a:t>
            </a:r>
            <a:r>
              <a:rPr lang="ru-RU" sz="2000" dirty="0" smtClean="0">
                <a:solidFill>
                  <a:srgbClr val="202122"/>
                </a:solidFill>
                <a:latin typeface="Times New Roman" panose="02020603050405020304" pitchFamily="18" charset="0"/>
                <a:cs typeface="Times New Roman" panose="02020603050405020304" pitchFamily="18" charset="0"/>
              </a:rPr>
              <a:t> </a:t>
            </a:r>
            <a:r>
              <a:rPr lang="ru-RU" sz="2000" dirty="0" err="1" smtClean="0">
                <a:solidFill>
                  <a:srgbClr val="202122"/>
                </a:solidFill>
                <a:latin typeface="Times New Roman" panose="02020603050405020304" pitchFamily="18" charset="0"/>
                <a:cs typeface="Times New Roman" panose="02020603050405020304" pitchFamily="18" charset="0"/>
              </a:rPr>
              <a:t>жайында</a:t>
            </a:r>
            <a:r>
              <a:rPr lang="ru-RU" sz="2000" dirty="0" smtClean="0">
                <a:solidFill>
                  <a:srgbClr val="202122"/>
                </a:solidFill>
                <a:latin typeface="Times New Roman" panose="02020603050405020304" pitchFamily="18" charset="0"/>
                <a:cs typeface="Times New Roman" panose="02020603050405020304" pitchFamily="18" charset="0"/>
              </a:rPr>
              <a:t> </a:t>
            </a:r>
            <a:r>
              <a:rPr lang="ru-RU" sz="2000" dirty="0" err="1" smtClean="0">
                <a:solidFill>
                  <a:srgbClr val="202122"/>
                </a:solidFill>
                <a:latin typeface="Times New Roman" panose="02020603050405020304" pitchFamily="18" charset="0"/>
                <a:cs typeface="Times New Roman" panose="02020603050405020304" pitchFamily="18" charset="0"/>
              </a:rPr>
              <a:t>сөз</a:t>
            </a:r>
            <a:r>
              <a:rPr lang="ru-RU" sz="2000" dirty="0" smtClean="0">
                <a:solidFill>
                  <a:srgbClr val="202122"/>
                </a:solidFill>
                <a:latin typeface="Times New Roman" panose="02020603050405020304" pitchFamily="18" charset="0"/>
                <a:cs typeface="Times New Roman" panose="02020603050405020304" pitchFamily="18" charset="0"/>
              </a:rPr>
              <a:t> </a:t>
            </a:r>
            <a:r>
              <a:rPr lang="ru-RU" sz="2000" dirty="0" err="1" smtClean="0">
                <a:solidFill>
                  <a:srgbClr val="202122"/>
                </a:solidFill>
                <a:latin typeface="Times New Roman" panose="02020603050405020304" pitchFamily="18" charset="0"/>
                <a:cs typeface="Times New Roman" panose="02020603050405020304" pitchFamily="18" charset="0"/>
              </a:rPr>
              <a:t>болады</a:t>
            </a:r>
            <a:r>
              <a:rPr lang="ru-RU" sz="2000" dirty="0" smtClean="0">
                <a:solidFill>
                  <a:srgbClr val="202122"/>
                </a:solidFill>
                <a:latin typeface="Times New Roman" panose="02020603050405020304" pitchFamily="18" charset="0"/>
                <a:cs typeface="Times New Roman" panose="02020603050405020304" pitchFamily="18" charset="0"/>
              </a:rPr>
              <a:t>. 1846 </a:t>
            </a:r>
            <a:r>
              <a:rPr lang="ru-RU" sz="2000" dirty="0" err="1" smtClean="0">
                <a:solidFill>
                  <a:srgbClr val="202122"/>
                </a:solidFill>
                <a:latin typeface="Times New Roman" panose="02020603050405020304" pitchFamily="18" charset="0"/>
                <a:cs typeface="Times New Roman" panose="02020603050405020304" pitchFamily="18" charset="0"/>
              </a:rPr>
              <a:t>жылы</a:t>
            </a:r>
            <a:r>
              <a:rPr lang="ru-RU" sz="2000" dirty="0" smtClean="0">
                <a:solidFill>
                  <a:srgbClr val="202122"/>
                </a:solidFill>
                <a:latin typeface="Times New Roman" panose="02020603050405020304" pitchFamily="18" charset="0"/>
                <a:cs typeface="Times New Roman" panose="02020603050405020304" pitchFamily="18" charset="0"/>
              </a:rPr>
              <a:t> </a:t>
            </a:r>
            <a:r>
              <a:rPr lang="ru-RU" sz="2000" dirty="0" err="1" smtClean="0">
                <a:solidFill>
                  <a:srgbClr val="202122"/>
                </a:solidFill>
                <a:latin typeface="Times New Roman" panose="02020603050405020304" pitchFamily="18" charset="0"/>
                <a:cs typeface="Times New Roman" panose="02020603050405020304" pitchFamily="18" charset="0"/>
              </a:rPr>
              <a:t>Орынбор</a:t>
            </a:r>
            <a:r>
              <a:rPr lang="ru-RU" sz="2000" dirty="0" smtClean="0">
                <a:solidFill>
                  <a:srgbClr val="202122"/>
                </a:solidFill>
                <a:latin typeface="Times New Roman" panose="02020603050405020304" pitchFamily="18" charset="0"/>
                <a:cs typeface="Times New Roman" panose="02020603050405020304" pitchFamily="18" charset="0"/>
              </a:rPr>
              <a:t> </a:t>
            </a:r>
            <a:r>
              <a:rPr lang="ru-RU" sz="2000" dirty="0" err="1" smtClean="0">
                <a:solidFill>
                  <a:srgbClr val="202122"/>
                </a:solidFill>
                <a:latin typeface="Times New Roman" panose="02020603050405020304" pitchFamily="18" charset="0"/>
                <a:cs typeface="Times New Roman" panose="02020603050405020304" pitchFamily="18" charset="0"/>
              </a:rPr>
              <a:t>қазақтарының</a:t>
            </a:r>
            <a:r>
              <a:rPr lang="ru-RU" sz="2000" dirty="0" smtClean="0">
                <a:solidFill>
                  <a:srgbClr val="202122"/>
                </a:solidFill>
                <a:latin typeface="Times New Roman" panose="02020603050405020304" pitchFamily="18" charset="0"/>
                <a:cs typeface="Times New Roman" panose="02020603050405020304" pitchFamily="18" charset="0"/>
              </a:rPr>
              <a:t> </a:t>
            </a:r>
            <a:r>
              <a:rPr lang="ru-RU" sz="2000" dirty="0" err="1" smtClean="0">
                <a:solidFill>
                  <a:srgbClr val="202122"/>
                </a:solidFill>
                <a:latin typeface="Times New Roman" panose="02020603050405020304" pitchFamily="18" charset="0"/>
                <a:cs typeface="Times New Roman" panose="02020603050405020304" pitchFamily="18" charset="0"/>
              </a:rPr>
              <a:t>сұлтаны</a:t>
            </a:r>
            <a:r>
              <a:rPr lang="ru-RU" sz="2000" dirty="0" smtClean="0">
                <a:solidFill>
                  <a:srgbClr val="202122"/>
                </a:solidFill>
                <a:latin typeface="Times New Roman" panose="02020603050405020304" pitchFamily="18" charset="0"/>
                <a:cs typeface="Times New Roman" panose="02020603050405020304" pitchFamily="18" charset="0"/>
              </a:rPr>
              <a:t> </a:t>
            </a:r>
            <a:r>
              <a:rPr lang="ru-RU" sz="2000" dirty="0" err="1" smtClean="0">
                <a:solidFill>
                  <a:srgbClr val="202122"/>
                </a:solidFill>
                <a:latin typeface="Times New Roman" panose="02020603050405020304" pitchFamily="18" charset="0"/>
                <a:cs typeface="Times New Roman" panose="02020603050405020304" pitchFamily="18" charset="0"/>
              </a:rPr>
              <a:t>Баймағамбет</a:t>
            </a:r>
            <a:r>
              <a:rPr lang="ru-RU" sz="2000" dirty="0" smtClean="0">
                <a:solidFill>
                  <a:srgbClr val="202122"/>
                </a:solidFill>
                <a:latin typeface="Times New Roman" panose="02020603050405020304" pitchFamily="18" charset="0"/>
                <a:cs typeface="Times New Roman" panose="02020603050405020304" pitchFamily="18" charset="0"/>
              </a:rPr>
              <a:t> </a:t>
            </a:r>
            <a:r>
              <a:rPr lang="ru-RU" sz="2000" dirty="0" err="1" smtClean="0">
                <a:solidFill>
                  <a:srgbClr val="202122"/>
                </a:solidFill>
                <a:latin typeface="Times New Roman" panose="02020603050405020304" pitchFamily="18" charset="0"/>
                <a:cs typeface="Times New Roman" panose="02020603050405020304" pitchFamily="18" charset="0"/>
              </a:rPr>
              <a:t>Айшуақұлы</a:t>
            </a:r>
            <a:r>
              <a:rPr lang="ru-RU" sz="2000" dirty="0" smtClean="0">
                <a:solidFill>
                  <a:srgbClr val="202122"/>
                </a:solidFill>
                <a:latin typeface="Times New Roman" panose="02020603050405020304" pitchFamily="18" charset="0"/>
                <a:cs typeface="Times New Roman" panose="02020603050405020304" pitchFamily="18" charset="0"/>
              </a:rPr>
              <a:t> </a:t>
            </a:r>
            <a:r>
              <a:rPr lang="ru-RU" sz="2000" dirty="0" err="1" smtClean="0">
                <a:solidFill>
                  <a:srgbClr val="202122"/>
                </a:solidFill>
                <a:latin typeface="Times New Roman" panose="02020603050405020304" pitchFamily="18" charset="0"/>
                <a:cs typeface="Times New Roman" panose="02020603050405020304" pitchFamily="18" charset="0"/>
              </a:rPr>
              <a:t>патшаға</a:t>
            </a:r>
            <a:r>
              <a:rPr lang="ru-RU" sz="2000" dirty="0" smtClean="0">
                <a:solidFill>
                  <a:srgbClr val="202122"/>
                </a:solidFill>
                <a:latin typeface="Times New Roman" panose="02020603050405020304" pitchFamily="18" charset="0"/>
                <a:cs typeface="Times New Roman" panose="02020603050405020304" pitchFamily="18" charset="0"/>
              </a:rPr>
              <a:t> </a:t>
            </a:r>
            <a:r>
              <a:rPr lang="ru-RU" sz="2000" dirty="0" err="1" smtClean="0">
                <a:solidFill>
                  <a:srgbClr val="202122"/>
                </a:solidFill>
                <a:latin typeface="Times New Roman" panose="02020603050405020304" pitchFamily="18" charset="0"/>
                <a:cs typeface="Times New Roman" panose="02020603050405020304" pitchFamily="18" charset="0"/>
              </a:rPr>
              <a:t>адал</a:t>
            </a:r>
            <a:r>
              <a:rPr lang="ru-RU" sz="2000" dirty="0" smtClean="0">
                <a:solidFill>
                  <a:srgbClr val="202122"/>
                </a:solidFill>
                <a:latin typeface="Times New Roman" panose="02020603050405020304" pitchFamily="18" charset="0"/>
                <a:cs typeface="Times New Roman" panose="02020603050405020304" pitchFamily="18" charset="0"/>
              </a:rPr>
              <a:t> </a:t>
            </a:r>
            <a:r>
              <a:rPr lang="ru-RU" sz="2000" dirty="0" err="1" smtClean="0">
                <a:solidFill>
                  <a:srgbClr val="202122"/>
                </a:solidFill>
                <a:latin typeface="Times New Roman" panose="02020603050405020304" pitchFamily="18" charset="0"/>
                <a:cs typeface="Times New Roman" panose="02020603050405020304" pitchFamily="18" charset="0"/>
              </a:rPr>
              <a:t>берілгендігін</a:t>
            </a:r>
            <a:r>
              <a:rPr lang="ru-RU" sz="2000" dirty="0" smtClean="0">
                <a:solidFill>
                  <a:srgbClr val="202122"/>
                </a:solidFill>
                <a:latin typeface="Times New Roman" panose="02020603050405020304" pitchFamily="18" charset="0"/>
                <a:cs typeface="Times New Roman" panose="02020603050405020304" pitchFamily="18" charset="0"/>
              </a:rPr>
              <a:t> </a:t>
            </a:r>
            <a:r>
              <a:rPr lang="ru-RU" sz="2000" dirty="0" err="1" smtClean="0">
                <a:solidFill>
                  <a:srgbClr val="202122"/>
                </a:solidFill>
                <a:latin typeface="Times New Roman" panose="02020603050405020304" pitchFamily="18" charset="0"/>
                <a:cs typeface="Times New Roman" panose="02020603050405020304" pitchFamily="18" charset="0"/>
              </a:rPr>
              <a:t>дәлелдеу</a:t>
            </a:r>
            <a:r>
              <a:rPr lang="ru-RU" sz="2000" dirty="0" smtClean="0">
                <a:solidFill>
                  <a:srgbClr val="202122"/>
                </a:solidFill>
                <a:latin typeface="Times New Roman" panose="02020603050405020304" pitchFamily="18" charset="0"/>
                <a:cs typeface="Times New Roman" panose="02020603050405020304" pitchFamily="18" charset="0"/>
              </a:rPr>
              <a:t> </a:t>
            </a:r>
            <a:r>
              <a:rPr lang="ru-RU" sz="2000" dirty="0" err="1" smtClean="0">
                <a:solidFill>
                  <a:srgbClr val="202122"/>
                </a:solidFill>
                <a:latin typeface="Times New Roman" panose="02020603050405020304" pitchFamily="18" charset="0"/>
                <a:cs typeface="Times New Roman" panose="02020603050405020304" pitchFamily="18" charset="0"/>
              </a:rPr>
              <a:t>үшін</a:t>
            </a:r>
            <a:r>
              <a:rPr lang="ru-RU" sz="2000" dirty="0" smtClean="0">
                <a:solidFill>
                  <a:srgbClr val="202122"/>
                </a:solidFill>
                <a:latin typeface="Times New Roman" panose="02020603050405020304" pitchFamily="18" charset="0"/>
                <a:cs typeface="Times New Roman" panose="02020603050405020304" pitchFamily="18" charset="0"/>
              </a:rPr>
              <a:t> </a:t>
            </a:r>
            <a:r>
              <a:rPr lang="ru-RU" sz="2000" dirty="0" err="1" smtClean="0">
                <a:solidFill>
                  <a:srgbClr val="202122"/>
                </a:solidFill>
                <a:latin typeface="Times New Roman" panose="02020603050405020304" pitchFamily="18" charset="0"/>
                <a:cs typeface="Times New Roman" panose="02020603050405020304" pitchFamily="18" charset="0"/>
              </a:rPr>
              <a:t>Махамбетті</a:t>
            </a:r>
            <a:r>
              <a:rPr lang="ru-RU" sz="2000" dirty="0" smtClean="0">
                <a:solidFill>
                  <a:srgbClr val="202122"/>
                </a:solidFill>
                <a:latin typeface="Times New Roman" panose="02020603050405020304" pitchFamily="18" charset="0"/>
                <a:cs typeface="Times New Roman" panose="02020603050405020304" pitchFamily="18" charset="0"/>
              </a:rPr>
              <a:t> </a:t>
            </a:r>
            <a:r>
              <a:rPr lang="ru-RU" sz="2000" dirty="0" err="1" smtClean="0">
                <a:solidFill>
                  <a:srgbClr val="202122"/>
                </a:solidFill>
                <a:latin typeface="Times New Roman" panose="02020603050405020304" pitchFamily="18" charset="0"/>
                <a:cs typeface="Times New Roman" panose="02020603050405020304" pitchFamily="18" charset="0"/>
              </a:rPr>
              <a:t>өлтірудің</a:t>
            </a:r>
            <a:r>
              <a:rPr lang="ru-RU" sz="2000" dirty="0" smtClean="0">
                <a:solidFill>
                  <a:srgbClr val="202122"/>
                </a:solidFill>
                <a:latin typeface="Times New Roman" panose="02020603050405020304" pitchFamily="18" charset="0"/>
                <a:cs typeface="Times New Roman" panose="02020603050405020304" pitchFamily="18" charset="0"/>
              </a:rPr>
              <a:t> </a:t>
            </a:r>
            <a:r>
              <a:rPr lang="ru-RU" sz="2000" dirty="0" err="1" smtClean="0">
                <a:solidFill>
                  <a:srgbClr val="202122"/>
                </a:solidFill>
                <a:latin typeface="Times New Roman" panose="02020603050405020304" pitchFamily="18" charset="0"/>
                <a:cs typeface="Times New Roman" panose="02020603050405020304" pitchFamily="18" charset="0"/>
              </a:rPr>
              <a:t>жоспарын</a:t>
            </a:r>
            <a:r>
              <a:rPr lang="ru-RU" sz="2000" dirty="0" smtClean="0">
                <a:solidFill>
                  <a:srgbClr val="202122"/>
                </a:solidFill>
                <a:latin typeface="Times New Roman" panose="02020603050405020304" pitchFamily="18" charset="0"/>
                <a:cs typeface="Times New Roman" panose="02020603050405020304" pitchFamily="18" charset="0"/>
              </a:rPr>
              <a:t> </a:t>
            </a:r>
            <a:r>
              <a:rPr lang="ru-RU" sz="2000" dirty="0" err="1" smtClean="0">
                <a:solidFill>
                  <a:srgbClr val="202122"/>
                </a:solidFill>
                <a:latin typeface="Times New Roman" panose="02020603050405020304" pitchFamily="18" charset="0"/>
                <a:cs typeface="Times New Roman" panose="02020603050405020304" pitchFamily="18" charset="0"/>
              </a:rPr>
              <a:t>жасайды</a:t>
            </a:r>
            <a:r>
              <a:rPr lang="ru-RU" sz="2000" dirty="0" smtClean="0">
                <a:solidFill>
                  <a:srgbClr val="202122"/>
                </a:solidFill>
                <a:latin typeface="Times New Roman" panose="02020603050405020304" pitchFamily="18" charset="0"/>
                <a:cs typeface="Times New Roman" panose="02020603050405020304" pitchFamily="18" charset="0"/>
              </a:rPr>
              <a:t>. </a:t>
            </a:r>
            <a:r>
              <a:rPr lang="ru-RU" sz="2000" dirty="0" err="1" smtClean="0">
                <a:solidFill>
                  <a:srgbClr val="202122"/>
                </a:solidFill>
                <a:latin typeface="Times New Roman" panose="02020603050405020304" pitchFamily="18" charset="0"/>
                <a:cs typeface="Times New Roman" panose="02020603050405020304" pitchFamily="18" charset="0"/>
              </a:rPr>
              <a:t>Тірілей</a:t>
            </a:r>
            <a:r>
              <a:rPr lang="ru-RU" sz="2000" dirty="0" smtClean="0">
                <a:solidFill>
                  <a:srgbClr val="202122"/>
                </a:solidFill>
                <a:latin typeface="Times New Roman" panose="02020603050405020304" pitchFamily="18" charset="0"/>
                <a:cs typeface="Times New Roman" panose="02020603050405020304" pitchFamily="18" charset="0"/>
              </a:rPr>
              <a:t> </a:t>
            </a:r>
            <a:r>
              <a:rPr lang="ru-RU" sz="2000" dirty="0" err="1" smtClean="0">
                <a:solidFill>
                  <a:srgbClr val="202122"/>
                </a:solidFill>
                <a:latin typeface="Times New Roman" panose="02020603050405020304" pitchFamily="18" charset="0"/>
                <a:cs typeface="Times New Roman" panose="02020603050405020304" pitchFamily="18" charset="0"/>
              </a:rPr>
              <a:t>әкелген</a:t>
            </a:r>
            <a:r>
              <a:rPr lang="ru-RU" sz="2000" dirty="0" smtClean="0">
                <a:solidFill>
                  <a:srgbClr val="202122"/>
                </a:solidFill>
                <a:latin typeface="Times New Roman" panose="02020603050405020304" pitchFamily="18" charset="0"/>
                <a:cs typeface="Times New Roman" panose="02020603050405020304" pitchFamily="18" charset="0"/>
              </a:rPr>
              <a:t> </a:t>
            </a:r>
            <a:r>
              <a:rPr lang="ru-RU" sz="2000" dirty="0" err="1" smtClean="0">
                <a:solidFill>
                  <a:srgbClr val="202122"/>
                </a:solidFill>
                <a:latin typeface="Times New Roman" panose="02020603050405020304" pitchFamily="18" charset="0"/>
                <a:cs typeface="Times New Roman" panose="02020603050405020304" pitchFamily="18" charset="0"/>
              </a:rPr>
              <a:t>адамға</a:t>
            </a:r>
            <a:r>
              <a:rPr lang="ru-RU" sz="2000" dirty="0" smtClean="0">
                <a:solidFill>
                  <a:srgbClr val="202122"/>
                </a:solidFill>
                <a:latin typeface="Times New Roman" panose="02020603050405020304" pitchFamily="18" charset="0"/>
                <a:cs typeface="Times New Roman" panose="02020603050405020304" pitchFamily="18" charset="0"/>
              </a:rPr>
              <a:t> 1000, </a:t>
            </a:r>
            <a:r>
              <a:rPr lang="ru-RU" sz="2000" dirty="0" err="1" smtClean="0">
                <a:solidFill>
                  <a:srgbClr val="202122"/>
                </a:solidFill>
                <a:latin typeface="Times New Roman" panose="02020603050405020304" pitchFamily="18" charset="0"/>
                <a:cs typeface="Times New Roman" panose="02020603050405020304" pitchFamily="18" charset="0"/>
              </a:rPr>
              <a:t>басын</a:t>
            </a:r>
            <a:r>
              <a:rPr lang="ru-RU" sz="2000" dirty="0" smtClean="0">
                <a:solidFill>
                  <a:srgbClr val="202122"/>
                </a:solidFill>
                <a:latin typeface="Times New Roman" panose="02020603050405020304" pitchFamily="18" charset="0"/>
                <a:cs typeface="Times New Roman" panose="02020603050405020304" pitchFamily="18" charset="0"/>
              </a:rPr>
              <a:t> </a:t>
            </a:r>
            <a:r>
              <a:rPr lang="ru-RU" sz="2000" dirty="0" err="1" smtClean="0">
                <a:solidFill>
                  <a:srgbClr val="202122"/>
                </a:solidFill>
                <a:latin typeface="Times New Roman" panose="02020603050405020304" pitchFamily="18" charset="0"/>
                <a:cs typeface="Times New Roman" panose="02020603050405020304" pitchFamily="18" charset="0"/>
              </a:rPr>
              <a:t>әкелген</a:t>
            </a:r>
            <a:r>
              <a:rPr lang="ru-RU" sz="2000" dirty="0" smtClean="0">
                <a:solidFill>
                  <a:srgbClr val="202122"/>
                </a:solidFill>
                <a:latin typeface="Times New Roman" panose="02020603050405020304" pitchFamily="18" charset="0"/>
                <a:cs typeface="Times New Roman" panose="02020603050405020304" pitchFamily="18" charset="0"/>
              </a:rPr>
              <a:t> </a:t>
            </a:r>
            <a:r>
              <a:rPr lang="ru-RU" sz="2000" dirty="0" err="1" smtClean="0">
                <a:solidFill>
                  <a:srgbClr val="202122"/>
                </a:solidFill>
                <a:latin typeface="Times New Roman" panose="02020603050405020304" pitchFamily="18" charset="0"/>
                <a:cs typeface="Times New Roman" panose="02020603050405020304" pitchFamily="18" charset="0"/>
              </a:rPr>
              <a:t>адамға</a:t>
            </a:r>
            <a:r>
              <a:rPr lang="ru-RU" sz="2000" dirty="0" smtClean="0">
                <a:solidFill>
                  <a:srgbClr val="202122"/>
                </a:solidFill>
                <a:latin typeface="Times New Roman" panose="02020603050405020304" pitchFamily="18" charset="0"/>
                <a:cs typeface="Times New Roman" panose="02020603050405020304" pitchFamily="18" charset="0"/>
              </a:rPr>
              <a:t> 500 сом </a:t>
            </a:r>
            <a:r>
              <a:rPr lang="ru-RU" sz="2000" dirty="0" err="1" smtClean="0">
                <a:solidFill>
                  <a:srgbClr val="202122"/>
                </a:solidFill>
                <a:latin typeface="Times New Roman" panose="02020603050405020304" pitchFamily="18" charset="0"/>
                <a:cs typeface="Times New Roman" panose="02020603050405020304" pitchFamily="18" charset="0"/>
              </a:rPr>
              <a:t>беретінін</a:t>
            </a:r>
            <a:r>
              <a:rPr lang="ru-RU" sz="2000" dirty="0" smtClean="0">
                <a:solidFill>
                  <a:srgbClr val="202122"/>
                </a:solidFill>
                <a:latin typeface="Times New Roman" panose="02020603050405020304" pitchFamily="18" charset="0"/>
                <a:cs typeface="Times New Roman" panose="02020603050405020304" pitchFamily="18" charset="0"/>
              </a:rPr>
              <a:t> </a:t>
            </a:r>
            <a:r>
              <a:rPr lang="ru-RU" sz="2000" dirty="0" err="1" smtClean="0">
                <a:solidFill>
                  <a:srgbClr val="202122"/>
                </a:solidFill>
                <a:latin typeface="Times New Roman" panose="02020603050405020304" pitchFamily="18" charset="0"/>
                <a:cs typeface="Times New Roman" panose="02020603050405020304" pitchFamily="18" charset="0"/>
              </a:rPr>
              <a:t>жария</a:t>
            </a:r>
            <a:r>
              <a:rPr lang="ru-RU" sz="2000" dirty="0" smtClean="0">
                <a:solidFill>
                  <a:srgbClr val="202122"/>
                </a:solidFill>
                <a:latin typeface="Times New Roman" panose="02020603050405020304" pitchFamily="18" charset="0"/>
                <a:cs typeface="Times New Roman" panose="02020603050405020304" pitchFamily="18" charset="0"/>
              </a:rPr>
              <a:t> </a:t>
            </a:r>
            <a:r>
              <a:rPr lang="ru-RU" sz="2000" dirty="0" err="1" smtClean="0">
                <a:solidFill>
                  <a:srgbClr val="202122"/>
                </a:solidFill>
                <a:latin typeface="Times New Roman" panose="02020603050405020304" pitchFamily="18" charset="0"/>
                <a:cs typeface="Times New Roman" panose="02020603050405020304" pitchFamily="18" charset="0"/>
              </a:rPr>
              <a:t>етеді</a:t>
            </a:r>
            <a:r>
              <a:rPr lang="ru-RU" sz="2000" dirty="0" smtClean="0">
                <a:solidFill>
                  <a:srgbClr val="202122"/>
                </a:solidFill>
                <a:latin typeface="Times New Roman" panose="02020603050405020304" pitchFamily="18" charset="0"/>
                <a:cs typeface="Times New Roman" panose="02020603050405020304" pitchFamily="18" charset="0"/>
              </a:rPr>
              <a:t>. </a:t>
            </a:r>
          </a:p>
          <a:p>
            <a:pPr lvl="0" algn="just"/>
            <a:endParaRPr lang="ru-RU" sz="2000" dirty="0">
              <a:solidFill>
                <a:srgbClr val="202122"/>
              </a:solidFill>
              <a:latin typeface="Times New Roman" panose="02020603050405020304" pitchFamily="18" charset="0"/>
              <a:cs typeface="Times New Roman" panose="02020603050405020304" pitchFamily="18" charset="0"/>
            </a:endParaRPr>
          </a:p>
          <a:p>
            <a:pPr lvl="0" algn="just"/>
            <a:r>
              <a:rPr lang="ru-RU" sz="2000" b="1" dirty="0" smtClean="0">
                <a:solidFill>
                  <a:srgbClr val="202122"/>
                </a:solidFill>
                <a:latin typeface="Times New Roman" panose="02020603050405020304" pitchFamily="18" charset="0"/>
                <a:cs typeface="Times New Roman" panose="02020603050405020304" pitchFamily="18" charset="0"/>
              </a:rPr>
              <a:t>Нарын </a:t>
            </a:r>
            <a:r>
              <a:rPr lang="ru-RU" sz="2000" b="1" dirty="0" err="1" smtClean="0">
                <a:solidFill>
                  <a:srgbClr val="202122"/>
                </a:solidFill>
                <a:latin typeface="Times New Roman" panose="02020603050405020304" pitchFamily="18" charset="0"/>
                <a:cs typeface="Times New Roman" panose="02020603050405020304" pitchFamily="18" charset="0"/>
              </a:rPr>
              <a:t>құмы</a:t>
            </a:r>
            <a:r>
              <a:rPr lang="ru-RU" sz="2000" b="1" dirty="0" smtClean="0">
                <a:solidFill>
                  <a:srgbClr val="202122"/>
                </a:solidFill>
                <a:latin typeface="Times New Roman" panose="02020603050405020304" pitchFamily="18" charset="0"/>
                <a:cs typeface="Times New Roman" panose="02020603050405020304" pitchFamily="18" charset="0"/>
              </a:rPr>
              <a:t>- </a:t>
            </a:r>
            <a:r>
              <a:rPr lang="ru-RU" sz="2000" dirty="0" err="1" smtClean="0">
                <a:solidFill>
                  <a:srgbClr val="202122"/>
                </a:solidFill>
                <a:latin typeface="Times New Roman" panose="02020603050405020304" pitchFamily="18" charset="0"/>
                <a:cs typeface="Times New Roman" panose="02020603050405020304" pitchFamily="18" charset="0"/>
              </a:rPr>
              <a:t>Еділ</a:t>
            </a:r>
            <a:r>
              <a:rPr lang="ru-RU" sz="2000" dirty="0" smtClean="0">
                <a:solidFill>
                  <a:srgbClr val="202122"/>
                </a:solidFill>
                <a:latin typeface="Times New Roman" panose="02020603050405020304" pitchFamily="18" charset="0"/>
                <a:cs typeface="Times New Roman" panose="02020603050405020304" pitchFamily="18" charset="0"/>
              </a:rPr>
              <a:t> мен </a:t>
            </a:r>
            <a:r>
              <a:rPr lang="ru-RU" sz="2000" dirty="0" err="1" smtClean="0">
                <a:solidFill>
                  <a:srgbClr val="202122"/>
                </a:solidFill>
                <a:latin typeface="Times New Roman" panose="02020603050405020304" pitchFamily="18" charset="0"/>
                <a:cs typeface="Times New Roman" panose="02020603050405020304" pitchFamily="18" charset="0"/>
              </a:rPr>
              <a:t>Жайық</a:t>
            </a:r>
            <a:r>
              <a:rPr lang="ru-RU" sz="2000" dirty="0" smtClean="0">
                <a:solidFill>
                  <a:srgbClr val="202122"/>
                </a:solidFill>
                <a:latin typeface="Times New Roman" panose="02020603050405020304" pitchFamily="18" charset="0"/>
                <a:cs typeface="Times New Roman" panose="02020603050405020304" pitchFamily="18" charset="0"/>
              </a:rPr>
              <a:t> </a:t>
            </a:r>
            <a:r>
              <a:rPr lang="ru-RU" sz="2000" dirty="0" err="1" smtClean="0">
                <a:solidFill>
                  <a:srgbClr val="202122"/>
                </a:solidFill>
                <a:latin typeface="Times New Roman" panose="02020603050405020304" pitchFamily="18" charset="0"/>
                <a:cs typeface="Times New Roman" panose="02020603050405020304" pitchFamily="18" charset="0"/>
              </a:rPr>
              <a:t>арасында</a:t>
            </a:r>
            <a:r>
              <a:rPr lang="ru-RU" sz="2000" dirty="0" smtClean="0">
                <a:solidFill>
                  <a:srgbClr val="202122"/>
                </a:solidFill>
                <a:latin typeface="Times New Roman" panose="02020603050405020304" pitchFamily="18" charset="0"/>
                <a:cs typeface="Times New Roman" panose="02020603050405020304" pitchFamily="18" charset="0"/>
              </a:rPr>
              <a:t>, </a:t>
            </a:r>
            <a:r>
              <a:rPr lang="ru-RU" sz="2000" dirty="0" err="1" smtClean="0">
                <a:solidFill>
                  <a:srgbClr val="202122"/>
                </a:solidFill>
                <a:latin typeface="Times New Roman" panose="02020603050405020304" pitchFamily="18" charset="0"/>
                <a:cs typeface="Times New Roman" panose="02020603050405020304" pitchFamily="18" charset="0"/>
              </a:rPr>
              <a:t>қазіргі</a:t>
            </a:r>
            <a:r>
              <a:rPr lang="ru-RU" sz="2000" dirty="0" smtClean="0">
                <a:solidFill>
                  <a:srgbClr val="202122"/>
                </a:solidFill>
                <a:latin typeface="Times New Roman" panose="02020603050405020304" pitchFamily="18" charset="0"/>
                <a:cs typeface="Times New Roman" panose="02020603050405020304" pitchFamily="18" charset="0"/>
              </a:rPr>
              <a:t> Атырау, </a:t>
            </a:r>
            <a:r>
              <a:rPr lang="ru-RU" sz="2000" dirty="0" err="1" smtClean="0">
                <a:solidFill>
                  <a:srgbClr val="202122"/>
                </a:solidFill>
                <a:latin typeface="Times New Roman" panose="02020603050405020304" pitchFamily="18" charset="0"/>
                <a:cs typeface="Times New Roman" panose="02020603050405020304" pitchFamily="18" charset="0"/>
              </a:rPr>
              <a:t>Батыс</a:t>
            </a:r>
            <a:r>
              <a:rPr lang="ru-RU" sz="2000" dirty="0" smtClean="0">
                <a:solidFill>
                  <a:srgbClr val="202122"/>
                </a:solidFill>
                <a:latin typeface="Times New Roman" panose="02020603050405020304" pitchFamily="18" charset="0"/>
                <a:cs typeface="Times New Roman" panose="02020603050405020304" pitchFamily="18" charset="0"/>
              </a:rPr>
              <a:t> </a:t>
            </a:r>
            <a:r>
              <a:rPr lang="ru-RU" sz="2000" dirty="0" err="1" smtClean="0">
                <a:solidFill>
                  <a:srgbClr val="202122"/>
                </a:solidFill>
                <a:latin typeface="Times New Roman" panose="02020603050405020304" pitchFamily="18" charset="0"/>
                <a:cs typeface="Times New Roman" panose="02020603050405020304" pitchFamily="18" charset="0"/>
              </a:rPr>
              <a:t>Қазақстан</a:t>
            </a:r>
            <a:r>
              <a:rPr lang="ru-RU" sz="2000" dirty="0" smtClean="0">
                <a:solidFill>
                  <a:srgbClr val="202122"/>
                </a:solidFill>
                <a:latin typeface="Times New Roman" panose="02020603050405020304" pitchFamily="18" charset="0"/>
                <a:cs typeface="Times New Roman" panose="02020603050405020304" pitchFamily="18" charset="0"/>
              </a:rPr>
              <a:t> </a:t>
            </a:r>
            <a:r>
              <a:rPr lang="ru-RU" sz="2000" dirty="0" err="1" smtClean="0">
                <a:solidFill>
                  <a:srgbClr val="202122"/>
                </a:solidFill>
                <a:latin typeface="Times New Roman" panose="02020603050405020304" pitchFamily="18" charset="0"/>
                <a:cs typeface="Times New Roman" panose="02020603050405020304" pitchFamily="18" charset="0"/>
              </a:rPr>
              <a:t>жерінде</a:t>
            </a:r>
            <a:r>
              <a:rPr lang="ru-RU" sz="2000" dirty="0" smtClean="0">
                <a:solidFill>
                  <a:srgbClr val="202122"/>
                </a:solidFill>
                <a:latin typeface="Times New Roman" panose="02020603050405020304" pitchFamily="18" charset="0"/>
                <a:cs typeface="Times New Roman" panose="02020603050405020304" pitchFamily="18" charset="0"/>
              </a:rPr>
              <a:t> </a:t>
            </a:r>
            <a:r>
              <a:rPr lang="ru-RU" sz="2000" dirty="0" err="1" smtClean="0">
                <a:solidFill>
                  <a:srgbClr val="202122"/>
                </a:solidFill>
                <a:latin typeface="Times New Roman" panose="02020603050405020304" pitchFamily="18" charset="0"/>
                <a:cs typeface="Times New Roman" panose="02020603050405020304" pitchFamily="18" charset="0"/>
              </a:rPr>
              <a:t>орналасқан</a:t>
            </a:r>
            <a:r>
              <a:rPr lang="ru-RU" sz="2000" dirty="0" smtClean="0">
                <a:solidFill>
                  <a:srgbClr val="202122"/>
                </a:solidFill>
                <a:latin typeface="Times New Roman" panose="02020603050405020304" pitchFamily="18" charset="0"/>
                <a:cs typeface="Times New Roman" panose="02020603050405020304" pitchFamily="18" charset="0"/>
              </a:rPr>
              <a:t>.</a:t>
            </a:r>
          </a:p>
          <a:p>
            <a:pPr lvl="0" algn="just"/>
            <a:endParaRPr lang="ru-RU" sz="2000" dirty="0">
              <a:solidFill>
                <a:srgbClr val="202122"/>
              </a:solidFill>
              <a:latin typeface="Times New Roman" panose="02020603050405020304" pitchFamily="18" charset="0"/>
              <a:cs typeface="Times New Roman" panose="02020603050405020304" pitchFamily="18" charset="0"/>
            </a:endParaRPr>
          </a:p>
          <a:p>
            <a:pPr lvl="0" algn="just"/>
            <a:r>
              <a:rPr lang="ru-RU" sz="2000" b="1" dirty="0" err="1" smtClean="0">
                <a:solidFill>
                  <a:srgbClr val="202122"/>
                </a:solidFill>
                <a:latin typeface="Times New Roman" panose="02020603050405020304" pitchFamily="18" charset="0"/>
                <a:cs typeface="Times New Roman" panose="02020603050405020304" pitchFamily="18" charset="0"/>
              </a:rPr>
              <a:t>Шығармада</a:t>
            </a:r>
            <a:r>
              <a:rPr lang="ru-RU" sz="2000" b="1" dirty="0" smtClean="0">
                <a:solidFill>
                  <a:srgbClr val="202122"/>
                </a:solidFill>
                <a:latin typeface="Times New Roman" panose="02020603050405020304" pitchFamily="18" charset="0"/>
                <a:cs typeface="Times New Roman" panose="02020603050405020304" pitchFamily="18" charset="0"/>
              </a:rPr>
              <a:t> </a:t>
            </a:r>
            <a:r>
              <a:rPr lang="ru-RU" sz="2000" b="1" dirty="0" err="1" smtClean="0">
                <a:solidFill>
                  <a:srgbClr val="202122"/>
                </a:solidFill>
                <a:latin typeface="Times New Roman" panose="02020603050405020304" pitchFamily="18" charset="0"/>
                <a:cs typeface="Times New Roman" panose="02020603050405020304" pitchFamily="18" charset="0"/>
              </a:rPr>
              <a:t>айтылатын</a:t>
            </a:r>
            <a:r>
              <a:rPr lang="ru-RU" sz="2000" b="1" dirty="0" smtClean="0">
                <a:solidFill>
                  <a:srgbClr val="202122"/>
                </a:solidFill>
                <a:latin typeface="Times New Roman" panose="02020603050405020304" pitchFamily="18" charset="0"/>
                <a:cs typeface="Times New Roman" panose="02020603050405020304" pitchFamily="18" charset="0"/>
              </a:rPr>
              <a:t> </a:t>
            </a:r>
            <a:r>
              <a:rPr lang="ru-RU" sz="2000" b="1" dirty="0" err="1">
                <a:solidFill>
                  <a:srgbClr val="202122"/>
                </a:solidFill>
                <a:latin typeface="Times New Roman" panose="02020603050405020304" pitchFamily="18" charset="0"/>
                <a:cs typeface="Times New Roman" panose="02020603050405020304" pitchFamily="18" charset="0"/>
              </a:rPr>
              <a:t>т</a:t>
            </a:r>
            <a:r>
              <a:rPr lang="ru-RU" sz="2000" b="1" dirty="0" err="1" smtClean="0">
                <a:solidFill>
                  <a:srgbClr val="202122"/>
                </a:solidFill>
                <a:latin typeface="Times New Roman" panose="02020603050405020304" pitchFamily="18" charset="0"/>
                <a:cs typeface="Times New Roman" panose="02020603050405020304" pitchFamily="18" charset="0"/>
              </a:rPr>
              <a:t>арихи</a:t>
            </a:r>
            <a:r>
              <a:rPr lang="ru-RU" sz="2000" b="1" dirty="0" smtClean="0">
                <a:solidFill>
                  <a:srgbClr val="202122"/>
                </a:solidFill>
                <a:latin typeface="Times New Roman" panose="02020603050405020304" pitchFamily="18" charset="0"/>
                <a:cs typeface="Times New Roman" panose="02020603050405020304" pitchFamily="18" charset="0"/>
              </a:rPr>
              <a:t> </a:t>
            </a:r>
            <a:r>
              <a:rPr lang="ru-RU" sz="2000" b="1" dirty="0" err="1" smtClean="0">
                <a:solidFill>
                  <a:srgbClr val="202122"/>
                </a:solidFill>
                <a:latin typeface="Times New Roman" panose="02020603050405020304" pitchFamily="18" charset="0"/>
                <a:cs typeface="Times New Roman" panose="02020603050405020304" pitchFamily="18" charset="0"/>
              </a:rPr>
              <a:t>тұлғалар</a:t>
            </a:r>
            <a:endParaRPr lang="ru-RU" sz="2000" b="1" dirty="0" smtClean="0">
              <a:solidFill>
                <a:srgbClr val="202122"/>
              </a:solidFill>
              <a:latin typeface="Times New Roman" panose="02020603050405020304" pitchFamily="18" charset="0"/>
              <a:cs typeface="Times New Roman" panose="02020603050405020304" pitchFamily="18" charset="0"/>
            </a:endParaRPr>
          </a:p>
          <a:p>
            <a:pPr lvl="0" algn="just"/>
            <a:endParaRPr lang="ru-RU" sz="2000" dirty="0">
              <a:solidFill>
                <a:srgbClr val="202122"/>
              </a:solidFill>
              <a:latin typeface="Times New Roman" panose="02020603050405020304" pitchFamily="18" charset="0"/>
              <a:cs typeface="Times New Roman" panose="02020603050405020304" pitchFamily="18" charset="0"/>
            </a:endParaRPr>
          </a:p>
          <a:p>
            <a:pPr lvl="0" algn="just"/>
            <a:r>
              <a:rPr lang="ru-RU" sz="2000" dirty="0" smtClean="0">
                <a:solidFill>
                  <a:srgbClr val="202122"/>
                </a:solidFill>
                <a:latin typeface="Times New Roman" panose="02020603050405020304" pitchFamily="18" charset="0"/>
                <a:cs typeface="Times New Roman" panose="02020603050405020304" pitchFamily="18" charset="0"/>
              </a:rPr>
              <a:t>Махамбет-</a:t>
            </a:r>
            <a:r>
              <a:rPr lang="ru-RU" sz="2000" dirty="0" err="1" smtClean="0">
                <a:solidFill>
                  <a:srgbClr val="202122"/>
                </a:solidFill>
                <a:latin typeface="Times New Roman" panose="02020603050405020304" pitchFamily="18" charset="0"/>
                <a:cs typeface="Times New Roman" panose="02020603050405020304" pitchFamily="18" charset="0"/>
              </a:rPr>
              <a:t>жауынгер</a:t>
            </a:r>
            <a:r>
              <a:rPr lang="ru-RU" sz="2000" dirty="0" smtClean="0">
                <a:solidFill>
                  <a:srgbClr val="202122"/>
                </a:solidFill>
                <a:latin typeface="Times New Roman" panose="02020603050405020304" pitchFamily="18" charset="0"/>
                <a:cs typeface="Times New Roman" panose="02020603050405020304" pitchFamily="18" charset="0"/>
              </a:rPr>
              <a:t>-</a:t>
            </a:r>
            <a:r>
              <a:rPr lang="ru-RU" sz="2000" dirty="0" err="1" smtClean="0">
                <a:solidFill>
                  <a:srgbClr val="202122"/>
                </a:solidFill>
                <a:latin typeface="Times New Roman" panose="02020603050405020304" pitchFamily="18" charset="0"/>
                <a:cs typeface="Times New Roman" panose="02020603050405020304" pitchFamily="18" charset="0"/>
              </a:rPr>
              <a:t>ақын</a:t>
            </a:r>
            <a:r>
              <a:rPr lang="ru-RU" sz="2000" dirty="0" smtClean="0">
                <a:solidFill>
                  <a:srgbClr val="202122"/>
                </a:solidFill>
                <a:latin typeface="Times New Roman" panose="02020603050405020304" pitchFamily="18" charset="0"/>
                <a:cs typeface="Times New Roman" panose="02020603050405020304" pitchFamily="18" charset="0"/>
              </a:rPr>
              <a:t>;</a:t>
            </a:r>
          </a:p>
          <a:p>
            <a:pPr lvl="0" algn="just"/>
            <a:r>
              <a:rPr lang="ru-RU" sz="2000" dirty="0" err="1" smtClean="0">
                <a:solidFill>
                  <a:srgbClr val="202122"/>
                </a:solidFill>
                <a:latin typeface="Times New Roman" panose="02020603050405020304" pitchFamily="18" charset="0"/>
                <a:cs typeface="Times New Roman" panose="02020603050405020304" pitchFamily="18" charset="0"/>
              </a:rPr>
              <a:t>Баймағамбет</a:t>
            </a:r>
            <a:r>
              <a:rPr lang="ru-RU" sz="2000" dirty="0" smtClean="0">
                <a:solidFill>
                  <a:srgbClr val="202122"/>
                </a:solidFill>
                <a:latin typeface="Times New Roman" panose="02020603050405020304" pitchFamily="18" charset="0"/>
                <a:cs typeface="Times New Roman" panose="02020603050405020304" pitchFamily="18" charset="0"/>
              </a:rPr>
              <a:t>- </a:t>
            </a:r>
            <a:r>
              <a:rPr lang="ru-RU" sz="2000" dirty="0" err="1" smtClean="0">
                <a:solidFill>
                  <a:srgbClr val="202122"/>
                </a:solidFill>
                <a:latin typeface="Times New Roman" panose="02020603050405020304" pitchFamily="18" charset="0"/>
                <a:cs typeface="Times New Roman" panose="02020603050405020304" pitchFamily="18" charset="0"/>
              </a:rPr>
              <a:t>Махамбетті</a:t>
            </a:r>
            <a:r>
              <a:rPr lang="ru-RU" sz="2000" dirty="0" smtClean="0">
                <a:solidFill>
                  <a:srgbClr val="202122"/>
                </a:solidFill>
                <a:latin typeface="Times New Roman" panose="02020603050405020304" pitchFamily="18" charset="0"/>
                <a:cs typeface="Times New Roman" panose="02020603050405020304" pitchFamily="18" charset="0"/>
              </a:rPr>
              <a:t> </a:t>
            </a:r>
            <a:r>
              <a:rPr lang="ru-RU" sz="2000" dirty="0" err="1" smtClean="0">
                <a:solidFill>
                  <a:srgbClr val="202122"/>
                </a:solidFill>
                <a:latin typeface="Times New Roman" panose="02020603050405020304" pitchFamily="18" charset="0"/>
                <a:cs typeface="Times New Roman" panose="02020603050405020304" pitchFamily="18" charset="0"/>
              </a:rPr>
              <a:t>өлтірткен</a:t>
            </a:r>
            <a:r>
              <a:rPr lang="ru-RU" sz="2000" dirty="0" smtClean="0">
                <a:solidFill>
                  <a:srgbClr val="202122"/>
                </a:solidFill>
                <a:latin typeface="Times New Roman" panose="02020603050405020304" pitchFamily="18" charset="0"/>
                <a:cs typeface="Times New Roman" panose="02020603050405020304" pitchFamily="18" charset="0"/>
              </a:rPr>
              <a:t> </a:t>
            </a:r>
            <a:r>
              <a:rPr lang="ru-RU" sz="2000" dirty="0" err="1" smtClean="0">
                <a:solidFill>
                  <a:srgbClr val="202122"/>
                </a:solidFill>
                <a:latin typeface="Times New Roman" panose="02020603050405020304" pitchFamily="18" charset="0"/>
                <a:cs typeface="Times New Roman" panose="02020603050405020304" pitchFamily="18" charset="0"/>
              </a:rPr>
              <a:t>сұлтан</a:t>
            </a:r>
            <a:r>
              <a:rPr lang="ru-RU" sz="2000" dirty="0">
                <a:solidFill>
                  <a:srgbClr val="202122"/>
                </a:solidFill>
                <a:latin typeface="Times New Roman" panose="02020603050405020304" pitchFamily="18" charset="0"/>
                <a:cs typeface="Times New Roman" panose="02020603050405020304" pitchFamily="18" charset="0"/>
              </a:rPr>
              <a:t>;</a:t>
            </a:r>
            <a:endParaRPr lang="ru-RU" sz="2000" dirty="0" smtClean="0">
              <a:solidFill>
                <a:srgbClr val="202122"/>
              </a:solidFill>
              <a:latin typeface="Times New Roman" panose="02020603050405020304" pitchFamily="18" charset="0"/>
              <a:cs typeface="Times New Roman" panose="02020603050405020304" pitchFamily="18" charset="0"/>
            </a:endParaRPr>
          </a:p>
          <a:p>
            <a:pPr lvl="0" algn="just"/>
            <a:r>
              <a:rPr lang="ru-RU" sz="2000" dirty="0" err="1" smtClean="0">
                <a:solidFill>
                  <a:srgbClr val="202122"/>
                </a:solidFill>
                <a:latin typeface="Times New Roman" panose="02020603050405020304" pitchFamily="18" charset="0"/>
                <a:cs typeface="Times New Roman" panose="02020603050405020304" pitchFamily="18" charset="0"/>
              </a:rPr>
              <a:t>Ықылас</a:t>
            </a:r>
            <a:r>
              <a:rPr lang="ru-RU" sz="2000" dirty="0" smtClean="0">
                <a:solidFill>
                  <a:srgbClr val="202122"/>
                </a:solidFill>
                <a:latin typeface="Times New Roman" panose="02020603050405020304" pitchFamily="18" charset="0"/>
                <a:cs typeface="Times New Roman" panose="02020603050405020304" pitchFamily="18" charset="0"/>
              </a:rPr>
              <a:t>- </a:t>
            </a:r>
            <a:r>
              <a:rPr lang="ru-RU" sz="2000" dirty="0" err="1" smtClean="0">
                <a:solidFill>
                  <a:srgbClr val="202122"/>
                </a:solidFill>
                <a:latin typeface="Times New Roman" panose="02020603050405020304" pitchFamily="18" charset="0"/>
                <a:cs typeface="Times New Roman" panose="02020603050405020304" pitchFamily="18" charset="0"/>
              </a:rPr>
              <a:t>Махамбетті</a:t>
            </a:r>
            <a:r>
              <a:rPr lang="ru-RU" sz="2000" dirty="0" smtClean="0">
                <a:solidFill>
                  <a:srgbClr val="202122"/>
                </a:solidFill>
                <a:latin typeface="Times New Roman" panose="02020603050405020304" pitchFamily="18" charset="0"/>
                <a:cs typeface="Times New Roman" panose="02020603050405020304" pitchFamily="18" charset="0"/>
              </a:rPr>
              <a:t> </a:t>
            </a:r>
            <a:r>
              <a:rPr lang="ru-RU" sz="2000" dirty="0" err="1" smtClean="0">
                <a:solidFill>
                  <a:srgbClr val="202122"/>
                </a:solidFill>
                <a:latin typeface="Times New Roman" panose="02020603050405020304" pitchFamily="18" charset="0"/>
                <a:cs typeface="Times New Roman" panose="02020603050405020304" pitchFamily="18" charset="0"/>
              </a:rPr>
              <a:t>өлтірген</a:t>
            </a:r>
            <a:r>
              <a:rPr lang="ru-RU" sz="2000" dirty="0" smtClean="0">
                <a:solidFill>
                  <a:srgbClr val="202122"/>
                </a:solidFill>
                <a:latin typeface="Times New Roman" panose="02020603050405020304" pitchFamily="18" charset="0"/>
                <a:cs typeface="Times New Roman" panose="02020603050405020304" pitchFamily="18" charset="0"/>
              </a:rPr>
              <a:t> </a:t>
            </a:r>
            <a:r>
              <a:rPr lang="ru-RU" sz="2000" dirty="0" err="1" smtClean="0">
                <a:solidFill>
                  <a:srgbClr val="202122"/>
                </a:solidFill>
                <a:latin typeface="Times New Roman" panose="02020603050405020304" pitchFamily="18" charset="0"/>
                <a:cs typeface="Times New Roman" panose="02020603050405020304" pitchFamily="18" charset="0"/>
              </a:rPr>
              <a:t>сатқын</a:t>
            </a:r>
            <a:r>
              <a:rPr lang="ru-RU" sz="2000" dirty="0" smtClean="0">
                <a:solidFill>
                  <a:srgbClr val="202122"/>
                </a:solidFill>
                <a:latin typeface="Times New Roman" panose="02020603050405020304" pitchFamily="18" charset="0"/>
                <a:cs typeface="Times New Roman" panose="02020603050405020304" pitchFamily="18" charset="0"/>
              </a:rPr>
              <a:t>. </a:t>
            </a:r>
          </a:p>
          <a:p>
            <a:pPr lvl="0" algn="just"/>
            <a:endParaRPr lang="x-none" sz="2400" dirty="0">
              <a:solidFill>
                <a:prstClr val="black"/>
              </a:solidFill>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277025260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extLst>
              <p:ext uri="{D42A27DB-BD31-4B8C-83A1-F6EECF244321}">
                <p14:modId xmlns="" xmlns:p14="http://schemas.microsoft.com/office/powerpoint/2010/main" val="45700114"/>
              </p:ext>
            </p:extLst>
          </p:nvPr>
        </p:nvGraphicFramePr>
        <p:xfrm>
          <a:off x="2496854" y="969445"/>
          <a:ext cx="7686806" cy="5400040"/>
        </p:xfrm>
        <a:graphic>
          <a:graphicData uri="http://schemas.openxmlformats.org/drawingml/2006/table">
            <a:tbl>
              <a:tblPr firstRow="1" bandRow="1">
                <a:tableStyleId>{5C22544A-7EE6-4342-B048-85BDC9FD1C3A}</a:tableStyleId>
              </a:tblPr>
              <a:tblGrid>
                <a:gridCol w="2897182"/>
                <a:gridCol w="4789624"/>
              </a:tblGrid>
              <a:tr h="370840">
                <a:tc>
                  <a:txBody>
                    <a:bodyPr/>
                    <a:lstStyle/>
                    <a:p>
                      <a:pPr algn="ctr"/>
                      <a:r>
                        <a:rPr lang="ru-RU" sz="1800" dirty="0" err="1" smtClean="0">
                          <a:solidFill>
                            <a:schemeClr val="bg1"/>
                          </a:solidFill>
                        </a:rPr>
                        <a:t>Көркемдегіш</a:t>
                      </a:r>
                      <a:r>
                        <a:rPr lang="ru-RU" sz="1800" baseline="0" dirty="0" smtClean="0">
                          <a:solidFill>
                            <a:schemeClr val="bg1"/>
                          </a:solidFill>
                        </a:rPr>
                        <a:t> </a:t>
                      </a:r>
                      <a:r>
                        <a:rPr lang="ru-RU" sz="1800" baseline="0" dirty="0" err="1" smtClean="0">
                          <a:solidFill>
                            <a:schemeClr val="bg1"/>
                          </a:solidFill>
                        </a:rPr>
                        <a:t>құралдар</a:t>
                      </a:r>
                      <a:endParaRPr lang="ru-RU" sz="1800" dirty="0">
                        <a:solidFill>
                          <a:schemeClr val="bg1"/>
                        </a:solidFill>
                      </a:endParaRPr>
                    </a:p>
                  </a:txBody>
                  <a:tcPr/>
                </a:tc>
                <a:tc>
                  <a:txBody>
                    <a:bodyPr/>
                    <a:lstStyle/>
                    <a:p>
                      <a:pPr algn="ctr"/>
                      <a:r>
                        <a:rPr lang="ru-RU" sz="1800" dirty="0" err="1" smtClean="0">
                          <a:solidFill>
                            <a:schemeClr val="bg1"/>
                          </a:solidFill>
                        </a:rPr>
                        <a:t>Анықтамасы</a:t>
                      </a:r>
                      <a:endParaRPr lang="ru-RU" sz="1800" dirty="0">
                        <a:solidFill>
                          <a:schemeClr val="bg1"/>
                        </a:solidFill>
                      </a:endParaRPr>
                    </a:p>
                  </a:txBody>
                  <a:tcPr/>
                </a:tc>
              </a:tr>
              <a:tr h="370840">
                <a:tc>
                  <a:txBody>
                    <a:bodyPr/>
                    <a:lstStyle/>
                    <a:p>
                      <a:pPr algn="ctr"/>
                      <a:r>
                        <a:rPr lang="ru-RU" sz="2400" b="1" dirty="0" smtClean="0">
                          <a:solidFill>
                            <a:schemeClr val="tx1"/>
                          </a:solidFill>
                          <a:latin typeface="Times New Roman" pitchFamily="18" charset="0"/>
                          <a:cs typeface="Times New Roman" pitchFamily="18" charset="0"/>
                        </a:rPr>
                        <a:t>Аллитерация</a:t>
                      </a:r>
                      <a:endParaRPr lang="ru-RU" sz="2400" b="1" dirty="0">
                        <a:solidFill>
                          <a:schemeClr val="tx1"/>
                        </a:solidFill>
                        <a:latin typeface="Times New Roman" pitchFamily="18" charset="0"/>
                        <a:cs typeface="Times New Roman" pitchFamily="18" charset="0"/>
                      </a:endParaRPr>
                    </a:p>
                  </a:txBody>
                  <a:tcPr/>
                </a:tc>
                <a:tc>
                  <a:txBody>
                    <a:bodyPr/>
                    <a:lstStyle/>
                    <a:p>
                      <a:pPr algn="just"/>
                      <a:r>
                        <a:rPr lang="ru-RU" sz="1800" b="0" dirty="0" err="1" smtClean="0">
                          <a:solidFill>
                            <a:schemeClr val="tx1"/>
                          </a:solidFill>
                          <a:latin typeface="Times New Roman" pitchFamily="18" charset="0"/>
                          <a:cs typeface="Times New Roman" pitchFamily="18" charset="0"/>
                        </a:rPr>
                        <a:t>дауыссыз</a:t>
                      </a:r>
                      <a:r>
                        <a:rPr lang="ru-RU" sz="1800" b="0" dirty="0" smtClean="0">
                          <a:solidFill>
                            <a:schemeClr val="tx1"/>
                          </a:solidFill>
                          <a:latin typeface="Times New Roman" pitchFamily="18" charset="0"/>
                          <a:cs typeface="Times New Roman" pitchFamily="18" charset="0"/>
                        </a:rPr>
                        <a:t> </a:t>
                      </a:r>
                      <a:r>
                        <a:rPr lang="ru-RU" sz="1800" b="0" dirty="0" err="1" smtClean="0">
                          <a:solidFill>
                            <a:schemeClr val="tx1"/>
                          </a:solidFill>
                          <a:latin typeface="Times New Roman" pitchFamily="18" charset="0"/>
                          <a:cs typeface="Times New Roman" pitchFamily="18" charset="0"/>
                        </a:rPr>
                        <a:t>дыбыстардың</a:t>
                      </a:r>
                      <a:r>
                        <a:rPr lang="ru-RU" sz="1800" b="0" dirty="0" smtClean="0">
                          <a:solidFill>
                            <a:schemeClr val="tx1"/>
                          </a:solidFill>
                          <a:latin typeface="Times New Roman" pitchFamily="18" charset="0"/>
                          <a:cs typeface="Times New Roman" pitchFamily="18" charset="0"/>
                        </a:rPr>
                        <a:t> </a:t>
                      </a:r>
                      <a:r>
                        <a:rPr lang="ru-RU" sz="1800" b="0" dirty="0" err="1" smtClean="0">
                          <a:solidFill>
                            <a:schemeClr val="tx1"/>
                          </a:solidFill>
                          <a:latin typeface="Times New Roman" pitchFamily="18" charset="0"/>
                          <a:cs typeface="Times New Roman" pitchFamily="18" charset="0"/>
                        </a:rPr>
                        <a:t>қайталануы</a:t>
                      </a:r>
                      <a:r>
                        <a:rPr lang="ru-RU" sz="1800" b="0" dirty="0" smtClean="0">
                          <a:solidFill>
                            <a:schemeClr val="tx1"/>
                          </a:solidFill>
                          <a:latin typeface="Times New Roman" pitchFamily="18" charset="0"/>
                          <a:cs typeface="Times New Roman" pitchFamily="18" charset="0"/>
                        </a:rPr>
                        <a:t> </a:t>
                      </a:r>
                      <a:r>
                        <a:rPr lang="ru-RU" sz="1800" b="0" dirty="0" err="1" smtClean="0">
                          <a:solidFill>
                            <a:schemeClr val="tx1"/>
                          </a:solidFill>
                          <a:latin typeface="Times New Roman" pitchFamily="18" charset="0"/>
                          <a:cs typeface="Times New Roman" pitchFamily="18" charset="0"/>
                        </a:rPr>
                        <a:t>арқылы</a:t>
                      </a:r>
                      <a:r>
                        <a:rPr lang="ru-RU" sz="1800" b="0" dirty="0" smtClean="0">
                          <a:solidFill>
                            <a:schemeClr val="tx1"/>
                          </a:solidFill>
                          <a:latin typeface="Times New Roman" pitchFamily="18" charset="0"/>
                          <a:cs typeface="Times New Roman" pitchFamily="18" charset="0"/>
                        </a:rPr>
                        <a:t> </a:t>
                      </a:r>
                      <a:r>
                        <a:rPr lang="ru-RU" sz="1800" b="0" dirty="0" err="1" smtClean="0">
                          <a:solidFill>
                            <a:schemeClr val="tx1"/>
                          </a:solidFill>
                          <a:latin typeface="Times New Roman" pitchFamily="18" charset="0"/>
                          <a:cs typeface="Times New Roman" pitchFamily="18" charset="0"/>
                        </a:rPr>
                        <a:t>әдеби</a:t>
                      </a:r>
                      <a:r>
                        <a:rPr lang="ru-RU" sz="1800" b="0" dirty="0" smtClean="0">
                          <a:solidFill>
                            <a:schemeClr val="tx1"/>
                          </a:solidFill>
                          <a:latin typeface="Times New Roman" pitchFamily="18" charset="0"/>
                          <a:cs typeface="Times New Roman" pitchFamily="18" charset="0"/>
                        </a:rPr>
                        <a:t> </a:t>
                      </a:r>
                      <a:r>
                        <a:rPr lang="ru-RU" sz="1800" b="0" dirty="0" err="1" smtClean="0">
                          <a:solidFill>
                            <a:schemeClr val="tx1"/>
                          </a:solidFill>
                          <a:latin typeface="Times New Roman" pitchFamily="18" charset="0"/>
                          <a:cs typeface="Times New Roman" pitchFamily="18" charset="0"/>
                        </a:rPr>
                        <a:t>тілді</a:t>
                      </a:r>
                      <a:r>
                        <a:rPr lang="ru-RU" sz="1800" b="0" dirty="0" smtClean="0">
                          <a:solidFill>
                            <a:schemeClr val="tx1"/>
                          </a:solidFill>
                          <a:latin typeface="Times New Roman" pitchFamily="18" charset="0"/>
                          <a:cs typeface="Times New Roman" pitchFamily="18" charset="0"/>
                        </a:rPr>
                        <a:t> </a:t>
                      </a:r>
                      <a:r>
                        <a:rPr lang="ru-RU" sz="1800" b="0" dirty="0" err="1" smtClean="0">
                          <a:solidFill>
                            <a:schemeClr val="tx1"/>
                          </a:solidFill>
                          <a:latin typeface="Times New Roman" pitchFamily="18" charset="0"/>
                          <a:cs typeface="Times New Roman" pitchFamily="18" charset="0"/>
                        </a:rPr>
                        <a:t>ажарлап</a:t>
                      </a:r>
                      <a:r>
                        <a:rPr lang="ru-RU" sz="1800" b="0" dirty="0" smtClean="0">
                          <a:solidFill>
                            <a:schemeClr val="tx1"/>
                          </a:solidFill>
                          <a:latin typeface="Times New Roman" pitchFamily="18" charset="0"/>
                          <a:cs typeface="Times New Roman" pitchFamily="18" charset="0"/>
                        </a:rPr>
                        <a:t>, </a:t>
                      </a:r>
                      <a:r>
                        <a:rPr lang="ru-RU" sz="1800" b="0" dirty="0" err="1" smtClean="0">
                          <a:solidFill>
                            <a:schemeClr val="tx1"/>
                          </a:solidFill>
                          <a:latin typeface="Times New Roman" pitchFamily="18" charset="0"/>
                          <a:cs typeface="Times New Roman" pitchFamily="18" charset="0"/>
                        </a:rPr>
                        <a:t>сөздің</a:t>
                      </a:r>
                      <a:r>
                        <a:rPr lang="ru-RU" sz="1800" b="0" dirty="0" smtClean="0">
                          <a:solidFill>
                            <a:schemeClr val="tx1"/>
                          </a:solidFill>
                          <a:latin typeface="Times New Roman" pitchFamily="18" charset="0"/>
                          <a:cs typeface="Times New Roman" pitchFamily="18" charset="0"/>
                        </a:rPr>
                        <a:t> </a:t>
                      </a:r>
                      <a:r>
                        <a:rPr lang="ru-RU" sz="1800" b="0" dirty="0" err="1" smtClean="0">
                          <a:solidFill>
                            <a:schemeClr val="tx1"/>
                          </a:solidFill>
                          <a:latin typeface="Times New Roman" pitchFamily="18" charset="0"/>
                          <a:cs typeface="Times New Roman" pitchFamily="18" charset="0"/>
                        </a:rPr>
                        <a:t>реңін</a:t>
                      </a:r>
                      <a:r>
                        <a:rPr lang="ru-RU" sz="1800" b="0" dirty="0" smtClean="0">
                          <a:solidFill>
                            <a:schemeClr val="tx1"/>
                          </a:solidFill>
                          <a:latin typeface="Times New Roman" pitchFamily="18" charset="0"/>
                          <a:cs typeface="Times New Roman" pitchFamily="18" charset="0"/>
                        </a:rPr>
                        <a:t> </a:t>
                      </a:r>
                      <a:r>
                        <a:rPr lang="ru-RU" sz="1800" b="0" dirty="0" err="1" smtClean="0">
                          <a:solidFill>
                            <a:schemeClr val="tx1"/>
                          </a:solidFill>
                          <a:latin typeface="Times New Roman" pitchFamily="18" charset="0"/>
                          <a:cs typeface="Times New Roman" pitchFamily="18" charset="0"/>
                        </a:rPr>
                        <a:t>келтіре</a:t>
                      </a:r>
                      <a:r>
                        <a:rPr lang="ru-RU" sz="1800" b="0" dirty="0" smtClean="0">
                          <a:solidFill>
                            <a:schemeClr val="tx1"/>
                          </a:solidFill>
                          <a:latin typeface="Times New Roman" pitchFamily="18" charset="0"/>
                          <a:cs typeface="Times New Roman" pitchFamily="18" charset="0"/>
                        </a:rPr>
                        <a:t> </a:t>
                      </a:r>
                      <a:r>
                        <a:rPr lang="ru-RU" sz="1800" b="0" dirty="0" err="1" smtClean="0">
                          <a:solidFill>
                            <a:schemeClr val="tx1"/>
                          </a:solidFill>
                          <a:latin typeface="Times New Roman" pitchFamily="18" charset="0"/>
                          <a:cs typeface="Times New Roman" pitchFamily="18" charset="0"/>
                        </a:rPr>
                        <a:t>түсетін</a:t>
                      </a:r>
                      <a:r>
                        <a:rPr lang="ru-RU" sz="1800" b="0" dirty="0" smtClean="0">
                          <a:solidFill>
                            <a:schemeClr val="tx1"/>
                          </a:solidFill>
                          <a:latin typeface="Times New Roman" pitchFamily="18" charset="0"/>
                          <a:cs typeface="Times New Roman" pitchFamily="18" charset="0"/>
                        </a:rPr>
                        <a:t> </a:t>
                      </a:r>
                      <a:r>
                        <a:rPr lang="ru-RU" sz="1800" b="0" dirty="0" err="1" smtClean="0">
                          <a:solidFill>
                            <a:schemeClr val="tx1"/>
                          </a:solidFill>
                          <a:latin typeface="Times New Roman" pitchFamily="18" charset="0"/>
                          <a:cs typeface="Times New Roman" pitchFamily="18" charset="0"/>
                        </a:rPr>
                        <a:t>көркемдік</a:t>
                      </a:r>
                      <a:r>
                        <a:rPr lang="ru-RU" sz="1800" b="0" dirty="0" smtClean="0">
                          <a:solidFill>
                            <a:schemeClr val="tx1"/>
                          </a:solidFill>
                          <a:latin typeface="Times New Roman" pitchFamily="18" charset="0"/>
                          <a:cs typeface="Times New Roman" pitchFamily="18" charset="0"/>
                        </a:rPr>
                        <a:t> </a:t>
                      </a:r>
                      <a:r>
                        <a:rPr lang="ru-RU" sz="1800" b="0" dirty="0" err="1" smtClean="0">
                          <a:solidFill>
                            <a:schemeClr val="tx1"/>
                          </a:solidFill>
                          <a:latin typeface="Times New Roman" pitchFamily="18" charset="0"/>
                          <a:cs typeface="Times New Roman" pitchFamily="18" charset="0"/>
                        </a:rPr>
                        <a:t>тәсіл</a:t>
                      </a:r>
                      <a:r>
                        <a:rPr lang="ru-RU" sz="1800" b="0" dirty="0" smtClean="0">
                          <a:solidFill>
                            <a:schemeClr val="tx1"/>
                          </a:solidFill>
                          <a:latin typeface="Times New Roman" pitchFamily="18" charset="0"/>
                          <a:cs typeface="Times New Roman" pitchFamily="18" charset="0"/>
                        </a:rPr>
                        <a:t>.</a:t>
                      </a:r>
                    </a:p>
                  </a:txBody>
                  <a:tcPr/>
                </a:tc>
              </a:tr>
              <a:tr h="370840">
                <a:tc>
                  <a:txBody>
                    <a:bodyPr/>
                    <a:lstStyle/>
                    <a:p>
                      <a:pPr algn="ctr"/>
                      <a:r>
                        <a:rPr lang="ru-RU" sz="2400" b="1" dirty="0" smtClean="0">
                          <a:solidFill>
                            <a:schemeClr val="tx1"/>
                          </a:solidFill>
                          <a:latin typeface="Times New Roman" pitchFamily="18" charset="0"/>
                          <a:cs typeface="Times New Roman" pitchFamily="18" charset="0"/>
                        </a:rPr>
                        <a:t>Ассонанс</a:t>
                      </a:r>
                      <a:endParaRPr lang="ru-RU" sz="2400" b="1" dirty="0">
                        <a:solidFill>
                          <a:schemeClr val="tx1"/>
                        </a:solidFill>
                        <a:latin typeface="Times New Roman" pitchFamily="18" charset="0"/>
                        <a:cs typeface="Times New Roman" pitchFamily="18" charset="0"/>
                      </a:endParaRPr>
                    </a:p>
                  </a:txBody>
                  <a:tcPr/>
                </a:tc>
                <a:tc>
                  <a:txBody>
                    <a:bodyPr/>
                    <a:lstStyle/>
                    <a:p>
                      <a:pPr algn="just"/>
                      <a:r>
                        <a:rPr lang="ru-RU" sz="1800" b="0" dirty="0" err="1" smtClean="0">
                          <a:solidFill>
                            <a:schemeClr val="tx1"/>
                          </a:solidFill>
                          <a:latin typeface="Times New Roman" pitchFamily="18" charset="0"/>
                          <a:cs typeface="Times New Roman" pitchFamily="18" charset="0"/>
                        </a:rPr>
                        <a:t>өлең</a:t>
                      </a:r>
                      <a:r>
                        <a:rPr lang="ru-RU" sz="1800" b="0" dirty="0" smtClean="0">
                          <a:solidFill>
                            <a:schemeClr val="tx1"/>
                          </a:solidFill>
                          <a:latin typeface="Times New Roman" pitchFamily="18" charset="0"/>
                          <a:cs typeface="Times New Roman" pitchFamily="18" charset="0"/>
                        </a:rPr>
                        <a:t> </a:t>
                      </a:r>
                      <a:r>
                        <a:rPr lang="ru-RU" sz="1800" b="0" dirty="0" err="1" smtClean="0">
                          <a:solidFill>
                            <a:schemeClr val="tx1"/>
                          </a:solidFill>
                          <a:latin typeface="Times New Roman" pitchFamily="18" charset="0"/>
                          <a:cs typeface="Times New Roman" pitchFamily="18" charset="0"/>
                        </a:rPr>
                        <a:t>сөзде</a:t>
                      </a:r>
                      <a:r>
                        <a:rPr lang="ru-RU" sz="1800" b="0" dirty="0" smtClean="0">
                          <a:solidFill>
                            <a:schemeClr val="tx1"/>
                          </a:solidFill>
                          <a:latin typeface="Times New Roman" pitchFamily="18" charset="0"/>
                          <a:cs typeface="Times New Roman" pitchFamily="18" charset="0"/>
                        </a:rPr>
                        <a:t> </a:t>
                      </a:r>
                      <a:r>
                        <a:rPr lang="ru-RU" sz="1800" b="0" dirty="0" err="1" smtClean="0">
                          <a:solidFill>
                            <a:schemeClr val="tx1"/>
                          </a:solidFill>
                          <a:latin typeface="Times New Roman" pitchFamily="18" charset="0"/>
                          <a:cs typeface="Times New Roman" pitchFamily="18" charset="0"/>
                        </a:rPr>
                        <a:t>дауысты</a:t>
                      </a:r>
                      <a:r>
                        <a:rPr lang="ru-RU" sz="1800" b="0" dirty="0" smtClean="0">
                          <a:solidFill>
                            <a:schemeClr val="tx1"/>
                          </a:solidFill>
                          <a:latin typeface="Times New Roman" pitchFamily="18" charset="0"/>
                          <a:cs typeface="Times New Roman" pitchFamily="18" charset="0"/>
                        </a:rPr>
                        <a:t> </a:t>
                      </a:r>
                      <a:r>
                        <a:rPr lang="ru-RU" sz="1800" b="0" dirty="0" err="1" smtClean="0">
                          <a:solidFill>
                            <a:schemeClr val="tx1"/>
                          </a:solidFill>
                          <a:latin typeface="Times New Roman" pitchFamily="18" charset="0"/>
                          <a:cs typeface="Times New Roman" pitchFamily="18" charset="0"/>
                        </a:rPr>
                        <a:t>дыбыстардың</a:t>
                      </a:r>
                      <a:r>
                        <a:rPr lang="ru-RU" sz="1800" b="0" dirty="0" smtClean="0">
                          <a:solidFill>
                            <a:schemeClr val="tx1"/>
                          </a:solidFill>
                          <a:latin typeface="Times New Roman" pitchFamily="18" charset="0"/>
                          <a:cs typeface="Times New Roman" pitchFamily="18" charset="0"/>
                        </a:rPr>
                        <a:t> </a:t>
                      </a:r>
                      <a:r>
                        <a:rPr lang="ru-RU" sz="1800" b="0" dirty="0" err="1" smtClean="0">
                          <a:solidFill>
                            <a:schemeClr val="tx1"/>
                          </a:solidFill>
                          <a:latin typeface="Times New Roman" pitchFamily="18" charset="0"/>
                          <a:cs typeface="Times New Roman" pitchFamily="18" charset="0"/>
                        </a:rPr>
                        <a:t>үндесе</a:t>
                      </a:r>
                      <a:r>
                        <a:rPr lang="ru-RU" sz="1800" b="0" dirty="0" smtClean="0">
                          <a:solidFill>
                            <a:schemeClr val="tx1"/>
                          </a:solidFill>
                          <a:latin typeface="Times New Roman" pitchFamily="18" charset="0"/>
                          <a:cs typeface="Times New Roman" pitchFamily="18" charset="0"/>
                        </a:rPr>
                        <a:t> </a:t>
                      </a:r>
                      <a:r>
                        <a:rPr lang="ru-RU" sz="1800" b="0" dirty="0" err="1" smtClean="0">
                          <a:solidFill>
                            <a:schemeClr val="tx1"/>
                          </a:solidFill>
                          <a:latin typeface="Times New Roman" pitchFamily="18" charset="0"/>
                          <a:cs typeface="Times New Roman" pitchFamily="18" charset="0"/>
                        </a:rPr>
                        <a:t>қайталануы</a:t>
                      </a:r>
                      <a:r>
                        <a:rPr lang="ru-RU" sz="1800" b="0" dirty="0" smtClean="0">
                          <a:solidFill>
                            <a:schemeClr val="tx1"/>
                          </a:solidFill>
                          <a:latin typeface="Times New Roman" pitchFamily="18" charset="0"/>
                          <a:cs typeface="Times New Roman" pitchFamily="18" charset="0"/>
                        </a:rPr>
                        <a:t>.</a:t>
                      </a:r>
                    </a:p>
                  </a:txBody>
                  <a:tcPr/>
                </a:tc>
              </a:tr>
              <a:tr h="370840">
                <a:tc>
                  <a:txBody>
                    <a:bodyPr/>
                    <a:lstStyle/>
                    <a:p>
                      <a:pPr algn="ctr"/>
                      <a:r>
                        <a:rPr lang="ru-RU" sz="2400" b="1" dirty="0" smtClean="0">
                          <a:solidFill>
                            <a:schemeClr val="tx1"/>
                          </a:solidFill>
                          <a:latin typeface="Times New Roman" pitchFamily="18" charset="0"/>
                          <a:cs typeface="Times New Roman" pitchFamily="18" charset="0"/>
                        </a:rPr>
                        <a:t>Метафора</a:t>
                      </a:r>
                      <a:endParaRPr lang="ru-RU" sz="2400" b="1" dirty="0">
                        <a:solidFill>
                          <a:schemeClr val="tx1"/>
                        </a:solidFill>
                        <a:latin typeface="Times New Roman" pitchFamily="18" charset="0"/>
                        <a:cs typeface="Times New Roman" pitchFamily="18" charset="0"/>
                      </a:endParaRPr>
                    </a:p>
                  </a:txBody>
                  <a:tcPr/>
                </a:tc>
                <a:tc>
                  <a:txBody>
                    <a:bodyPr/>
                    <a:lstStyle/>
                    <a:p>
                      <a:pPr algn="just"/>
                      <a:r>
                        <a:rPr lang="ru-RU" sz="1800" b="0" dirty="0" err="1" smtClean="0">
                          <a:solidFill>
                            <a:schemeClr val="tx1"/>
                          </a:solidFill>
                          <a:latin typeface="Times New Roman" pitchFamily="18" charset="0"/>
                          <a:cs typeface="Times New Roman" pitchFamily="18" charset="0"/>
                        </a:rPr>
                        <a:t>құбылыстар</a:t>
                      </a:r>
                      <a:r>
                        <a:rPr lang="ru-RU" sz="1800" b="0" dirty="0" smtClean="0">
                          <a:solidFill>
                            <a:schemeClr val="tx1"/>
                          </a:solidFill>
                          <a:latin typeface="Times New Roman" pitchFamily="18" charset="0"/>
                          <a:cs typeface="Times New Roman" pitchFamily="18" charset="0"/>
                        </a:rPr>
                        <a:t> мен </a:t>
                      </a:r>
                      <a:r>
                        <a:rPr lang="ru-RU" sz="1800" b="0" dirty="0" err="1" smtClean="0">
                          <a:solidFill>
                            <a:schemeClr val="tx1"/>
                          </a:solidFill>
                          <a:latin typeface="Times New Roman" pitchFamily="18" charset="0"/>
                          <a:cs typeface="Times New Roman" pitchFamily="18" charset="0"/>
                        </a:rPr>
                        <a:t>заттардың</a:t>
                      </a:r>
                      <a:r>
                        <a:rPr lang="ru-RU" sz="1800" b="0" dirty="0" smtClean="0">
                          <a:solidFill>
                            <a:schemeClr val="tx1"/>
                          </a:solidFill>
                          <a:latin typeface="Times New Roman" pitchFamily="18" charset="0"/>
                          <a:cs typeface="Times New Roman" pitchFamily="18" charset="0"/>
                        </a:rPr>
                        <a:t> </a:t>
                      </a:r>
                      <a:r>
                        <a:rPr lang="ru-RU" sz="1800" b="0" dirty="0" err="1" smtClean="0">
                          <a:solidFill>
                            <a:schemeClr val="tx1"/>
                          </a:solidFill>
                          <a:latin typeface="Times New Roman" pitchFamily="18" charset="0"/>
                          <a:cs typeface="Times New Roman" pitchFamily="18" charset="0"/>
                        </a:rPr>
                        <a:t>ұқсастық</a:t>
                      </a:r>
                      <a:r>
                        <a:rPr lang="ru-RU" sz="1800" b="0" dirty="0" smtClean="0">
                          <a:solidFill>
                            <a:schemeClr val="tx1"/>
                          </a:solidFill>
                          <a:latin typeface="Times New Roman" pitchFamily="18" charset="0"/>
                          <a:cs typeface="Times New Roman" pitchFamily="18" charset="0"/>
                        </a:rPr>
                        <a:t> </a:t>
                      </a:r>
                      <a:r>
                        <a:rPr lang="ru-RU" sz="1800" b="0" dirty="0" err="1" smtClean="0">
                          <a:solidFill>
                            <a:schemeClr val="tx1"/>
                          </a:solidFill>
                          <a:latin typeface="Times New Roman" pitchFamily="18" charset="0"/>
                          <a:cs typeface="Times New Roman" pitchFamily="18" charset="0"/>
                        </a:rPr>
                        <a:t>белгілері</a:t>
                      </a:r>
                      <a:r>
                        <a:rPr lang="ru-RU" sz="1800" b="0" dirty="0" smtClean="0">
                          <a:solidFill>
                            <a:schemeClr val="tx1"/>
                          </a:solidFill>
                          <a:latin typeface="Times New Roman" pitchFamily="18" charset="0"/>
                          <a:cs typeface="Times New Roman" pitchFamily="18" charset="0"/>
                        </a:rPr>
                        <a:t> </a:t>
                      </a:r>
                      <a:r>
                        <a:rPr lang="ru-RU" sz="1800" b="0" dirty="0" err="1" smtClean="0">
                          <a:solidFill>
                            <a:schemeClr val="tx1"/>
                          </a:solidFill>
                          <a:latin typeface="Times New Roman" pitchFamily="18" charset="0"/>
                          <a:cs typeface="Times New Roman" pitchFamily="18" charset="0"/>
                        </a:rPr>
                        <a:t>негізінде</a:t>
                      </a:r>
                      <a:r>
                        <a:rPr lang="ru-RU" sz="1800" b="0" dirty="0" smtClean="0">
                          <a:solidFill>
                            <a:schemeClr val="tx1"/>
                          </a:solidFill>
                          <a:latin typeface="Times New Roman" pitchFamily="18" charset="0"/>
                          <a:cs typeface="Times New Roman" pitchFamily="18" charset="0"/>
                        </a:rPr>
                        <a:t> </a:t>
                      </a:r>
                      <a:r>
                        <a:rPr lang="ru-RU" sz="1800" b="0" dirty="0" err="1" smtClean="0">
                          <a:solidFill>
                            <a:schemeClr val="tx1"/>
                          </a:solidFill>
                          <a:latin typeface="Times New Roman" pitchFamily="18" charset="0"/>
                          <a:cs typeface="Times New Roman" pitchFamily="18" charset="0"/>
                        </a:rPr>
                        <a:t>астарлы</a:t>
                      </a:r>
                      <a:r>
                        <a:rPr lang="ru-RU" sz="1800" b="0" dirty="0" smtClean="0">
                          <a:solidFill>
                            <a:schemeClr val="tx1"/>
                          </a:solidFill>
                          <a:latin typeface="Times New Roman" pitchFamily="18" charset="0"/>
                          <a:cs typeface="Times New Roman" pitchFamily="18" charset="0"/>
                        </a:rPr>
                        <a:t> </a:t>
                      </a:r>
                      <a:r>
                        <a:rPr lang="ru-RU" sz="1800" b="0" dirty="0" err="1" smtClean="0">
                          <a:solidFill>
                            <a:schemeClr val="tx1"/>
                          </a:solidFill>
                          <a:latin typeface="Times New Roman" pitchFamily="18" charset="0"/>
                          <a:cs typeface="Times New Roman" pitchFamily="18" charset="0"/>
                        </a:rPr>
                        <a:t>мағынада</a:t>
                      </a:r>
                      <a:r>
                        <a:rPr lang="ru-RU" sz="1800" b="0" dirty="0" smtClean="0">
                          <a:solidFill>
                            <a:schemeClr val="tx1"/>
                          </a:solidFill>
                          <a:latin typeface="Times New Roman" pitchFamily="18" charset="0"/>
                          <a:cs typeface="Times New Roman" pitchFamily="18" charset="0"/>
                        </a:rPr>
                        <a:t> </a:t>
                      </a:r>
                      <a:r>
                        <a:rPr lang="ru-RU" sz="1800" b="0" dirty="0" err="1" smtClean="0">
                          <a:solidFill>
                            <a:schemeClr val="tx1"/>
                          </a:solidFill>
                          <a:latin typeface="Times New Roman" pitchFamily="18" charset="0"/>
                          <a:cs typeface="Times New Roman" pitchFamily="18" charset="0"/>
                        </a:rPr>
                        <a:t>қолданылуы</a:t>
                      </a:r>
                      <a:r>
                        <a:rPr lang="ru-RU" sz="1800" b="0" dirty="0" smtClean="0">
                          <a:solidFill>
                            <a:schemeClr val="tx1"/>
                          </a:solidFill>
                          <a:latin typeface="Times New Roman" pitchFamily="18" charset="0"/>
                          <a:cs typeface="Times New Roman" pitchFamily="18" charset="0"/>
                        </a:rPr>
                        <a:t>. 	</a:t>
                      </a:r>
                      <a:endParaRPr lang="ru-RU" sz="1800" b="0" dirty="0">
                        <a:solidFill>
                          <a:schemeClr val="tx1"/>
                        </a:solidFill>
                        <a:latin typeface="Times New Roman" pitchFamily="18" charset="0"/>
                        <a:cs typeface="Times New Roman" pitchFamily="18" charset="0"/>
                      </a:endParaRPr>
                    </a:p>
                  </a:txBody>
                  <a:tcPr/>
                </a:tc>
              </a:tr>
              <a:tr h="370840">
                <a:tc>
                  <a:txBody>
                    <a:bodyPr/>
                    <a:lstStyle/>
                    <a:p>
                      <a:pPr algn="ctr"/>
                      <a:r>
                        <a:rPr lang="ru-RU" sz="2400" b="1" dirty="0" smtClean="0">
                          <a:solidFill>
                            <a:schemeClr val="tx1"/>
                          </a:solidFill>
                          <a:latin typeface="Times New Roman" pitchFamily="18" charset="0"/>
                          <a:cs typeface="Times New Roman" pitchFamily="18" charset="0"/>
                        </a:rPr>
                        <a:t>Эпитет</a:t>
                      </a:r>
                      <a:endParaRPr lang="ru-RU" sz="2400" b="1" dirty="0">
                        <a:solidFill>
                          <a:schemeClr val="tx1"/>
                        </a:solidFill>
                        <a:latin typeface="Times New Roman" pitchFamily="18" charset="0"/>
                        <a:cs typeface="Times New Roman" pitchFamily="18" charset="0"/>
                      </a:endParaRPr>
                    </a:p>
                  </a:txBody>
                  <a:tcPr/>
                </a:tc>
                <a:tc>
                  <a:txBody>
                    <a:bodyPr/>
                    <a:lstStyle/>
                    <a:p>
                      <a:pPr algn="just"/>
                      <a:r>
                        <a:rPr lang="ru-RU" sz="1800" b="0" dirty="0" smtClean="0">
                          <a:solidFill>
                            <a:schemeClr val="tx1"/>
                          </a:solidFill>
                          <a:latin typeface="Times New Roman" pitchFamily="18" charset="0"/>
                          <a:cs typeface="Times New Roman" pitchFamily="18" charset="0"/>
                        </a:rPr>
                        <a:t> </a:t>
                      </a:r>
                      <a:r>
                        <a:rPr lang="ru-RU" sz="1800" b="0" dirty="0" err="1" smtClean="0">
                          <a:solidFill>
                            <a:schemeClr val="tx1"/>
                          </a:solidFill>
                          <a:latin typeface="Times New Roman" pitchFamily="18" charset="0"/>
                          <a:cs typeface="Times New Roman" pitchFamily="18" charset="0"/>
                        </a:rPr>
                        <a:t>заттың</a:t>
                      </a:r>
                      <a:r>
                        <a:rPr lang="ru-RU" sz="1800" b="0" dirty="0" smtClean="0">
                          <a:solidFill>
                            <a:schemeClr val="tx1"/>
                          </a:solidFill>
                          <a:latin typeface="Times New Roman" pitchFamily="18" charset="0"/>
                          <a:cs typeface="Times New Roman" pitchFamily="18" charset="0"/>
                        </a:rPr>
                        <a:t>, яки </a:t>
                      </a:r>
                      <a:r>
                        <a:rPr lang="ru-RU" sz="1800" b="0" dirty="0" err="1" smtClean="0">
                          <a:solidFill>
                            <a:schemeClr val="tx1"/>
                          </a:solidFill>
                          <a:latin typeface="Times New Roman" pitchFamily="18" charset="0"/>
                          <a:cs typeface="Times New Roman" pitchFamily="18" charset="0"/>
                        </a:rPr>
                        <a:t>құбылыстың</a:t>
                      </a:r>
                      <a:r>
                        <a:rPr lang="ru-RU" sz="1800" b="0" dirty="0" smtClean="0">
                          <a:solidFill>
                            <a:schemeClr val="tx1"/>
                          </a:solidFill>
                          <a:latin typeface="Times New Roman" pitchFamily="18" charset="0"/>
                          <a:cs typeface="Times New Roman" pitchFamily="18" charset="0"/>
                        </a:rPr>
                        <a:t> </a:t>
                      </a:r>
                      <a:r>
                        <a:rPr lang="ru-RU" sz="1800" b="0" dirty="0" err="1" smtClean="0">
                          <a:solidFill>
                            <a:schemeClr val="tx1"/>
                          </a:solidFill>
                          <a:latin typeface="Times New Roman" pitchFamily="18" charset="0"/>
                          <a:cs typeface="Times New Roman" pitchFamily="18" charset="0"/>
                        </a:rPr>
                        <a:t>ерекшелігін</a:t>
                      </a:r>
                      <a:r>
                        <a:rPr lang="ru-RU" sz="1800" b="0" dirty="0" smtClean="0">
                          <a:solidFill>
                            <a:schemeClr val="tx1"/>
                          </a:solidFill>
                          <a:latin typeface="Times New Roman" pitchFamily="18" charset="0"/>
                          <a:cs typeface="Times New Roman" pitchFamily="18" charset="0"/>
                        </a:rPr>
                        <a:t>, сыр-</a:t>
                      </a:r>
                      <a:r>
                        <a:rPr lang="ru-RU" sz="1800" b="0" dirty="0" err="1" smtClean="0">
                          <a:solidFill>
                            <a:schemeClr val="tx1"/>
                          </a:solidFill>
                          <a:latin typeface="Times New Roman" pitchFamily="18" charset="0"/>
                          <a:cs typeface="Times New Roman" pitchFamily="18" charset="0"/>
                        </a:rPr>
                        <a:t>сипатын</a:t>
                      </a:r>
                      <a:r>
                        <a:rPr lang="ru-RU" sz="1800" b="0" dirty="0" smtClean="0">
                          <a:solidFill>
                            <a:schemeClr val="tx1"/>
                          </a:solidFill>
                          <a:latin typeface="Times New Roman" pitchFamily="18" charset="0"/>
                          <a:cs typeface="Times New Roman" pitchFamily="18" charset="0"/>
                        </a:rPr>
                        <a:t> </a:t>
                      </a:r>
                      <a:r>
                        <a:rPr lang="ru-RU" sz="1800" b="0" dirty="0" err="1" smtClean="0">
                          <a:solidFill>
                            <a:schemeClr val="tx1"/>
                          </a:solidFill>
                          <a:latin typeface="Times New Roman" pitchFamily="18" charset="0"/>
                          <a:cs typeface="Times New Roman" pitchFamily="18" charset="0"/>
                        </a:rPr>
                        <a:t>бейнелі</a:t>
                      </a:r>
                      <a:r>
                        <a:rPr lang="ru-RU" sz="1800" b="0" dirty="0" smtClean="0">
                          <a:solidFill>
                            <a:schemeClr val="tx1"/>
                          </a:solidFill>
                          <a:latin typeface="Times New Roman" pitchFamily="18" charset="0"/>
                          <a:cs typeface="Times New Roman" pitchFamily="18" charset="0"/>
                        </a:rPr>
                        <a:t>  </a:t>
                      </a:r>
                      <a:r>
                        <a:rPr lang="ru-RU" sz="1800" b="0" dirty="0" err="1" smtClean="0">
                          <a:solidFill>
                            <a:schemeClr val="tx1"/>
                          </a:solidFill>
                          <a:latin typeface="Times New Roman" pitchFamily="18" charset="0"/>
                          <a:cs typeface="Times New Roman" pitchFamily="18" charset="0"/>
                        </a:rPr>
                        <a:t>айқындауш</a:t>
                      </a:r>
                      <a:r>
                        <a:rPr lang="ru-RU" sz="1800" b="0" dirty="0" smtClean="0">
                          <a:solidFill>
                            <a:schemeClr val="tx1"/>
                          </a:solidFill>
                          <a:latin typeface="Times New Roman" pitchFamily="18" charset="0"/>
                          <a:cs typeface="Times New Roman" pitchFamily="18" charset="0"/>
                        </a:rPr>
                        <a:t> </a:t>
                      </a:r>
                      <a:r>
                        <a:rPr lang="ru-RU" sz="1800" b="0" dirty="0" err="1" smtClean="0">
                          <a:solidFill>
                            <a:schemeClr val="tx1"/>
                          </a:solidFill>
                          <a:latin typeface="Times New Roman" pitchFamily="18" charset="0"/>
                          <a:cs typeface="Times New Roman" pitchFamily="18" charset="0"/>
                        </a:rPr>
                        <a:t>сөз</a:t>
                      </a:r>
                      <a:r>
                        <a:rPr lang="ru-RU" sz="1800" b="0" dirty="0" smtClean="0">
                          <a:solidFill>
                            <a:schemeClr val="tx1"/>
                          </a:solidFill>
                          <a:latin typeface="Times New Roman" pitchFamily="18" charset="0"/>
                          <a:cs typeface="Times New Roman" pitchFamily="18" charset="0"/>
                        </a:rPr>
                        <a:t>.</a:t>
                      </a:r>
                      <a:endParaRPr lang="ru-RU" sz="1800" b="0" dirty="0">
                        <a:solidFill>
                          <a:schemeClr val="tx1"/>
                        </a:solidFill>
                        <a:latin typeface="Times New Roman" pitchFamily="18" charset="0"/>
                        <a:cs typeface="Times New Roman" pitchFamily="18" charset="0"/>
                      </a:endParaRPr>
                    </a:p>
                  </a:txBody>
                  <a:tcPr/>
                </a:tc>
              </a:tr>
              <a:tr h="370840">
                <a:tc>
                  <a:txBody>
                    <a:bodyPr/>
                    <a:lstStyle/>
                    <a:p>
                      <a:pPr algn="ctr"/>
                      <a:r>
                        <a:rPr lang="ru-RU" sz="2400" b="1" dirty="0" err="1" smtClean="0">
                          <a:solidFill>
                            <a:schemeClr val="tx1"/>
                          </a:solidFill>
                          <a:latin typeface="Times New Roman" pitchFamily="18" charset="0"/>
                          <a:cs typeface="Times New Roman" pitchFamily="18" charset="0"/>
                        </a:rPr>
                        <a:t>Риторикалық</a:t>
                      </a:r>
                      <a:r>
                        <a:rPr lang="ru-RU" sz="2400" b="1" baseline="0" dirty="0" smtClean="0">
                          <a:solidFill>
                            <a:schemeClr val="tx1"/>
                          </a:solidFill>
                          <a:latin typeface="Times New Roman" pitchFamily="18" charset="0"/>
                          <a:cs typeface="Times New Roman" pitchFamily="18" charset="0"/>
                        </a:rPr>
                        <a:t> </a:t>
                      </a:r>
                      <a:r>
                        <a:rPr lang="ru-RU" sz="2400" b="1" baseline="0" dirty="0" err="1" smtClean="0">
                          <a:solidFill>
                            <a:schemeClr val="tx1"/>
                          </a:solidFill>
                          <a:latin typeface="Times New Roman" pitchFamily="18" charset="0"/>
                          <a:cs typeface="Times New Roman" pitchFamily="18" charset="0"/>
                        </a:rPr>
                        <a:t>сұрақ</a:t>
                      </a:r>
                      <a:endParaRPr lang="ru-RU" sz="2400" b="1" dirty="0">
                        <a:solidFill>
                          <a:schemeClr val="tx1"/>
                        </a:solidFill>
                        <a:latin typeface="Times New Roman" pitchFamily="18" charset="0"/>
                        <a:cs typeface="Times New Roman" pitchFamily="18" charset="0"/>
                      </a:endParaRPr>
                    </a:p>
                  </a:txBody>
                  <a:tcPr/>
                </a:tc>
                <a:tc>
                  <a:txBody>
                    <a:bodyPr/>
                    <a:lstStyle/>
                    <a:p>
                      <a:pPr algn="just"/>
                      <a:r>
                        <a:rPr lang="ru-RU" sz="1800" b="0" dirty="0" err="1" smtClean="0">
                          <a:solidFill>
                            <a:schemeClr val="tx1"/>
                          </a:solidFill>
                          <a:latin typeface="Times New Roman" pitchFamily="18" charset="0"/>
                          <a:cs typeface="Times New Roman" pitchFamily="18" charset="0"/>
                        </a:rPr>
                        <a:t>ойды</a:t>
                      </a:r>
                      <a:r>
                        <a:rPr lang="ru-RU" sz="1800" b="0" dirty="0" smtClean="0">
                          <a:solidFill>
                            <a:schemeClr val="tx1"/>
                          </a:solidFill>
                          <a:latin typeface="Times New Roman" pitchFamily="18" charset="0"/>
                          <a:cs typeface="Times New Roman" pitchFamily="18" charset="0"/>
                        </a:rPr>
                        <a:t>, </a:t>
                      </a:r>
                      <a:r>
                        <a:rPr lang="ru-RU" sz="1800" b="0" dirty="0" err="1" smtClean="0">
                          <a:solidFill>
                            <a:schemeClr val="tx1"/>
                          </a:solidFill>
                          <a:latin typeface="Times New Roman" pitchFamily="18" charset="0"/>
                          <a:cs typeface="Times New Roman" pitchFamily="18" charset="0"/>
                        </a:rPr>
                        <a:t>сезімді</a:t>
                      </a:r>
                      <a:r>
                        <a:rPr lang="ru-RU" sz="1800" b="0" dirty="0" smtClean="0">
                          <a:solidFill>
                            <a:schemeClr val="tx1"/>
                          </a:solidFill>
                          <a:latin typeface="Times New Roman" pitchFamily="18" charset="0"/>
                          <a:cs typeface="Times New Roman" pitchFamily="18" charset="0"/>
                        </a:rPr>
                        <a:t> </a:t>
                      </a:r>
                      <a:r>
                        <a:rPr lang="ru-RU" sz="1800" b="0" dirty="0" err="1" smtClean="0">
                          <a:solidFill>
                            <a:schemeClr val="tx1"/>
                          </a:solidFill>
                          <a:latin typeface="Times New Roman" pitchFamily="18" charset="0"/>
                          <a:cs typeface="Times New Roman" pitchFamily="18" charset="0"/>
                        </a:rPr>
                        <a:t>әсерлі</a:t>
                      </a:r>
                      <a:r>
                        <a:rPr lang="ru-RU" sz="1800" b="0" dirty="0" smtClean="0">
                          <a:solidFill>
                            <a:schemeClr val="tx1"/>
                          </a:solidFill>
                          <a:latin typeface="Times New Roman" pitchFamily="18" charset="0"/>
                          <a:cs typeface="Times New Roman" pitchFamily="18" charset="0"/>
                        </a:rPr>
                        <a:t> </a:t>
                      </a:r>
                      <a:r>
                        <a:rPr lang="ru-RU" sz="1800" b="0" dirty="0" err="1" smtClean="0">
                          <a:solidFill>
                            <a:schemeClr val="tx1"/>
                          </a:solidFill>
                          <a:latin typeface="Times New Roman" pitchFamily="18" charset="0"/>
                          <a:cs typeface="Times New Roman" pitchFamily="18" charset="0"/>
                        </a:rPr>
                        <a:t>жеткізу</a:t>
                      </a:r>
                      <a:r>
                        <a:rPr lang="ru-RU" sz="1800" b="0" dirty="0" smtClean="0">
                          <a:solidFill>
                            <a:schemeClr val="tx1"/>
                          </a:solidFill>
                          <a:latin typeface="Times New Roman" pitchFamily="18" charset="0"/>
                          <a:cs typeface="Times New Roman" pitchFamily="18" charset="0"/>
                        </a:rPr>
                        <a:t> </a:t>
                      </a:r>
                      <a:r>
                        <a:rPr lang="ru-RU" sz="1800" b="0" dirty="0" err="1" smtClean="0">
                          <a:solidFill>
                            <a:schemeClr val="tx1"/>
                          </a:solidFill>
                          <a:latin typeface="Times New Roman" pitchFamily="18" charset="0"/>
                          <a:cs typeface="Times New Roman" pitchFamily="18" charset="0"/>
                        </a:rPr>
                        <a:t>үшін</a:t>
                      </a:r>
                      <a:r>
                        <a:rPr lang="ru-RU" sz="1800" b="0" dirty="0" smtClean="0">
                          <a:solidFill>
                            <a:schemeClr val="tx1"/>
                          </a:solidFill>
                          <a:latin typeface="Times New Roman" pitchFamily="18" charset="0"/>
                          <a:cs typeface="Times New Roman" pitchFamily="18" charset="0"/>
                        </a:rPr>
                        <a:t> </a:t>
                      </a:r>
                      <a:r>
                        <a:rPr lang="ru-RU" sz="1800" b="0" dirty="0" err="1" smtClean="0">
                          <a:solidFill>
                            <a:schemeClr val="tx1"/>
                          </a:solidFill>
                          <a:latin typeface="Times New Roman" pitchFamily="18" charset="0"/>
                          <a:cs typeface="Times New Roman" pitchFamily="18" charset="0"/>
                        </a:rPr>
                        <a:t>жауабы</a:t>
                      </a:r>
                      <a:r>
                        <a:rPr lang="ru-RU" sz="1800" b="0" dirty="0" smtClean="0">
                          <a:solidFill>
                            <a:schemeClr val="tx1"/>
                          </a:solidFill>
                          <a:latin typeface="Times New Roman" pitchFamily="18" charset="0"/>
                          <a:cs typeface="Times New Roman" pitchFamily="18" charset="0"/>
                        </a:rPr>
                        <a:t> </a:t>
                      </a:r>
                      <a:r>
                        <a:rPr lang="ru-RU" sz="1800" b="0" dirty="0" err="1" smtClean="0">
                          <a:solidFill>
                            <a:schemeClr val="tx1"/>
                          </a:solidFill>
                          <a:latin typeface="Times New Roman" pitchFamily="18" charset="0"/>
                          <a:cs typeface="Times New Roman" pitchFamily="18" charset="0"/>
                        </a:rPr>
                        <a:t>өзінен-өзі</a:t>
                      </a:r>
                      <a:r>
                        <a:rPr lang="ru-RU" sz="1800" b="0" dirty="0" smtClean="0">
                          <a:solidFill>
                            <a:schemeClr val="tx1"/>
                          </a:solidFill>
                          <a:latin typeface="Times New Roman" pitchFamily="18" charset="0"/>
                          <a:cs typeface="Times New Roman" pitchFamily="18" charset="0"/>
                        </a:rPr>
                        <a:t> </a:t>
                      </a:r>
                      <a:r>
                        <a:rPr lang="ru-RU" sz="1800" b="0" dirty="0" err="1" smtClean="0">
                          <a:solidFill>
                            <a:schemeClr val="tx1"/>
                          </a:solidFill>
                          <a:latin typeface="Times New Roman" pitchFamily="18" charset="0"/>
                          <a:cs typeface="Times New Roman" pitchFamily="18" charset="0"/>
                        </a:rPr>
                        <a:t>айқын</a:t>
                      </a:r>
                      <a:r>
                        <a:rPr lang="ru-RU" sz="1800" b="0" dirty="0" smtClean="0">
                          <a:solidFill>
                            <a:schemeClr val="tx1"/>
                          </a:solidFill>
                          <a:latin typeface="Times New Roman" pitchFamily="18" charset="0"/>
                          <a:cs typeface="Times New Roman" pitchFamily="18" charset="0"/>
                        </a:rPr>
                        <a:t> </a:t>
                      </a:r>
                      <a:r>
                        <a:rPr lang="ru-RU" sz="1800" b="0" dirty="0" err="1" smtClean="0">
                          <a:solidFill>
                            <a:schemeClr val="tx1"/>
                          </a:solidFill>
                          <a:latin typeface="Times New Roman" pitchFamily="18" charset="0"/>
                          <a:cs typeface="Times New Roman" pitchFamily="18" charset="0"/>
                        </a:rPr>
                        <a:t>нәрсені</a:t>
                      </a:r>
                      <a:r>
                        <a:rPr lang="ru-RU" sz="1800" b="0" dirty="0" smtClean="0">
                          <a:solidFill>
                            <a:schemeClr val="tx1"/>
                          </a:solidFill>
                          <a:latin typeface="Times New Roman" pitchFamily="18" charset="0"/>
                          <a:cs typeface="Times New Roman" pitchFamily="18" charset="0"/>
                        </a:rPr>
                        <a:t> </a:t>
                      </a:r>
                      <a:r>
                        <a:rPr lang="ru-RU" sz="1800" b="0" dirty="0" err="1" smtClean="0">
                          <a:solidFill>
                            <a:schemeClr val="tx1"/>
                          </a:solidFill>
                          <a:latin typeface="Times New Roman" pitchFamily="18" charset="0"/>
                          <a:cs typeface="Times New Roman" pitchFamily="18" charset="0"/>
                        </a:rPr>
                        <a:t>әсерлі</a:t>
                      </a:r>
                      <a:r>
                        <a:rPr lang="ru-RU" sz="1800" b="0" dirty="0" smtClean="0">
                          <a:solidFill>
                            <a:schemeClr val="tx1"/>
                          </a:solidFill>
                          <a:latin typeface="Times New Roman" pitchFamily="18" charset="0"/>
                          <a:cs typeface="Times New Roman" pitchFamily="18" charset="0"/>
                        </a:rPr>
                        <a:t> </a:t>
                      </a:r>
                      <a:r>
                        <a:rPr lang="ru-RU" sz="1800" b="0" dirty="0" err="1" smtClean="0">
                          <a:solidFill>
                            <a:schemeClr val="tx1"/>
                          </a:solidFill>
                          <a:latin typeface="Times New Roman" pitchFamily="18" charset="0"/>
                          <a:cs typeface="Times New Roman" pitchFamily="18" charset="0"/>
                        </a:rPr>
                        <a:t>леппен</a:t>
                      </a:r>
                      <a:r>
                        <a:rPr lang="ru-RU" sz="1800" b="0" dirty="0" smtClean="0">
                          <a:solidFill>
                            <a:schemeClr val="tx1"/>
                          </a:solidFill>
                          <a:latin typeface="Times New Roman" pitchFamily="18" charset="0"/>
                          <a:cs typeface="Times New Roman" pitchFamily="18" charset="0"/>
                        </a:rPr>
                        <a:t>, </a:t>
                      </a:r>
                      <a:r>
                        <a:rPr lang="ru-RU" sz="1800" b="0" dirty="0" err="1" smtClean="0">
                          <a:solidFill>
                            <a:schemeClr val="tx1"/>
                          </a:solidFill>
                          <a:latin typeface="Times New Roman" pitchFamily="18" charset="0"/>
                          <a:cs typeface="Times New Roman" pitchFamily="18" charset="0"/>
                        </a:rPr>
                        <a:t>сұрау</a:t>
                      </a:r>
                      <a:r>
                        <a:rPr lang="ru-RU" sz="1800" b="0" dirty="0" smtClean="0">
                          <a:solidFill>
                            <a:schemeClr val="tx1"/>
                          </a:solidFill>
                          <a:latin typeface="Times New Roman" pitchFamily="18" charset="0"/>
                          <a:cs typeface="Times New Roman" pitchFamily="18" charset="0"/>
                        </a:rPr>
                        <a:t> </a:t>
                      </a:r>
                      <a:r>
                        <a:rPr lang="ru-RU" sz="1800" b="0" dirty="0" err="1" smtClean="0">
                          <a:solidFill>
                            <a:schemeClr val="tx1"/>
                          </a:solidFill>
                          <a:latin typeface="Times New Roman" pitchFamily="18" charset="0"/>
                          <a:cs typeface="Times New Roman" pitchFamily="18" charset="0"/>
                        </a:rPr>
                        <a:t>түрінде</a:t>
                      </a:r>
                      <a:r>
                        <a:rPr lang="ru-RU" sz="1800" b="0" dirty="0" smtClean="0">
                          <a:solidFill>
                            <a:schemeClr val="tx1"/>
                          </a:solidFill>
                          <a:latin typeface="Times New Roman" pitchFamily="18" charset="0"/>
                          <a:cs typeface="Times New Roman" pitchFamily="18" charset="0"/>
                        </a:rPr>
                        <a:t> </a:t>
                      </a:r>
                      <a:r>
                        <a:rPr lang="ru-RU" sz="1800" b="0" dirty="0" err="1" smtClean="0">
                          <a:solidFill>
                            <a:schemeClr val="tx1"/>
                          </a:solidFill>
                          <a:latin typeface="Times New Roman" pitchFamily="18" charset="0"/>
                          <a:cs typeface="Times New Roman" pitchFamily="18" charset="0"/>
                        </a:rPr>
                        <a:t>айту</a:t>
                      </a:r>
                      <a:r>
                        <a:rPr lang="ru-RU" sz="1800" b="0" dirty="0" smtClean="0">
                          <a:solidFill>
                            <a:schemeClr val="tx1"/>
                          </a:solidFill>
                          <a:latin typeface="Times New Roman" pitchFamily="18" charset="0"/>
                          <a:cs typeface="Times New Roman" pitchFamily="18" charset="0"/>
                        </a:rPr>
                        <a:t>.</a:t>
                      </a:r>
                      <a:endParaRPr lang="ru-RU" sz="1800" b="0" dirty="0">
                        <a:solidFill>
                          <a:schemeClr val="tx1"/>
                        </a:solidFill>
                        <a:latin typeface="Times New Roman" pitchFamily="18" charset="0"/>
                        <a:cs typeface="Times New Roman" pitchFamily="18" charset="0"/>
                      </a:endParaRPr>
                    </a:p>
                  </a:txBody>
                  <a:tcPr/>
                </a:tc>
              </a:tr>
              <a:tr h="370840">
                <a:tc>
                  <a:txBody>
                    <a:bodyPr/>
                    <a:lstStyle/>
                    <a:p>
                      <a:pPr algn="ctr"/>
                      <a:r>
                        <a:rPr lang="ru-RU" sz="2400" b="1" baseline="0" dirty="0" smtClean="0">
                          <a:solidFill>
                            <a:schemeClr val="tx1"/>
                          </a:solidFill>
                          <a:latin typeface="Times New Roman" pitchFamily="18" charset="0"/>
                          <a:cs typeface="Times New Roman" pitchFamily="18" charset="0"/>
                        </a:rPr>
                        <a:t>Эпифора </a:t>
                      </a:r>
                      <a:endParaRPr lang="ru-RU" sz="2400" b="1" baseline="0" dirty="0">
                        <a:solidFill>
                          <a:schemeClr val="tx1"/>
                        </a:solidFill>
                        <a:latin typeface="Times New Roman" pitchFamily="18" charset="0"/>
                        <a:cs typeface="Times New Roman" pitchFamily="18" charset="0"/>
                      </a:endParaRPr>
                    </a:p>
                  </a:txBody>
                  <a:tcPr/>
                </a:tc>
                <a:tc>
                  <a:txBody>
                    <a:bodyPr/>
                    <a:lstStyle/>
                    <a:p>
                      <a:pPr algn="just"/>
                      <a:r>
                        <a:rPr lang="ru-RU" sz="1800" b="0" dirty="0" err="1" smtClean="0">
                          <a:solidFill>
                            <a:schemeClr val="tx1"/>
                          </a:solidFill>
                          <a:latin typeface="Times New Roman" pitchFamily="18" charset="0"/>
                          <a:cs typeface="Times New Roman" pitchFamily="18" charset="0"/>
                        </a:rPr>
                        <a:t>өлең тармақтарының соңында бір</a:t>
                      </a:r>
                      <a:r>
                        <a:rPr lang="ru-RU" sz="1800" b="0" dirty="0" smtClean="0">
                          <a:solidFill>
                            <a:schemeClr val="tx1"/>
                          </a:solidFill>
                          <a:latin typeface="Times New Roman" pitchFamily="18" charset="0"/>
                          <a:cs typeface="Times New Roman" pitchFamily="18" charset="0"/>
                        </a:rPr>
                        <a:t> с</a:t>
                      </a:r>
                      <a:r>
                        <a:rPr lang="kk-KZ" sz="1800" b="0" dirty="0" smtClean="0">
                          <a:solidFill>
                            <a:schemeClr val="tx1"/>
                          </a:solidFill>
                          <a:latin typeface="Times New Roman" pitchFamily="18" charset="0"/>
                          <a:cs typeface="Times New Roman" pitchFamily="18" charset="0"/>
                        </a:rPr>
                        <a:t>өздің,</a:t>
                      </a:r>
                      <a:r>
                        <a:rPr lang="ru-RU" sz="1800" b="0" dirty="0" smtClean="0">
                          <a:solidFill>
                            <a:schemeClr val="tx1"/>
                          </a:solidFill>
                          <a:latin typeface="Times New Roman" pitchFamily="18" charset="0"/>
                          <a:cs typeface="Times New Roman" pitchFamily="18" charset="0"/>
                        </a:rPr>
                        <a:t> </a:t>
                      </a:r>
                      <a:r>
                        <a:rPr lang="ru-RU" sz="1800" b="0" dirty="0" err="1" smtClean="0">
                          <a:solidFill>
                            <a:schemeClr val="tx1"/>
                          </a:solidFill>
                          <a:latin typeface="Times New Roman" pitchFamily="18" charset="0"/>
                          <a:cs typeface="Times New Roman" pitchFamily="18" charset="0"/>
                        </a:rPr>
                        <a:t>сөз тіркесінің бірнеше</a:t>
                      </a:r>
                      <a:r>
                        <a:rPr lang="ru-RU" sz="1800" b="0" dirty="0" smtClean="0">
                          <a:solidFill>
                            <a:schemeClr val="tx1"/>
                          </a:solidFill>
                          <a:latin typeface="Times New Roman" pitchFamily="18" charset="0"/>
                          <a:cs typeface="Times New Roman" pitchFamily="18" charset="0"/>
                        </a:rPr>
                        <a:t> </a:t>
                      </a:r>
                      <a:r>
                        <a:rPr lang="ru-RU" sz="1800" b="0" dirty="0" err="1" smtClean="0">
                          <a:solidFill>
                            <a:schemeClr val="tx1"/>
                          </a:solidFill>
                          <a:latin typeface="Times New Roman" pitchFamily="18" charset="0"/>
                          <a:cs typeface="Times New Roman" pitchFamily="18" charset="0"/>
                        </a:rPr>
                        <a:t>қайталанып келуі</a:t>
                      </a:r>
                      <a:r>
                        <a:rPr lang="ru-RU" sz="1800" b="0" dirty="0" smtClean="0">
                          <a:solidFill>
                            <a:schemeClr val="tx1"/>
                          </a:solidFill>
                          <a:latin typeface="Times New Roman" pitchFamily="18" charset="0"/>
                          <a:cs typeface="Times New Roman" pitchFamily="18" charset="0"/>
                        </a:rPr>
                        <a:t>.</a:t>
                      </a:r>
                    </a:p>
                  </a:txBody>
                  <a:tcPr/>
                </a:tc>
              </a:tr>
              <a:tr h="370840">
                <a:tc>
                  <a:txBody>
                    <a:bodyPr/>
                    <a:lstStyle/>
                    <a:p>
                      <a:pPr algn="ctr"/>
                      <a:r>
                        <a:rPr lang="ru-RU" sz="2400" b="1" dirty="0" smtClean="0">
                          <a:solidFill>
                            <a:schemeClr val="tx1"/>
                          </a:solidFill>
                          <a:latin typeface="Times New Roman" pitchFamily="18" charset="0"/>
                          <a:cs typeface="Times New Roman" pitchFamily="18" charset="0"/>
                        </a:rPr>
                        <a:t>Анафора</a:t>
                      </a:r>
                      <a:endParaRPr lang="ru-RU" sz="2400" b="1" dirty="0">
                        <a:solidFill>
                          <a:schemeClr val="tx1"/>
                        </a:solidFill>
                        <a:latin typeface="Times New Roman" pitchFamily="18" charset="0"/>
                        <a:cs typeface="Times New Roman" pitchFamily="18" charset="0"/>
                      </a:endParaRPr>
                    </a:p>
                  </a:txBody>
                  <a:tcPr/>
                </a:tc>
                <a:tc>
                  <a:txBody>
                    <a:bodyPr/>
                    <a:lstStyle/>
                    <a:p>
                      <a:pPr algn="just"/>
                      <a:r>
                        <a:rPr lang="ru-RU" sz="1800" b="0" i="0" dirty="0" smtClean="0">
                          <a:solidFill>
                            <a:schemeClr val="tx1"/>
                          </a:solidFill>
                          <a:effectLst/>
                          <a:latin typeface="Times New Roman" pitchFamily="18" charset="0"/>
                          <a:cs typeface="Times New Roman" pitchFamily="18" charset="0"/>
                        </a:rPr>
                        <a:t> </a:t>
                      </a:r>
                      <a:r>
                        <a:rPr lang="ru-RU" sz="1800" b="0" i="0" dirty="0" err="1" smtClean="0">
                          <a:solidFill>
                            <a:schemeClr val="tx1"/>
                          </a:solidFill>
                          <a:effectLst/>
                          <a:latin typeface="Times New Roman" pitchFamily="18" charset="0"/>
                          <a:cs typeface="Times New Roman" pitchFamily="18" charset="0"/>
                        </a:rPr>
                        <a:t>бастапқы</a:t>
                      </a:r>
                      <a:r>
                        <a:rPr lang="ru-RU" sz="1800" b="0" i="0" dirty="0" smtClean="0">
                          <a:solidFill>
                            <a:schemeClr val="tx1"/>
                          </a:solidFill>
                          <a:effectLst/>
                          <a:latin typeface="Times New Roman" pitchFamily="18" charset="0"/>
                          <a:cs typeface="Times New Roman" pitchFamily="18" charset="0"/>
                        </a:rPr>
                        <a:t> </a:t>
                      </a:r>
                      <a:r>
                        <a:rPr lang="ru-RU" sz="1800" b="0" i="0" dirty="0" err="1" smtClean="0">
                          <a:solidFill>
                            <a:schemeClr val="tx1"/>
                          </a:solidFill>
                          <a:effectLst/>
                          <a:latin typeface="Times New Roman" pitchFamily="18" charset="0"/>
                          <a:cs typeface="Times New Roman" pitchFamily="18" charset="0"/>
                        </a:rPr>
                        <a:t>сөзін</a:t>
                      </a:r>
                      <a:r>
                        <a:rPr lang="ru-RU" sz="1800" b="0" i="0" dirty="0" smtClean="0">
                          <a:solidFill>
                            <a:schemeClr val="tx1"/>
                          </a:solidFill>
                          <a:effectLst/>
                          <a:latin typeface="Times New Roman" pitchFamily="18" charset="0"/>
                          <a:cs typeface="Times New Roman" pitchFamily="18" charset="0"/>
                        </a:rPr>
                        <a:t> </a:t>
                      </a:r>
                      <a:r>
                        <a:rPr lang="ru-RU" sz="1800" b="0" i="0" dirty="0" err="1" smtClean="0">
                          <a:solidFill>
                            <a:schemeClr val="tx1"/>
                          </a:solidFill>
                          <a:effectLst/>
                          <a:latin typeface="Times New Roman" pitchFamily="18" charset="0"/>
                          <a:cs typeface="Times New Roman" pitchFamily="18" charset="0"/>
                        </a:rPr>
                        <a:t>қайталаудан</a:t>
                      </a:r>
                      <a:r>
                        <a:rPr lang="ru-RU" sz="1800" b="0" i="0" dirty="0" smtClean="0">
                          <a:solidFill>
                            <a:schemeClr val="tx1"/>
                          </a:solidFill>
                          <a:effectLst/>
                          <a:latin typeface="Times New Roman" pitchFamily="18" charset="0"/>
                          <a:cs typeface="Times New Roman" pitchFamily="18" charset="0"/>
                        </a:rPr>
                        <a:t> </a:t>
                      </a:r>
                      <a:r>
                        <a:rPr lang="ru-RU" sz="1800" b="0" i="0" dirty="0" err="1" smtClean="0">
                          <a:solidFill>
                            <a:schemeClr val="tx1"/>
                          </a:solidFill>
                          <a:effectLst/>
                          <a:latin typeface="Times New Roman" pitchFamily="18" charset="0"/>
                          <a:cs typeface="Times New Roman" pitchFamily="18" charset="0"/>
                        </a:rPr>
                        <a:t>құралатын</a:t>
                      </a:r>
                      <a:r>
                        <a:rPr lang="ru-RU" sz="1800" b="0" i="0" dirty="0" smtClean="0">
                          <a:solidFill>
                            <a:schemeClr val="tx1"/>
                          </a:solidFill>
                          <a:effectLst/>
                          <a:latin typeface="Times New Roman" pitchFamily="18" charset="0"/>
                          <a:cs typeface="Times New Roman" pitchFamily="18" charset="0"/>
                        </a:rPr>
                        <a:t> </a:t>
                      </a:r>
                      <a:r>
                        <a:rPr lang="ru-RU" sz="1800" b="0" i="0" dirty="0" err="1" smtClean="0">
                          <a:solidFill>
                            <a:schemeClr val="tx1"/>
                          </a:solidFill>
                          <a:effectLst/>
                          <a:latin typeface="Times New Roman" pitchFamily="18" charset="0"/>
                          <a:cs typeface="Times New Roman" pitchFamily="18" charset="0"/>
                        </a:rPr>
                        <a:t>сөйлеу</a:t>
                      </a:r>
                      <a:r>
                        <a:rPr lang="ru-RU" sz="1800" b="0" i="0" dirty="0" smtClean="0">
                          <a:solidFill>
                            <a:schemeClr val="tx1"/>
                          </a:solidFill>
                          <a:effectLst/>
                          <a:latin typeface="Times New Roman" pitchFamily="18" charset="0"/>
                          <a:cs typeface="Times New Roman" pitchFamily="18" charset="0"/>
                        </a:rPr>
                        <a:t> </a:t>
                      </a:r>
                      <a:r>
                        <a:rPr lang="ru-RU" sz="1800" b="0" i="0" dirty="0" err="1" smtClean="0">
                          <a:solidFill>
                            <a:schemeClr val="tx1"/>
                          </a:solidFill>
                          <a:effectLst/>
                          <a:latin typeface="Times New Roman" pitchFamily="18" charset="0"/>
                          <a:cs typeface="Times New Roman" pitchFamily="18" charset="0"/>
                        </a:rPr>
                        <a:t>пішіні</a:t>
                      </a:r>
                      <a:r>
                        <a:rPr lang="ru-RU" sz="1800" b="0" i="0" dirty="0" smtClean="0">
                          <a:solidFill>
                            <a:schemeClr val="tx1"/>
                          </a:solidFill>
                          <a:effectLst/>
                          <a:latin typeface="Times New Roman" pitchFamily="18" charset="0"/>
                          <a:cs typeface="Times New Roman" pitchFamily="18" charset="0"/>
                        </a:rPr>
                        <a:t> </a:t>
                      </a:r>
                    </a:p>
                  </a:txBody>
                  <a:tcPr/>
                </a:tc>
              </a:tr>
            </a:tbl>
          </a:graphicData>
        </a:graphic>
      </p:graphicFrame>
      <p:sp>
        <p:nvSpPr>
          <p:cNvPr id="3" name="Прямоугольник 2"/>
          <p:cNvSpPr/>
          <p:nvPr/>
        </p:nvSpPr>
        <p:spPr>
          <a:xfrm>
            <a:off x="1031309" y="220058"/>
            <a:ext cx="10204538" cy="494879"/>
          </a:xfrm>
          <a:prstGeom prst="rect">
            <a:avLst/>
          </a:prstGeom>
        </p:spPr>
        <p:txBody>
          <a:bodyPr wrap="square">
            <a:spAutoFit/>
          </a:bodyPr>
          <a:lstStyle/>
          <a:p>
            <a:pPr marR="67945" algn="just">
              <a:lnSpc>
                <a:spcPct val="109000"/>
              </a:lnSpc>
              <a:spcAft>
                <a:spcPts val="1000"/>
              </a:spcAft>
            </a:pPr>
            <a:r>
              <a:rPr lang="kk-KZ" sz="2400" b="1" dirty="0" smtClean="0">
                <a:solidFill>
                  <a:prstClr val="black"/>
                </a:solidFill>
                <a:latin typeface="Times New Roman" pitchFamily="18" charset="0"/>
                <a:cs typeface="Times New Roman" pitchFamily="18" charset="0"/>
              </a:rPr>
              <a:t>Көркемдегіш құралдар </a:t>
            </a:r>
            <a:endParaRPr lang="kk-KZ" sz="2400" b="1" dirty="0">
              <a:solidFill>
                <a:prstClr val="black"/>
              </a:solidFill>
              <a:latin typeface="Times New Roman" pitchFamily="18" charset="0"/>
              <a:cs typeface="Times New Roman" pitchFamily="18" charset="0"/>
            </a:endParaRPr>
          </a:p>
        </p:txBody>
      </p:sp>
    </p:spTree>
    <p:extLst>
      <p:ext uri="{BB962C8B-B14F-4D97-AF65-F5344CB8AC3E}">
        <p14:creationId xmlns="" xmlns:p14="http://schemas.microsoft.com/office/powerpoint/2010/main" val="413913080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extLst>
              <p:ext uri="{D42A27DB-BD31-4B8C-83A1-F6EECF244321}">
                <p14:modId xmlns="" xmlns:p14="http://schemas.microsoft.com/office/powerpoint/2010/main" val="2978031082"/>
              </p:ext>
            </p:extLst>
          </p:nvPr>
        </p:nvGraphicFramePr>
        <p:xfrm>
          <a:off x="2202872" y="1271392"/>
          <a:ext cx="8333605" cy="2966720"/>
        </p:xfrm>
        <a:graphic>
          <a:graphicData uri="http://schemas.openxmlformats.org/drawingml/2006/table">
            <a:tbl>
              <a:tblPr firstRow="1" bandRow="1">
                <a:tableStyleId>{5C22544A-7EE6-4342-B048-85BDC9FD1C3A}</a:tableStyleId>
              </a:tblPr>
              <a:tblGrid>
                <a:gridCol w="2394179"/>
                <a:gridCol w="5939426"/>
              </a:tblGrid>
              <a:tr h="370840">
                <a:tc>
                  <a:txBody>
                    <a:bodyPr/>
                    <a:lstStyle/>
                    <a:p>
                      <a:pPr algn="just"/>
                      <a:r>
                        <a:rPr lang="ru-RU" sz="1400" dirty="0" err="1" smtClean="0"/>
                        <a:t>Көркемдегіш</a:t>
                      </a:r>
                      <a:r>
                        <a:rPr lang="ru-RU" sz="1400" baseline="0" dirty="0" smtClean="0"/>
                        <a:t> </a:t>
                      </a:r>
                      <a:r>
                        <a:rPr lang="ru-RU" sz="1400" baseline="0" dirty="0" err="1" smtClean="0"/>
                        <a:t>құралдар</a:t>
                      </a:r>
                      <a:endParaRPr lang="ru-RU" sz="1400" dirty="0"/>
                    </a:p>
                  </a:txBody>
                  <a:tcPr/>
                </a:tc>
                <a:tc>
                  <a:txBody>
                    <a:bodyPr/>
                    <a:lstStyle/>
                    <a:p>
                      <a:pPr algn="just"/>
                      <a:r>
                        <a:rPr lang="ru-RU" sz="1400" dirty="0" err="1" smtClean="0"/>
                        <a:t>Мысал</a:t>
                      </a:r>
                      <a:endParaRPr lang="ru-RU" sz="1400" dirty="0"/>
                    </a:p>
                  </a:txBody>
                  <a:tcPr/>
                </a:tc>
              </a:tr>
              <a:tr h="370840">
                <a:tc>
                  <a:txBody>
                    <a:bodyPr/>
                    <a:lstStyle/>
                    <a:p>
                      <a:pPr algn="just"/>
                      <a:r>
                        <a:rPr lang="ru-RU" sz="1800" b="1" dirty="0" smtClean="0">
                          <a:solidFill>
                            <a:schemeClr val="tx1"/>
                          </a:solidFill>
                          <a:latin typeface="Times New Roman" pitchFamily="18" charset="0"/>
                          <a:cs typeface="Times New Roman" pitchFamily="18" charset="0"/>
                        </a:rPr>
                        <a:t>Аллитерация</a:t>
                      </a:r>
                      <a:endParaRPr lang="ru-RU" sz="1800" b="1" dirty="0">
                        <a:solidFill>
                          <a:schemeClr val="tx1"/>
                        </a:solidFill>
                        <a:latin typeface="Times New Roman" pitchFamily="18" charset="0"/>
                        <a:cs typeface="Times New Roman" pitchFamily="18" charset="0"/>
                      </a:endParaRPr>
                    </a:p>
                  </a:txBody>
                  <a:tcPr/>
                </a:tc>
                <a:tc>
                  <a:txBody>
                    <a:bodyPr/>
                    <a:lstStyle/>
                    <a:p>
                      <a:endParaRPr lang="ru-RU"/>
                    </a:p>
                  </a:txBody>
                  <a:tcPr/>
                </a:tc>
              </a:tr>
              <a:tr h="370840">
                <a:tc>
                  <a:txBody>
                    <a:bodyPr/>
                    <a:lstStyle/>
                    <a:p>
                      <a:pPr algn="just"/>
                      <a:r>
                        <a:rPr lang="ru-RU" sz="1800" b="1" dirty="0" smtClean="0">
                          <a:solidFill>
                            <a:schemeClr val="tx1"/>
                          </a:solidFill>
                          <a:latin typeface="Times New Roman" pitchFamily="18" charset="0"/>
                          <a:cs typeface="Times New Roman" pitchFamily="18" charset="0"/>
                        </a:rPr>
                        <a:t>Ассонанс</a:t>
                      </a:r>
                      <a:endParaRPr lang="ru-RU" sz="1800" b="1" dirty="0">
                        <a:solidFill>
                          <a:schemeClr val="tx1"/>
                        </a:solidFill>
                        <a:latin typeface="Times New Roman" pitchFamily="18" charset="0"/>
                        <a:cs typeface="Times New Roman" pitchFamily="18" charset="0"/>
                      </a:endParaRPr>
                    </a:p>
                  </a:txBody>
                  <a:tcPr/>
                </a:tc>
                <a:tc>
                  <a:txBody>
                    <a:bodyPr/>
                    <a:lstStyle/>
                    <a:p>
                      <a:endParaRPr lang="ru-RU"/>
                    </a:p>
                  </a:txBody>
                  <a:tcPr/>
                </a:tc>
              </a:tr>
              <a:tr h="370840">
                <a:tc>
                  <a:txBody>
                    <a:bodyPr/>
                    <a:lstStyle/>
                    <a:p>
                      <a:pPr algn="just"/>
                      <a:r>
                        <a:rPr lang="ru-RU" sz="1800" b="1" dirty="0" smtClean="0">
                          <a:solidFill>
                            <a:schemeClr val="tx1"/>
                          </a:solidFill>
                          <a:latin typeface="Times New Roman" pitchFamily="18" charset="0"/>
                          <a:cs typeface="Times New Roman" pitchFamily="18" charset="0"/>
                        </a:rPr>
                        <a:t>метафора</a:t>
                      </a:r>
                      <a:endParaRPr lang="ru-RU" sz="1800" b="1" dirty="0">
                        <a:solidFill>
                          <a:schemeClr val="tx1"/>
                        </a:solidFill>
                        <a:latin typeface="Times New Roman" pitchFamily="18" charset="0"/>
                        <a:cs typeface="Times New Roman" pitchFamily="18" charset="0"/>
                      </a:endParaRPr>
                    </a:p>
                  </a:txBody>
                  <a:tcPr/>
                </a:tc>
                <a:tc>
                  <a:txBody>
                    <a:bodyPr/>
                    <a:lstStyle/>
                    <a:p>
                      <a:endParaRPr lang="ru-RU"/>
                    </a:p>
                  </a:txBody>
                  <a:tcPr/>
                </a:tc>
              </a:tr>
              <a:tr h="370840">
                <a:tc>
                  <a:txBody>
                    <a:bodyPr/>
                    <a:lstStyle/>
                    <a:p>
                      <a:pPr algn="just"/>
                      <a:r>
                        <a:rPr lang="ru-RU" sz="1800" b="1" dirty="0" smtClean="0">
                          <a:solidFill>
                            <a:schemeClr val="tx1"/>
                          </a:solidFill>
                          <a:latin typeface="Times New Roman" pitchFamily="18" charset="0"/>
                          <a:cs typeface="Times New Roman" pitchFamily="18" charset="0"/>
                        </a:rPr>
                        <a:t>Эпитет</a:t>
                      </a:r>
                      <a:endParaRPr lang="ru-RU" sz="1800" b="1" dirty="0">
                        <a:solidFill>
                          <a:schemeClr val="tx1"/>
                        </a:solidFill>
                        <a:latin typeface="Times New Roman" pitchFamily="18" charset="0"/>
                        <a:cs typeface="Times New Roman" pitchFamily="18" charset="0"/>
                      </a:endParaRPr>
                    </a:p>
                  </a:txBody>
                  <a:tcPr/>
                </a:tc>
                <a:tc>
                  <a:txBody>
                    <a:bodyPr/>
                    <a:lstStyle/>
                    <a:p>
                      <a:endParaRPr lang="ru-RU" dirty="0"/>
                    </a:p>
                  </a:txBody>
                  <a:tcPr/>
                </a:tc>
              </a:tr>
              <a:tr h="370840">
                <a:tc>
                  <a:txBody>
                    <a:bodyPr/>
                    <a:lstStyle/>
                    <a:p>
                      <a:pPr algn="just"/>
                      <a:r>
                        <a:rPr lang="ru-RU" sz="1800" b="1" dirty="0" err="1" smtClean="0">
                          <a:solidFill>
                            <a:schemeClr val="tx1"/>
                          </a:solidFill>
                          <a:latin typeface="Times New Roman" pitchFamily="18" charset="0"/>
                          <a:cs typeface="Times New Roman" pitchFamily="18" charset="0"/>
                        </a:rPr>
                        <a:t>Риторикалық</a:t>
                      </a:r>
                      <a:r>
                        <a:rPr lang="ru-RU" sz="1800" b="1" baseline="0" dirty="0" smtClean="0">
                          <a:solidFill>
                            <a:schemeClr val="tx1"/>
                          </a:solidFill>
                          <a:latin typeface="Times New Roman" pitchFamily="18" charset="0"/>
                          <a:cs typeface="Times New Roman" pitchFamily="18" charset="0"/>
                        </a:rPr>
                        <a:t> </a:t>
                      </a:r>
                      <a:r>
                        <a:rPr lang="ru-RU" sz="1800" b="1" baseline="0" dirty="0" err="1" smtClean="0">
                          <a:solidFill>
                            <a:schemeClr val="tx1"/>
                          </a:solidFill>
                          <a:latin typeface="Times New Roman" pitchFamily="18" charset="0"/>
                          <a:cs typeface="Times New Roman" pitchFamily="18" charset="0"/>
                        </a:rPr>
                        <a:t>сұрақ</a:t>
                      </a:r>
                      <a:endParaRPr lang="ru-RU" sz="1800" b="1" dirty="0">
                        <a:solidFill>
                          <a:schemeClr val="tx1"/>
                        </a:solidFill>
                        <a:latin typeface="Times New Roman" pitchFamily="18" charset="0"/>
                        <a:cs typeface="Times New Roman" pitchFamily="18" charset="0"/>
                      </a:endParaRPr>
                    </a:p>
                  </a:txBody>
                  <a:tcPr/>
                </a:tc>
                <a:tc>
                  <a:txBody>
                    <a:bodyPr/>
                    <a:lstStyle/>
                    <a:p>
                      <a:endParaRPr lang="ru-RU"/>
                    </a:p>
                  </a:txBody>
                  <a:tcPr/>
                </a:tc>
              </a:tr>
              <a:tr h="370840">
                <a:tc>
                  <a:txBody>
                    <a:bodyPr/>
                    <a:lstStyle/>
                    <a:p>
                      <a:pPr algn="just"/>
                      <a:r>
                        <a:rPr lang="ru-RU" sz="1800" b="1" baseline="0" dirty="0" smtClean="0">
                          <a:solidFill>
                            <a:schemeClr val="tx1"/>
                          </a:solidFill>
                          <a:latin typeface="Times New Roman" pitchFamily="18" charset="0"/>
                          <a:cs typeface="Times New Roman" pitchFamily="18" charset="0"/>
                        </a:rPr>
                        <a:t>Эпифора </a:t>
                      </a:r>
                      <a:endParaRPr lang="ru-RU" sz="1800" b="1" baseline="0" dirty="0">
                        <a:solidFill>
                          <a:schemeClr val="tx1"/>
                        </a:solidFill>
                        <a:latin typeface="Times New Roman" pitchFamily="18" charset="0"/>
                        <a:cs typeface="Times New Roman" pitchFamily="18" charset="0"/>
                      </a:endParaRPr>
                    </a:p>
                  </a:txBody>
                  <a:tcPr/>
                </a:tc>
                <a:tc>
                  <a:txBody>
                    <a:bodyPr/>
                    <a:lstStyle/>
                    <a:p>
                      <a:endParaRPr lang="ru-RU"/>
                    </a:p>
                  </a:txBody>
                  <a:tcPr/>
                </a:tc>
              </a:tr>
              <a:tr h="370840">
                <a:tc>
                  <a:txBody>
                    <a:bodyPr/>
                    <a:lstStyle/>
                    <a:p>
                      <a:pPr algn="just"/>
                      <a:r>
                        <a:rPr lang="ru-RU" sz="1800" b="1" dirty="0" smtClean="0">
                          <a:solidFill>
                            <a:schemeClr val="tx1"/>
                          </a:solidFill>
                          <a:latin typeface="Times New Roman" pitchFamily="18" charset="0"/>
                          <a:cs typeface="Times New Roman" pitchFamily="18" charset="0"/>
                        </a:rPr>
                        <a:t>Анафора</a:t>
                      </a:r>
                      <a:endParaRPr lang="ru-RU" sz="1800" b="1" dirty="0">
                        <a:solidFill>
                          <a:schemeClr val="tx1"/>
                        </a:solidFill>
                        <a:latin typeface="Times New Roman" pitchFamily="18" charset="0"/>
                        <a:cs typeface="Times New Roman" pitchFamily="18" charset="0"/>
                      </a:endParaRPr>
                    </a:p>
                  </a:txBody>
                  <a:tcPr/>
                </a:tc>
                <a:tc>
                  <a:txBody>
                    <a:bodyPr/>
                    <a:lstStyle/>
                    <a:p>
                      <a:endParaRPr lang="ru-RU" dirty="0"/>
                    </a:p>
                  </a:txBody>
                  <a:tcPr/>
                </a:tc>
              </a:tr>
            </a:tbl>
          </a:graphicData>
        </a:graphic>
      </p:graphicFrame>
      <p:sp>
        <p:nvSpPr>
          <p:cNvPr id="3" name="Прямоугольник 2"/>
          <p:cNvSpPr/>
          <p:nvPr/>
        </p:nvSpPr>
        <p:spPr>
          <a:xfrm>
            <a:off x="968678" y="174458"/>
            <a:ext cx="8375737" cy="897425"/>
          </a:xfrm>
          <a:prstGeom prst="rect">
            <a:avLst/>
          </a:prstGeom>
        </p:spPr>
        <p:txBody>
          <a:bodyPr wrap="square">
            <a:spAutoFit/>
          </a:bodyPr>
          <a:lstStyle/>
          <a:p>
            <a:pPr marR="67945" lvl="0" algn="just">
              <a:lnSpc>
                <a:spcPct val="109000"/>
              </a:lnSpc>
              <a:spcAft>
                <a:spcPts val="1000"/>
              </a:spcAft>
            </a:pPr>
            <a:r>
              <a:rPr lang="kk-KZ" sz="2400" b="1" dirty="0">
                <a:solidFill>
                  <a:prstClr val="black"/>
                </a:solidFill>
                <a:latin typeface="Times New Roman" pitchFamily="18" charset="0"/>
                <a:cs typeface="Times New Roman" pitchFamily="18" charset="0"/>
              </a:rPr>
              <a:t>1-тапсырма. </a:t>
            </a:r>
            <a:r>
              <a:rPr lang="kk-KZ" sz="2400" b="1" dirty="0" smtClean="0">
                <a:solidFill>
                  <a:prstClr val="black"/>
                </a:solidFill>
                <a:latin typeface="Times New Roman" pitchFamily="18" charset="0"/>
                <a:cs typeface="Times New Roman" pitchFamily="18" charset="0"/>
              </a:rPr>
              <a:t>Шығармадан көркемдегіш </a:t>
            </a:r>
            <a:r>
              <a:rPr lang="kk-KZ" sz="2400" b="1" dirty="0">
                <a:solidFill>
                  <a:prstClr val="black"/>
                </a:solidFill>
                <a:latin typeface="Times New Roman" pitchFamily="18" charset="0"/>
                <a:cs typeface="Times New Roman" pitchFamily="18" charset="0"/>
              </a:rPr>
              <a:t>құралдарын тауып </a:t>
            </a:r>
            <a:r>
              <a:rPr lang="kk-KZ" sz="2400" b="1" dirty="0" smtClean="0">
                <a:solidFill>
                  <a:prstClr val="black"/>
                </a:solidFill>
                <a:latin typeface="Times New Roman" pitchFamily="18" charset="0"/>
                <a:cs typeface="Times New Roman" pitchFamily="18" charset="0"/>
              </a:rPr>
              <a:t>талдаңыздар. </a:t>
            </a:r>
            <a:endParaRPr lang="kk-KZ" sz="2400" b="1" dirty="0">
              <a:solidFill>
                <a:prstClr val="black"/>
              </a:solidFill>
              <a:latin typeface="Times New Roman" pitchFamily="18" charset="0"/>
              <a:cs typeface="Times New Roman" pitchFamily="18" charset="0"/>
            </a:endParaRPr>
          </a:p>
        </p:txBody>
      </p:sp>
      <p:sp>
        <p:nvSpPr>
          <p:cNvPr id="4" name="Прямоугольник 3"/>
          <p:cNvSpPr/>
          <p:nvPr/>
        </p:nvSpPr>
        <p:spPr>
          <a:xfrm>
            <a:off x="1093940" y="4799785"/>
            <a:ext cx="8588680" cy="1410643"/>
          </a:xfrm>
          <a:prstGeom prst="rect">
            <a:avLst/>
          </a:prstGeom>
        </p:spPr>
        <p:txBody>
          <a:bodyPr wrap="square">
            <a:spAutoFit/>
          </a:bodyPr>
          <a:lstStyle/>
          <a:p>
            <a:pPr lvl="0">
              <a:lnSpc>
                <a:spcPct val="115000"/>
              </a:lnSpc>
              <a:spcAft>
                <a:spcPts val="1000"/>
              </a:spcAft>
              <a:defRPr/>
            </a:pPr>
            <a:r>
              <a:rPr lang="kk-KZ" sz="2000" b="1" i="1" dirty="0" smtClean="0">
                <a:solidFill>
                  <a:prstClr val="black"/>
                </a:solidFill>
                <a:latin typeface="Times New Roman" panose="02020603050405020304" pitchFamily="18" charset="0"/>
                <a:ea typeface="Calibri" panose="020F0502020204030204" pitchFamily="34" charset="0"/>
                <a:cs typeface="Times New Roman" panose="02020603050405020304" pitchFamily="18" charset="0"/>
              </a:rPr>
              <a:t>Дескриптор</a:t>
            </a:r>
            <a:endParaRPr lang="kk-KZ" sz="2000" b="1" i="1" dirty="0">
              <a:solidFill>
                <a:prstClr val="black"/>
              </a:solidFill>
              <a:latin typeface="Times New Roman" panose="02020603050405020304" pitchFamily="18" charset="0"/>
              <a:ea typeface="Calibri" panose="020F0502020204030204" pitchFamily="34" charset="0"/>
              <a:cs typeface="Times New Roman" panose="02020603050405020304" pitchFamily="18" charset="0"/>
            </a:endParaRPr>
          </a:p>
          <a:p>
            <a:pPr marL="285750" lvl="0" indent="-285750">
              <a:lnSpc>
                <a:spcPct val="115000"/>
              </a:lnSpc>
              <a:spcAft>
                <a:spcPts val="1000"/>
              </a:spcAft>
              <a:buFont typeface="Arial" pitchFamily="34" charset="0"/>
              <a:buChar char="•"/>
              <a:defRPr/>
            </a:pPr>
            <a:r>
              <a:rPr lang="ru-RU" sz="2000" dirty="0" err="1" smtClean="0">
                <a:solidFill>
                  <a:prstClr val="black"/>
                </a:solidFill>
                <a:latin typeface="Times New Roman" panose="02020603050405020304" pitchFamily="18" charset="0"/>
                <a:cs typeface="Times New Roman" panose="02020603050405020304" pitchFamily="18" charset="0"/>
              </a:rPr>
              <a:t>Көркемдегіш</a:t>
            </a:r>
            <a:r>
              <a:rPr lang="ru-RU" sz="2000" dirty="0" smtClean="0">
                <a:solidFill>
                  <a:prstClr val="black"/>
                </a:solidFill>
                <a:latin typeface="Times New Roman" panose="02020603050405020304" pitchFamily="18" charset="0"/>
                <a:cs typeface="Times New Roman" panose="02020603050405020304" pitchFamily="18" charset="0"/>
              </a:rPr>
              <a:t> </a:t>
            </a:r>
            <a:r>
              <a:rPr lang="ru-RU" sz="2000" dirty="0" err="1" smtClean="0">
                <a:solidFill>
                  <a:prstClr val="black"/>
                </a:solidFill>
                <a:latin typeface="Times New Roman" panose="02020603050405020304" pitchFamily="18" charset="0"/>
                <a:cs typeface="Times New Roman" panose="02020603050405020304" pitchFamily="18" charset="0"/>
              </a:rPr>
              <a:t>құралдарды</a:t>
            </a:r>
            <a:r>
              <a:rPr lang="ru-RU" sz="2000" dirty="0" smtClean="0">
                <a:solidFill>
                  <a:prstClr val="black"/>
                </a:solidFill>
                <a:latin typeface="Times New Roman" panose="02020603050405020304" pitchFamily="18" charset="0"/>
                <a:cs typeface="Times New Roman" panose="02020603050405020304" pitchFamily="18" charset="0"/>
              </a:rPr>
              <a:t> </a:t>
            </a:r>
            <a:r>
              <a:rPr lang="ru-RU" sz="2000" dirty="0" err="1" smtClean="0">
                <a:solidFill>
                  <a:prstClr val="black"/>
                </a:solidFill>
                <a:latin typeface="Times New Roman" panose="02020603050405020304" pitchFamily="18" charset="0"/>
                <a:cs typeface="Times New Roman" panose="02020603050405020304" pitchFamily="18" charset="0"/>
              </a:rPr>
              <a:t>түсінеді</a:t>
            </a:r>
            <a:r>
              <a:rPr lang="ru-RU" sz="2000" dirty="0">
                <a:solidFill>
                  <a:prstClr val="black"/>
                </a:solidFill>
                <a:latin typeface="Times New Roman" panose="02020603050405020304" pitchFamily="18" charset="0"/>
                <a:cs typeface="Times New Roman" panose="02020603050405020304" pitchFamily="18" charset="0"/>
              </a:rPr>
              <a:t>;</a:t>
            </a:r>
          </a:p>
          <a:p>
            <a:pPr marL="285750" lvl="0" indent="-285750">
              <a:lnSpc>
                <a:spcPct val="115000"/>
              </a:lnSpc>
              <a:spcAft>
                <a:spcPts val="1000"/>
              </a:spcAft>
              <a:buFont typeface="Arial" pitchFamily="34" charset="0"/>
              <a:buChar char="•"/>
              <a:defRPr/>
            </a:pPr>
            <a:r>
              <a:rPr lang="kk-KZ" sz="2000" dirty="0" smtClean="0">
                <a:solidFill>
                  <a:prstClr val="black"/>
                </a:solidFill>
                <a:latin typeface="Times New Roman" pitchFamily="18" charset="0"/>
                <a:cs typeface="Times New Roman" pitchFamily="18" charset="0"/>
              </a:rPr>
              <a:t>Шығармадан мысал келтіреді.</a:t>
            </a:r>
            <a:endParaRPr lang="ru-RU" dirty="0">
              <a:solidFill>
                <a:prstClr val="black"/>
              </a:solidFill>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217915885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extLst>
              <p:ext uri="{D42A27DB-BD31-4B8C-83A1-F6EECF244321}">
                <p14:modId xmlns="" xmlns:p14="http://schemas.microsoft.com/office/powerpoint/2010/main" val="329909730"/>
              </p:ext>
            </p:extLst>
          </p:nvPr>
        </p:nvGraphicFramePr>
        <p:xfrm>
          <a:off x="2135688" y="851770"/>
          <a:ext cx="8350686" cy="5884797"/>
        </p:xfrm>
        <a:graphic>
          <a:graphicData uri="http://schemas.openxmlformats.org/drawingml/2006/table">
            <a:tbl>
              <a:tblPr firstRow="1" bandRow="1">
                <a:tableStyleId>{5C22544A-7EE6-4342-B048-85BDC9FD1C3A}</a:tableStyleId>
              </a:tblPr>
              <a:tblGrid>
                <a:gridCol w="2411260"/>
                <a:gridCol w="5939426"/>
              </a:tblGrid>
              <a:tr h="48983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ru-RU" sz="1400" b="1" i="0" u="none" strike="noStrike" kern="1200" cap="none" spc="0" normalizeH="0" baseline="0" noProof="0" dirty="0" err="1" smtClean="0">
                          <a:ln>
                            <a:noFill/>
                          </a:ln>
                          <a:solidFill>
                            <a:prstClr val="white"/>
                          </a:solidFill>
                          <a:effectLst/>
                          <a:uLnTx/>
                          <a:uFillTx/>
                          <a:latin typeface="+mn-lt"/>
                          <a:ea typeface="+mn-ea"/>
                          <a:cs typeface="+mn-cs"/>
                        </a:rPr>
                        <a:t>Көркемдегіш</a:t>
                      </a:r>
                      <a:r>
                        <a:rPr kumimoji="0" lang="ru-RU" sz="1400" b="1" i="0" u="none" strike="noStrike" kern="1200" cap="none" spc="0" normalizeH="0" baseline="0" noProof="0" dirty="0" smtClean="0">
                          <a:ln>
                            <a:noFill/>
                          </a:ln>
                          <a:solidFill>
                            <a:prstClr val="white"/>
                          </a:solidFill>
                          <a:effectLst/>
                          <a:uLnTx/>
                          <a:uFillTx/>
                          <a:latin typeface="+mn-lt"/>
                          <a:ea typeface="+mn-ea"/>
                          <a:cs typeface="+mn-cs"/>
                        </a:rPr>
                        <a:t> </a:t>
                      </a:r>
                      <a:r>
                        <a:rPr kumimoji="0" lang="ru-RU" sz="1400" b="1" i="0" u="none" strike="noStrike" kern="1200" cap="none" spc="0" normalizeH="0" baseline="0" noProof="0" dirty="0" err="1" smtClean="0">
                          <a:ln>
                            <a:noFill/>
                          </a:ln>
                          <a:solidFill>
                            <a:prstClr val="white"/>
                          </a:solidFill>
                          <a:effectLst/>
                          <a:uLnTx/>
                          <a:uFillTx/>
                          <a:latin typeface="+mn-lt"/>
                          <a:ea typeface="+mn-ea"/>
                          <a:cs typeface="+mn-cs"/>
                        </a:rPr>
                        <a:t>құралдар</a:t>
                      </a:r>
                      <a:endParaRPr kumimoji="0" lang="ru-RU" sz="1400" b="1" i="0" u="none" strike="noStrike" kern="1200" cap="none" spc="0" normalizeH="0" baseline="0" noProof="0" dirty="0">
                        <a:ln>
                          <a:noFill/>
                        </a:ln>
                        <a:solidFill>
                          <a:prstClr val="white"/>
                        </a:solidFill>
                        <a:effectLst/>
                        <a:uLnTx/>
                        <a:uFillTx/>
                        <a:latin typeface="+mn-lt"/>
                        <a:ea typeface="+mn-ea"/>
                        <a:cs typeface="+mn-cs"/>
                      </a:endParaRPr>
                    </a:p>
                  </a:txBody>
                  <a:tcPr/>
                </a:tc>
                <a:tc>
                  <a:txBody>
                    <a:bodyPr/>
                    <a:lstStyle/>
                    <a:p>
                      <a:pPr algn="ctr"/>
                      <a:r>
                        <a:rPr lang="ru-RU" sz="1400" dirty="0" err="1" smtClean="0"/>
                        <a:t>Мысал</a:t>
                      </a:r>
                      <a:endParaRPr lang="ru-RU" sz="1400" dirty="0"/>
                    </a:p>
                  </a:txBody>
                  <a:tcPr/>
                </a:tc>
              </a:tr>
              <a:tr h="370840">
                <a:tc>
                  <a:txBody>
                    <a:bodyPr/>
                    <a:lstStyle/>
                    <a:p>
                      <a:pPr algn="ctr"/>
                      <a:r>
                        <a:rPr lang="ru-RU" sz="2400" b="1" dirty="0" smtClean="0">
                          <a:solidFill>
                            <a:schemeClr val="tx1"/>
                          </a:solidFill>
                          <a:latin typeface="Times New Roman" pitchFamily="18" charset="0"/>
                          <a:cs typeface="Times New Roman" pitchFamily="18" charset="0"/>
                        </a:rPr>
                        <a:t>Аллитерация</a:t>
                      </a:r>
                      <a:endParaRPr lang="ru-RU" sz="2400" b="1" dirty="0">
                        <a:solidFill>
                          <a:schemeClr val="tx1"/>
                        </a:solidFill>
                        <a:latin typeface="Times New Roman" pitchFamily="18" charset="0"/>
                        <a:cs typeface="Times New Roman" pitchFamily="18" charset="0"/>
                      </a:endParaRPr>
                    </a:p>
                  </a:txBody>
                  <a:tcPr/>
                </a:tc>
                <a:tc>
                  <a:txBody>
                    <a:bodyPr/>
                    <a:lstStyle/>
                    <a:p>
                      <a:pPr lvl="1" algn="just"/>
                      <a:r>
                        <a:rPr lang="ru-RU" sz="1600" b="1" dirty="0" smtClean="0">
                          <a:solidFill>
                            <a:schemeClr val="tx1"/>
                          </a:solidFill>
                          <a:latin typeface="Times New Roman" pitchFamily="18" charset="0"/>
                          <a:cs typeface="Times New Roman" pitchFamily="18" charset="0"/>
                        </a:rPr>
                        <a:t>Ж</a:t>
                      </a:r>
                      <a:r>
                        <a:rPr lang="ru-RU" sz="1600" b="0" dirty="0" smtClean="0">
                          <a:solidFill>
                            <a:schemeClr val="tx1"/>
                          </a:solidFill>
                          <a:latin typeface="Times New Roman" pitchFamily="18" charset="0"/>
                          <a:cs typeface="Times New Roman" pitchFamily="18" charset="0"/>
                        </a:rPr>
                        <a:t>ан </a:t>
                      </a:r>
                      <a:r>
                        <a:rPr lang="ru-RU" sz="1600" b="0" dirty="0" err="1" smtClean="0">
                          <a:solidFill>
                            <a:schemeClr val="tx1"/>
                          </a:solidFill>
                          <a:latin typeface="Times New Roman" pitchFamily="18" charset="0"/>
                          <a:cs typeface="Times New Roman" pitchFamily="18" charset="0"/>
                        </a:rPr>
                        <a:t>ашырың</a:t>
                      </a:r>
                      <a:r>
                        <a:rPr lang="ru-RU" sz="1600" b="1" dirty="0" smtClean="0">
                          <a:solidFill>
                            <a:schemeClr val="tx1"/>
                          </a:solidFill>
                          <a:latin typeface="Times New Roman" pitchFamily="18" charset="0"/>
                          <a:cs typeface="Times New Roman" pitchFamily="18" charset="0"/>
                        </a:rPr>
                        <a:t>, </a:t>
                      </a:r>
                      <a:r>
                        <a:rPr lang="ru-RU" sz="1600" b="1" dirty="0" err="1" smtClean="0">
                          <a:solidFill>
                            <a:schemeClr val="tx1"/>
                          </a:solidFill>
                          <a:latin typeface="Times New Roman" pitchFamily="18" charset="0"/>
                          <a:cs typeface="Times New Roman" pitchFamily="18" charset="0"/>
                        </a:rPr>
                        <a:t>ж</a:t>
                      </a:r>
                      <a:r>
                        <a:rPr lang="ru-RU" sz="1600" b="0" dirty="0" err="1" smtClean="0">
                          <a:solidFill>
                            <a:schemeClr val="tx1"/>
                          </a:solidFill>
                          <a:latin typeface="Times New Roman" pitchFamily="18" charset="0"/>
                          <a:cs typeface="Times New Roman" pitchFamily="18" charset="0"/>
                        </a:rPr>
                        <a:t>ақының</a:t>
                      </a:r>
                      <a:r>
                        <a:rPr lang="ru-RU" sz="1600" b="0" dirty="0" smtClean="0">
                          <a:solidFill>
                            <a:schemeClr val="tx1"/>
                          </a:solidFill>
                          <a:latin typeface="Times New Roman" pitchFamily="18" charset="0"/>
                          <a:cs typeface="Times New Roman" pitchFamily="18" charset="0"/>
                        </a:rPr>
                        <a:t> ем,</a:t>
                      </a:r>
                    </a:p>
                    <a:p>
                      <a:pPr lvl="1" algn="just"/>
                      <a:r>
                        <a:rPr lang="ru-RU" sz="1600" b="1" dirty="0" err="1" smtClean="0">
                          <a:solidFill>
                            <a:schemeClr val="tx1"/>
                          </a:solidFill>
                          <a:latin typeface="Times New Roman" pitchFamily="18" charset="0"/>
                          <a:cs typeface="Times New Roman" pitchFamily="18" charset="0"/>
                        </a:rPr>
                        <a:t>Ж</a:t>
                      </a:r>
                      <a:r>
                        <a:rPr lang="ru-RU" sz="1600" b="0" dirty="0" err="1" smtClean="0">
                          <a:solidFill>
                            <a:schemeClr val="tx1"/>
                          </a:solidFill>
                          <a:latin typeface="Times New Roman" pitchFamily="18" charset="0"/>
                          <a:cs typeface="Times New Roman" pitchFamily="18" charset="0"/>
                        </a:rPr>
                        <a:t>әне</a:t>
                      </a:r>
                      <a:r>
                        <a:rPr lang="ru-RU" sz="1600" b="0" dirty="0" smtClean="0">
                          <a:solidFill>
                            <a:schemeClr val="tx1"/>
                          </a:solidFill>
                          <a:latin typeface="Times New Roman" pitchFamily="18" charset="0"/>
                          <a:cs typeface="Times New Roman" pitchFamily="18" charset="0"/>
                        </a:rPr>
                        <a:t> </a:t>
                      </a:r>
                      <a:r>
                        <a:rPr lang="ru-RU" sz="1600" b="0" dirty="0" err="1" smtClean="0">
                          <a:solidFill>
                            <a:schemeClr val="tx1"/>
                          </a:solidFill>
                          <a:latin typeface="Times New Roman" pitchFamily="18" charset="0"/>
                          <a:cs typeface="Times New Roman" pitchFamily="18" charset="0"/>
                        </a:rPr>
                        <a:t>қайсар</a:t>
                      </a:r>
                      <a:r>
                        <a:rPr lang="ru-RU" sz="1600" b="0" dirty="0" smtClean="0">
                          <a:solidFill>
                            <a:schemeClr val="tx1"/>
                          </a:solidFill>
                          <a:latin typeface="Times New Roman" pitchFamily="18" charset="0"/>
                          <a:cs typeface="Times New Roman" pitchFamily="18" charset="0"/>
                        </a:rPr>
                        <a:t> </a:t>
                      </a:r>
                      <a:r>
                        <a:rPr lang="ru-RU" sz="1600" b="0" dirty="0" err="1" smtClean="0">
                          <a:solidFill>
                            <a:schemeClr val="tx1"/>
                          </a:solidFill>
                          <a:latin typeface="Times New Roman" pitchFamily="18" charset="0"/>
                          <a:cs typeface="Times New Roman" pitchFamily="18" charset="0"/>
                        </a:rPr>
                        <a:t>ақының</a:t>
                      </a:r>
                      <a:r>
                        <a:rPr lang="ru-RU" sz="1600" b="0" dirty="0" smtClean="0">
                          <a:solidFill>
                            <a:schemeClr val="tx1"/>
                          </a:solidFill>
                          <a:latin typeface="Times New Roman" pitchFamily="18" charset="0"/>
                          <a:cs typeface="Times New Roman" pitchFamily="18" charset="0"/>
                        </a:rPr>
                        <a:t> ем мен </a:t>
                      </a:r>
                      <a:r>
                        <a:rPr lang="ru-RU" sz="1600" b="0" dirty="0" err="1" smtClean="0">
                          <a:solidFill>
                            <a:schemeClr val="tx1"/>
                          </a:solidFill>
                          <a:latin typeface="Times New Roman" pitchFamily="18" charset="0"/>
                          <a:cs typeface="Times New Roman" pitchFamily="18" charset="0"/>
                        </a:rPr>
                        <a:t>сенің</a:t>
                      </a:r>
                      <a:r>
                        <a:rPr lang="ru-RU" sz="1600" b="0" dirty="0" smtClean="0">
                          <a:solidFill>
                            <a:schemeClr val="tx1"/>
                          </a:solidFill>
                          <a:latin typeface="Times New Roman" pitchFamily="18" charset="0"/>
                          <a:cs typeface="Times New Roman" pitchFamily="18" charset="0"/>
                        </a:rPr>
                        <a:t>.</a:t>
                      </a:r>
                    </a:p>
                    <a:p>
                      <a:pPr lvl="1" algn="just"/>
                      <a:r>
                        <a:rPr lang="ru-RU" sz="1600" b="1" dirty="0" err="1" smtClean="0">
                          <a:solidFill>
                            <a:schemeClr val="tx1"/>
                          </a:solidFill>
                          <a:latin typeface="Times New Roman" pitchFamily="18" charset="0"/>
                          <a:cs typeface="Times New Roman" pitchFamily="18" charset="0"/>
                        </a:rPr>
                        <a:t>Ж</a:t>
                      </a:r>
                      <a:r>
                        <a:rPr lang="ru-RU" sz="1600" b="0" dirty="0" err="1" smtClean="0">
                          <a:solidFill>
                            <a:schemeClr val="tx1"/>
                          </a:solidFill>
                          <a:latin typeface="Times New Roman" pitchFamily="18" charset="0"/>
                          <a:cs typeface="Times New Roman" pitchFamily="18" charset="0"/>
                        </a:rPr>
                        <a:t>ұлдыздай</a:t>
                      </a:r>
                      <a:r>
                        <a:rPr lang="ru-RU" sz="1600" b="0" dirty="0" smtClean="0">
                          <a:solidFill>
                            <a:schemeClr val="tx1"/>
                          </a:solidFill>
                          <a:latin typeface="Times New Roman" pitchFamily="18" charset="0"/>
                          <a:cs typeface="Times New Roman" pitchFamily="18" charset="0"/>
                        </a:rPr>
                        <a:t> </a:t>
                      </a:r>
                      <a:r>
                        <a:rPr lang="ru-RU" sz="1600" b="0" dirty="0" err="1" smtClean="0">
                          <a:solidFill>
                            <a:schemeClr val="tx1"/>
                          </a:solidFill>
                          <a:latin typeface="Times New Roman" pitchFamily="18" charset="0"/>
                          <a:cs typeface="Times New Roman" pitchFamily="18" charset="0"/>
                        </a:rPr>
                        <a:t>боп</a:t>
                      </a:r>
                      <a:r>
                        <a:rPr lang="ru-RU" sz="1600" b="0" dirty="0" smtClean="0">
                          <a:solidFill>
                            <a:schemeClr val="tx1"/>
                          </a:solidFill>
                          <a:latin typeface="Times New Roman" pitchFamily="18" charset="0"/>
                          <a:cs typeface="Times New Roman" pitchFamily="18" charset="0"/>
                        </a:rPr>
                        <a:t> </a:t>
                      </a:r>
                      <a:r>
                        <a:rPr lang="ru-RU" sz="1600" b="0" dirty="0" err="1" smtClean="0">
                          <a:solidFill>
                            <a:schemeClr val="tx1"/>
                          </a:solidFill>
                          <a:latin typeface="Times New Roman" pitchFamily="18" charset="0"/>
                          <a:cs typeface="Times New Roman" pitchFamily="18" charset="0"/>
                        </a:rPr>
                        <a:t>жанар</a:t>
                      </a:r>
                      <a:r>
                        <a:rPr lang="ru-RU" sz="1600" b="0" dirty="0" smtClean="0">
                          <a:solidFill>
                            <a:schemeClr val="tx1"/>
                          </a:solidFill>
                          <a:latin typeface="Times New Roman" pitchFamily="18" charset="0"/>
                          <a:cs typeface="Times New Roman" pitchFamily="18" charset="0"/>
                        </a:rPr>
                        <a:t> </a:t>
                      </a:r>
                      <a:r>
                        <a:rPr lang="ru-RU" sz="1600" b="0" dirty="0" err="1" smtClean="0">
                          <a:solidFill>
                            <a:schemeClr val="tx1"/>
                          </a:solidFill>
                          <a:latin typeface="Times New Roman" pitchFamily="18" charset="0"/>
                          <a:cs typeface="Times New Roman" pitchFamily="18" charset="0"/>
                        </a:rPr>
                        <a:t>алдан</a:t>
                      </a:r>
                      <a:endParaRPr lang="ru-RU" sz="1600" b="0" dirty="0" smtClean="0">
                        <a:solidFill>
                          <a:schemeClr val="tx1"/>
                        </a:solidFill>
                        <a:latin typeface="Times New Roman" pitchFamily="18" charset="0"/>
                        <a:cs typeface="Times New Roman" pitchFamily="18" charset="0"/>
                      </a:endParaRPr>
                    </a:p>
                  </a:txBody>
                  <a:tcPr/>
                </a:tc>
              </a:tr>
              <a:tr h="370840">
                <a:tc>
                  <a:txBody>
                    <a:bodyPr/>
                    <a:lstStyle/>
                    <a:p>
                      <a:pPr algn="ctr"/>
                      <a:r>
                        <a:rPr lang="ru-RU" sz="2400" b="1" dirty="0" smtClean="0">
                          <a:solidFill>
                            <a:schemeClr val="tx1"/>
                          </a:solidFill>
                          <a:latin typeface="Times New Roman" pitchFamily="18" charset="0"/>
                          <a:cs typeface="Times New Roman" pitchFamily="18" charset="0"/>
                        </a:rPr>
                        <a:t>Ассонанс</a:t>
                      </a:r>
                      <a:endParaRPr lang="ru-RU" sz="2400" b="1" dirty="0">
                        <a:solidFill>
                          <a:schemeClr val="tx1"/>
                        </a:solidFill>
                        <a:latin typeface="Times New Roman" pitchFamily="18" charset="0"/>
                        <a:cs typeface="Times New Roman" pitchFamily="18" charset="0"/>
                      </a:endParaRPr>
                    </a:p>
                  </a:txBody>
                  <a:tcPr/>
                </a:tc>
                <a:tc>
                  <a:txBody>
                    <a:bodyPr/>
                    <a:lstStyle/>
                    <a:p>
                      <a:pPr lvl="2" algn="just"/>
                      <a:r>
                        <a:rPr lang="ru-RU" sz="1600" b="1" dirty="0" err="1" smtClean="0">
                          <a:solidFill>
                            <a:schemeClr val="tx1"/>
                          </a:solidFill>
                          <a:latin typeface="Times New Roman" pitchFamily="18" charset="0"/>
                          <a:cs typeface="Times New Roman" pitchFamily="18" charset="0"/>
                        </a:rPr>
                        <a:t>Е</a:t>
                      </a:r>
                      <a:r>
                        <a:rPr lang="ru-RU" sz="1600" b="0" dirty="0" err="1" smtClean="0">
                          <a:solidFill>
                            <a:schemeClr val="tx1"/>
                          </a:solidFill>
                          <a:latin typeface="Times New Roman" pitchFamily="18" charset="0"/>
                          <a:cs typeface="Times New Roman" pitchFamily="18" charset="0"/>
                        </a:rPr>
                        <a:t>ң</a:t>
                      </a:r>
                      <a:r>
                        <a:rPr lang="ru-RU" sz="1600" b="0" dirty="0" smtClean="0">
                          <a:solidFill>
                            <a:schemeClr val="tx1"/>
                          </a:solidFill>
                          <a:latin typeface="Times New Roman" pitchFamily="18" charset="0"/>
                          <a:cs typeface="Times New Roman" pitchFamily="18" charset="0"/>
                        </a:rPr>
                        <a:t> </a:t>
                      </a:r>
                      <a:r>
                        <a:rPr lang="ru-RU" sz="1600" b="0" dirty="0" err="1" smtClean="0">
                          <a:solidFill>
                            <a:schemeClr val="tx1"/>
                          </a:solidFill>
                          <a:latin typeface="Times New Roman" pitchFamily="18" charset="0"/>
                          <a:cs typeface="Times New Roman" pitchFamily="18" charset="0"/>
                        </a:rPr>
                        <a:t>бірінші</a:t>
                      </a:r>
                      <a:r>
                        <a:rPr lang="ru-RU" sz="1600" b="0" dirty="0" smtClean="0">
                          <a:solidFill>
                            <a:schemeClr val="tx1"/>
                          </a:solidFill>
                          <a:latin typeface="Times New Roman" pitchFamily="18" charset="0"/>
                          <a:cs typeface="Times New Roman" pitchFamily="18" charset="0"/>
                        </a:rPr>
                        <a:t> </a:t>
                      </a:r>
                      <a:r>
                        <a:rPr lang="ru-RU" sz="1600" b="0" dirty="0" err="1" smtClean="0">
                          <a:solidFill>
                            <a:schemeClr val="tx1"/>
                          </a:solidFill>
                          <a:latin typeface="Times New Roman" pitchFamily="18" charset="0"/>
                          <a:cs typeface="Times New Roman" pitchFamily="18" charset="0"/>
                        </a:rPr>
                        <a:t>надансың</a:t>
                      </a:r>
                      <a:r>
                        <a:rPr lang="ru-RU" sz="1600" b="0" dirty="0" smtClean="0">
                          <a:solidFill>
                            <a:schemeClr val="tx1"/>
                          </a:solidFill>
                          <a:latin typeface="Times New Roman" pitchFamily="18" charset="0"/>
                          <a:cs typeface="Times New Roman" pitchFamily="18" charset="0"/>
                        </a:rPr>
                        <a:t>,</a:t>
                      </a:r>
                    </a:p>
                    <a:p>
                      <a:pPr lvl="2" algn="just"/>
                      <a:r>
                        <a:rPr lang="ru-RU" sz="1600" b="1" dirty="0" smtClean="0">
                          <a:solidFill>
                            <a:schemeClr val="tx1"/>
                          </a:solidFill>
                          <a:latin typeface="Times New Roman" pitchFamily="18" charset="0"/>
                          <a:cs typeface="Times New Roman" pitchFamily="18" charset="0"/>
                        </a:rPr>
                        <a:t>Е</a:t>
                      </a:r>
                      <a:r>
                        <a:rPr lang="ru-RU" sz="1600" b="0" dirty="0" smtClean="0">
                          <a:solidFill>
                            <a:schemeClr val="tx1"/>
                          </a:solidFill>
                          <a:latin typeface="Times New Roman" pitchFamily="18" charset="0"/>
                          <a:cs typeface="Times New Roman" pitchFamily="18" charset="0"/>
                        </a:rPr>
                        <a:t>л </a:t>
                      </a:r>
                      <a:r>
                        <a:rPr lang="ru-RU" sz="1600" b="0" dirty="0" err="1" smtClean="0">
                          <a:solidFill>
                            <a:schemeClr val="tx1"/>
                          </a:solidFill>
                          <a:latin typeface="Times New Roman" pitchFamily="18" charset="0"/>
                          <a:cs typeface="Times New Roman" pitchFamily="18" charset="0"/>
                        </a:rPr>
                        <a:t>дәстүрін</a:t>
                      </a:r>
                      <a:r>
                        <a:rPr lang="ru-RU" sz="1600" b="1" dirty="0" smtClean="0">
                          <a:solidFill>
                            <a:schemeClr val="tx1"/>
                          </a:solidFill>
                          <a:latin typeface="Times New Roman" pitchFamily="18" charset="0"/>
                          <a:cs typeface="Times New Roman" pitchFamily="18" charset="0"/>
                        </a:rPr>
                        <a:t>, Е</a:t>
                      </a:r>
                      <a:r>
                        <a:rPr lang="ru-RU" sz="1600" b="0" dirty="0" smtClean="0">
                          <a:solidFill>
                            <a:schemeClr val="tx1"/>
                          </a:solidFill>
                          <a:latin typeface="Times New Roman" pitchFamily="18" charset="0"/>
                          <a:cs typeface="Times New Roman" pitchFamily="18" charset="0"/>
                        </a:rPr>
                        <a:t>р </a:t>
                      </a:r>
                      <a:r>
                        <a:rPr lang="ru-RU" sz="1600" b="0" dirty="0" err="1" smtClean="0">
                          <a:solidFill>
                            <a:schemeClr val="tx1"/>
                          </a:solidFill>
                          <a:latin typeface="Times New Roman" pitchFamily="18" charset="0"/>
                          <a:cs typeface="Times New Roman" pitchFamily="18" charset="0"/>
                        </a:rPr>
                        <a:t>дәстүрін</a:t>
                      </a:r>
                      <a:r>
                        <a:rPr lang="ru-RU" sz="1600" b="0" dirty="0" smtClean="0">
                          <a:solidFill>
                            <a:schemeClr val="tx1"/>
                          </a:solidFill>
                          <a:latin typeface="Times New Roman" pitchFamily="18" charset="0"/>
                          <a:cs typeface="Times New Roman" pitchFamily="18" charset="0"/>
                        </a:rPr>
                        <a:t> </a:t>
                      </a:r>
                      <a:r>
                        <a:rPr lang="ru-RU" sz="1600" b="0" dirty="0" err="1" smtClean="0">
                          <a:solidFill>
                            <a:schemeClr val="tx1"/>
                          </a:solidFill>
                          <a:latin typeface="Times New Roman" pitchFamily="18" charset="0"/>
                          <a:cs typeface="Times New Roman" pitchFamily="18" charset="0"/>
                        </a:rPr>
                        <a:t>қорлаған</a:t>
                      </a:r>
                      <a:r>
                        <a:rPr lang="ru-RU" sz="1600" b="1" dirty="0" smtClean="0">
                          <a:solidFill>
                            <a:schemeClr val="tx1"/>
                          </a:solidFill>
                          <a:latin typeface="Times New Roman" pitchFamily="18" charset="0"/>
                          <a:cs typeface="Times New Roman" pitchFamily="18" charset="0"/>
                        </a:rPr>
                        <a:t>.</a:t>
                      </a:r>
                    </a:p>
                  </a:txBody>
                  <a:tcPr/>
                </a:tc>
              </a:tr>
              <a:tr h="370840">
                <a:tc>
                  <a:txBody>
                    <a:bodyPr/>
                    <a:lstStyle/>
                    <a:p>
                      <a:pPr algn="ctr"/>
                      <a:r>
                        <a:rPr lang="ru-RU" sz="2400" b="1" dirty="0" smtClean="0">
                          <a:solidFill>
                            <a:schemeClr val="tx1"/>
                          </a:solidFill>
                          <a:latin typeface="Times New Roman" pitchFamily="18" charset="0"/>
                          <a:cs typeface="Times New Roman" pitchFamily="18" charset="0"/>
                        </a:rPr>
                        <a:t>метафора</a:t>
                      </a:r>
                      <a:endParaRPr lang="ru-RU" sz="2400" b="1" dirty="0">
                        <a:solidFill>
                          <a:schemeClr val="tx1"/>
                        </a:solidFill>
                        <a:latin typeface="Times New Roman" pitchFamily="18" charset="0"/>
                        <a:cs typeface="Times New Roman" pitchFamily="18" charset="0"/>
                      </a:endParaRPr>
                    </a:p>
                  </a:txBody>
                  <a:tcPr/>
                </a:tc>
                <a:tc>
                  <a:txBody>
                    <a:bodyPr/>
                    <a:lstStyle/>
                    <a:p>
                      <a:pPr lvl="1" algn="just"/>
                      <a:r>
                        <a:rPr lang="ru-RU" sz="1600" dirty="0" err="1" smtClean="0">
                          <a:solidFill>
                            <a:schemeClr val="tx1"/>
                          </a:solidFill>
                          <a:latin typeface="Times New Roman" pitchFamily="18" charset="0"/>
                          <a:cs typeface="Times New Roman" pitchFamily="18" charset="0"/>
                        </a:rPr>
                        <a:t>Сенің</a:t>
                      </a:r>
                      <a:r>
                        <a:rPr lang="ru-RU" sz="1600" dirty="0" smtClean="0">
                          <a:solidFill>
                            <a:schemeClr val="tx1"/>
                          </a:solidFill>
                          <a:latin typeface="Times New Roman" pitchFamily="18" charset="0"/>
                          <a:cs typeface="Times New Roman" pitchFamily="18" charset="0"/>
                        </a:rPr>
                        <a:t> </a:t>
                      </a:r>
                      <a:r>
                        <a:rPr lang="ru-RU" sz="1600" dirty="0" err="1" smtClean="0">
                          <a:solidFill>
                            <a:schemeClr val="tx1"/>
                          </a:solidFill>
                          <a:latin typeface="Times New Roman" pitchFamily="18" charset="0"/>
                          <a:cs typeface="Times New Roman" pitchFamily="18" charset="0"/>
                        </a:rPr>
                        <a:t>заңғар</a:t>
                      </a:r>
                      <a:r>
                        <a:rPr lang="ru-RU" sz="1600" dirty="0" smtClean="0">
                          <a:solidFill>
                            <a:schemeClr val="tx1"/>
                          </a:solidFill>
                          <a:latin typeface="Times New Roman" pitchFamily="18" charset="0"/>
                          <a:cs typeface="Times New Roman" pitchFamily="18" charset="0"/>
                        </a:rPr>
                        <a:t> </a:t>
                      </a:r>
                      <a:r>
                        <a:rPr lang="ru-RU" sz="1600" b="1" dirty="0" err="1" smtClean="0">
                          <a:solidFill>
                            <a:schemeClr val="tx1"/>
                          </a:solidFill>
                          <a:latin typeface="Times New Roman" pitchFamily="18" charset="0"/>
                          <a:cs typeface="Times New Roman" pitchFamily="18" charset="0"/>
                        </a:rPr>
                        <a:t>ақылың</a:t>
                      </a:r>
                      <a:r>
                        <a:rPr lang="ru-RU" sz="1600" dirty="0" smtClean="0">
                          <a:solidFill>
                            <a:schemeClr val="tx1"/>
                          </a:solidFill>
                          <a:latin typeface="Times New Roman" pitchFamily="18" charset="0"/>
                          <a:cs typeface="Times New Roman" pitchFamily="18" charset="0"/>
                        </a:rPr>
                        <a:t> ем,</a:t>
                      </a:r>
                    </a:p>
                    <a:p>
                      <a:pPr lvl="1" algn="just"/>
                      <a:r>
                        <a:rPr lang="ru-RU" sz="1600" dirty="0" err="1" smtClean="0">
                          <a:solidFill>
                            <a:schemeClr val="tx1"/>
                          </a:solidFill>
                          <a:latin typeface="Times New Roman" pitchFamily="18" charset="0"/>
                          <a:cs typeface="Times New Roman" pitchFamily="18" charset="0"/>
                        </a:rPr>
                        <a:t>Едім</a:t>
                      </a:r>
                      <a:r>
                        <a:rPr lang="ru-RU" sz="1600" dirty="0" smtClean="0">
                          <a:solidFill>
                            <a:schemeClr val="tx1"/>
                          </a:solidFill>
                          <a:latin typeface="Times New Roman" pitchFamily="18" charset="0"/>
                          <a:cs typeface="Times New Roman" pitchFamily="18" charset="0"/>
                        </a:rPr>
                        <a:t> </a:t>
                      </a:r>
                      <a:r>
                        <a:rPr lang="ru-RU" sz="1600" dirty="0" err="1" smtClean="0">
                          <a:solidFill>
                            <a:schemeClr val="tx1"/>
                          </a:solidFill>
                          <a:latin typeface="Times New Roman" pitchFamily="18" charset="0"/>
                          <a:cs typeface="Times New Roman" pitchFamily="18" charset="0"/>
                        </a:rPr>
                        <a:t>әрі</a:t>
                      </a:r>
                      <a:r>
                        <a:rPr lang="ru-RU" sz="1600" dirty="0" smtClean="0">
                          <a:solidFill>
                            <a:schemeClr val="tx1"/>
                          </a:solidFill>
                          <a:latin typeface="Times New Roman" pitchFamily="18" charset="0"/>
                          <a:cs typeface="Times New Roman" pitchFamily="18" charset="0"/>
                        </a:rPr>
                        <a:t> </a:t>
                      </a:r>
                      <a:r>
                        <a:rPr lang="ru-RU" sz="1600" b="1" dirty="0" err="1" smtClean="0">
                          <a:solidFill>
                            <a:schemeClr val="tx1"/>
                          </a:solidFill>
                          <a:latin typeface="Times New Roman" pitchFamily="18" charset="0"/>
                          <a:cs typeface="Times New Roman" pitchFamily="18" charset="0"/>
                        </a:rPr>
                        <a:t>өлшемін</a:t>
                      </a:r>
                      <a:r>
                        <a:rPr lang="ru-RU" sz="1600" b="1" dirty="0" smtClean="0">
                          <a:solidFill>
                            <a:schemeClr val="tx1"/>
                          </a:solidFill>
                          <a:latin typeface="Times New Roman" pitchFamily="18" charset="0"/>
                          <a:cs typeface="Times New Roman" pitchFamily="18" charset="0"/>
                        </a:rPr>
                        <a:t>…</a:t>
                      </a:r>
                      <a:r>
                        <a:rPr lang="ru-RU" sz="1600" dirty="0" smtClean="0">
                          <a:solidFill>
                            <a:schemeClr val="tx1"/>
                          </a:solidFill>
                          <a:latin typeface="Times New Roman" pitchFamily="18" charset="0"/>
                          <a:cs typeface="Times New Roman" pitchFamily="18" charset="0"/>
                        </a:rPr>
                        <a:t>	</a:t>
                      </a:r>
                      <a:endParaRPr lang="ru-RU" sz="1600" dirty="0">
                        <a:solidFill>
                          <a:schemeClr val="tx1"/>
                        </a:solidFill>
                        <a:latin typeface="Times New Roman" pitchFamily="18" charset="0"/>
                        <a:cs typeface="Times New Roman" pitchFamily="18" charset="0"/>
                      </a:endParaRPr>
                    </a:p>
                  </a:txBody>
                  <a:tcPr/>
                </a:tc>
              </a:tr>
              <a:tr h="370840">
                <a:tc>
                  <a:txBody>
                    <a:bodyPr/>
                    <a:lstStyle/>
                    <a:p>
                      <a:pPr algn="ctr"/>
                      <a:r>
                        <a:rPr lang="ru-RU" sz="2400" b="1" dirty="0" smtClean="0">
                          <a:solidFill>
                            <a:schemeClr val="tx1"/>
                          </a:solidFill>
                          <a:latin typeface="Times New Roman" pitchFamily="18" charset="0"/>
                          <a:cs typeface="Times New Roman" pitchFamily="18" charset="0"/>
                        </a:rPr>
                        <a:t>Эпитет</a:t>
                      </a:r>
                      <a:endParaRPr lang="ru-RU" sz="2400" b="1" dirty="0">
                        <a:solidFill>
                          <a:schemeClr val="tx1"/>
                        </a:solidFill>
                        <a:latin typeface="Times New Roman" pitchFamily="18" charset="0"/>
                        <a:cs typeface="Times New Roman" pitchFamily="18" charset="0"/>
                      </a:endParaRPr>
                    </a:p>
                  </a:txBody>
                  <a:tcPr/>
                </a:tc>
                <a:tc>
                  <a:txBody>
                    <a:bodyPr/>
                    <a:lstStyle/>
                    <a:p>
                      <a:pPr lvl="2" algn="just"/>
                      <a:r>
                        <a:rPr lang="ru-RU" sz="1600" b="1" dirty="0" smtClean="0">
                          <a:solidFill>
                            <a:schemeClr val="tx1"/>
                          </a:solidFill>
                          <a:latin typeface="Times New Roman" pitchFamily="18" charset="0"/>
                          <a:cs typeface="Times New Roman" pitchFamily="18" charset="0"/>
                        </a:rPr>
                        <a:t>Алтын</a:t>
                      </a:r>
                      <a:r>
                        <a:rPr lang="ru-RU" sz="1600" baseline="0" dirty="0" smtClean="0">
                          <a:solidFill>
                            <a:schemeClr val="tx1"/>
                          </a:solidFill>
                          <a:latin typeface="Times New Roman" pitchFamily="18" charset="0"/>
                          <a:cs typeface="Times New Roman" pitchFamily="18" charset="0"/>
                        </a:rPr>
                        <a:t> </a:t>
                      </a:r>
                      <a:r>
                        <a:rPr lang="ru-RU" sz="1600" baseline="0" dirty="0" err="1" smtClean="0">
                          <a:solidFill>
                            <a:schemeClr val="tx1"/>
                          </a:solidFill>
                          <a:latin typeface="Times New Roman" pitchFamily="18" charset="0"/>
                          <a:cs typeface="Times New Roman" pitchFamily="18" charset="0"/>
                        </a:rPr>
                        <a:t>жіп</a:t>
                      </a:r>
                      <a:endParaRPr lang="ru-RU" sz="1600" dirty="0">
                        <a:solidFill>
                          <a:schemeClr val="tx1"/>
                        </a:solidFill>
                        <a:latin typeface="Times New Roman" pitchFamily="18" charset="0"/>
                        <a:cs typeface="Times New Roman" pitchFamily="18" charset="0"/>
                      </a:endParaRPr>
                    </a:p>
                  </a:txBody>
                  <a:tcPr/>
                </a:tc>
              </a:tr>
              <a:tr h="370840">
                <a:tc>
                  <a:txBody>
                    <a:bodyPr/>
                    <a:lstStyle/>
                    <a:p>
                      <a:pPr algn="ctr"/>
                      <a:r>
                        <a:rPr lang="ru-RU" sz="2400" b="1" dirty="0" err="1" smtClean="0">
                          <a:solidFill>
                            <a:schemeClr val="tx1"/>
                          </a:solidFill>
                          <a:latin typeface="Times New Roman" pitchFamily="18" charset="0"/>
                          <a:cs typeface="Times New Roman" pitchFamily="18" charset="0"/>
                        </a:rPr>
                        <a:t>Риторикалық</a:t>
                      </a:r>
                      <a:r>
                        <a:rPr lang="ru-RU" sz="2400" b="1" baseline="0" dirty="0" smtClean="0">
                          <a:solidFill>
                            <a:schemeClr val="tx1"/>
                          </a:solidFill>
                          <a:latin typeface="Times New Roman" pitchFamily="18" charset="0"/>
                          <a:cs typeface="Times New Roman" pitchFamily="18" charset="0"/>
                        </a:rPr>
                        <a:t> </a:t>
                      </a:r>
                      <a:r>
                        <a:rPr lang="ru-RU" sz="2400" b="1" baseline="0" dirty="0" err="1" smtClean="0">
                          <a:solidFill>
                            <a:schemeClr val="tx1"/>
                          </a:solidFill>
                          <a:latin typeface="Times New Roman" pitchFamily="18" charset="0"/>
                          <a:cs typeface="Times New Roman" pitchFamily="18" charset="0"/>
                        </a:rPr>
                        <a:t>сұрақ</a:t>
                      </a:r>
                      <a:endParaRPr lang="ru-RU" sz="2400" b="1" dirty="0">
                        <a:solidFill>
                          <a:schemeClr val="tx1"/>
                        </a:solidFill>
                        <a:latin typeface="Times New Roman" pitchFamily="18" charset="0"/>
                        <a:cs typeface="Times New Roman" pitchFamily="18" charset="0"/>
                      </a:endParaRPr>
                    </a:p>
                  </a:txBody>
                  <a:tcPr/>
                </a:tc>
                <a:tc>
                  <a:txBody>
                    <a:bodyPr/>
                    <a:lstStyle/>
                    <a:p>
                      <a:pPr lvl="1" algn="just"/>
                      <a:r>
                        <a:rPr lang="ru-RU" sz="1600" dirty="0" err="1" smtClean="0">
                          <a:solidFill>
                            <a:schemeClr val="tx1"/>
                          </a:solidFill>
                          <a:latin typeface="Times New Roman" pitchFamily="18" charset="0"/>
                          <a:cs typeface="Times New Roman" pitchFamily="18" charset="0"/>
                        </a:rPr>
                        <a:t>Ақындықтың</a:t>
                      </a:r>
                      <a:r>
                        <a:rPr lang="ru-RU" sz="1600" dirty="0" smtClean="0">
                          <a:solidFill>
                            <a:schemeClr val="tx1"/>
                          </a:solidFill>
                          <a:latin typeface="Times New Roman" pitchFamily="18" charset="0"/>
                          <a:cs typeface="Times New Roman" pitchFamily="18" charset="0"/>
                        </a:rPr>
                        <a:t> </a:t>
                      </a:r>
                      <a:r>
                        <a:rPr lang="ru-RU" sz="1600" dirty="0" err="1" smtClean="0">
                          <a:solidFill>
                            <a:schemeClr val="tx1"/>
                          </a:solidFill>
                          <a:latin typeface="Times New Roman" pitchFamily="18" charset="0"/>
                          <a:cs typeface="Times New Roman" pitchFamily="18" charset="0"/>
                        </a:rPr>
                        <a:t>басты</a:t>
                      </a:r>
                      <a:r>
                        <a:rPr lang="ru-RU" sz="1600" dirty="0" smtClean="0">
                          <a:solidFill>
                            <a:schemeClr val="tx1"/>
                          </a:solidFill>
                          <a:latin typeface="Times New Roman" pitchFamily="18" charset="0"/>
                          <a:cs typeface="Times New Roman" pitchFamily="18" charset="0"/>
                        </a:rPr>
                        <a:t> </a:t>
                      </a:r>
                      <a:r>
                        <a:rPr lang="ru-RU" sz="1600" dirty="0" err="1" smtClean="0">
                          <a:solidFill>
                            <a:schemeClr val="tx1"/>
                          </a:solidFill>
                          <a:latin typeface="Times New Roman" pitchFamily="18" charset="0"/>
                          <a:cs typeface="Times New Roman" pitchFamily="18" charset="0"/>
                        </a:rPr>
                        <a:t>шарты</a:t>
                      </a:r>
                      <a:r>
                        <a:rPr lang="ru-RU" sz="1600" dirty="0" smtClean="0">
                          <a:solidFill>
                            <a:schemeClr val="tx1"/>
                          </a:solidFill>
                          <a:latin typeface="Times New Roman" pitchFamily="18" charset="0"/>
                          <a:cs typeface="Times New Roman" pitchFamily="18" charset="0"/>
                        </a:rPr>
                        <a:t> —</a:t>
                      </a:r>
                    </a:p>
                    <a:p>
                      <a:pPr lvl="1" algn="just"/>
                      <a:r>
                        <a:rPr lang="ru-RU" sz="1600" dirty="0" err="1" smtClean="0">
                          <a:solidFill>
                            <a:schemeClr val="tx1"/>
                          </a:solidFill>
                          <a:latin typeface="Times New Roman" pitchFamily="18" charset="0"/>
                          <a:cs typeface="Times New Roman" pitchFamily="18" charset="0"/>
                        </a:rPr>
                        <a:t>Басты</a:t>
                      </a:r>
                      <a:r>
                        <a:rPr lang="ru-RU" sz="1600" dirty="0" smtClean="0">
                          <a:solidFill>
                            <a:schemeClr val="tx1"/>
                          </a:solidFill>
                          <a:latin typeface="Times New Roman" pitchFamily="18" charset="0"/>
                          <a:cs typeface="Times New Roman" pitchFamily="18" charset="0"/>
                        </a:rPr>
                        <a:t> </a:t>
                      </a:r>
                      <a:r>
                        <a:rPr lang="ru-RU" sz="1600" dirty="0" err="1" smtClean="0">
                          <a:solidFill>
                            <a:schemeClr val="tx1"/>
                          </a:solidFill>
                          <a:latin typeface="Times New Roman" pitchFamily="18" charset="0"/>
                          <a:cs typeface="Times New Roman" pitchFamily="18" charset="0"/>
                        </a:rPr>
                        <a:t>алса</a:t>
                      </a:r>
                      <a:r>
                        <a:rPr lang="ru-RU" sz="1600" dirty="0" smtClean="0">
                          <a:solidFill>
                            <a:schemeClr val="tx1"/>
                          </a:solidFill>
                          <a:latin typeface="Times New Roman" pitchFamily="18" charset="0"/>
                          <a:cs typeface="Times New Roman" pitchFamily="18" charset="0"/>
                        </a:rPr>
                        <a:t>, да </a:t>
                      </a:r>
                      <a:r>
                        <a:rPr lang="ru-RU" sz="1600" dirty="0" err="1" smtClean="0">
                          <a:solidFill>
                            <a:schemeClr val="tx1"/>
                          </a:solidFill>
                          <a:latin typeface="Times New Roman" pitchFamily="18" charset="0"/>
                          <a:cs typeface="Times New Roman" pitchFamily="18" charset="0"/>
                        </a:rPr>
                        <a:t>шындықты</a:t>
                      </a:r>
                      <a:r>
                        <a:rPr lang="ru-RU" sz="1600" dirty="0" smtClean="0">
                          <a:solidFill>
                            <a:schemeClr val="tx1"/>
                          </a:solidFill>
                          <a:latin typeface="Times New Roman" pitchFamily="18" charset="0"/>
                          <a:cs typeface="Times New Roman" pitchFamily="18" charset="0"/>
                        </a:rPr>
                        <a:t> </a:t>
                      </a:r>
                      <a:r>
                        <a:rPr lang="ru-RU" sz="1600" dirty="0" err="1" smtClean="0">
                          <a:solidFill>
                            <a:schemeClr val="tx1"/>
                          </a:solidFill>
                          <a:latin typeface="Times New Roman" pitchFamily="18" charset="0"/>
                          <a:cs typeface="Times New Roman" pitchFamily="18" charset="0"/>
                        </a:rPr>
                        <a:t>айту</a:t>
                      </a:r>
                      <a:r>
                        <a:rPr lang="ru-RU" sz="1600" dirty="0" smtClean="0">
                          <a:solidFill>
                            <a:schemeClr val="tx1"/>
                          </a:solidFill>
                          <a:latin typeface="Times New Roman" pitchFamily="18" charset="0"/>
                          <a:cs typeface="Times New Roman" pitchFamily="18" charset="0"/>
                        </a:rPr>
                        <a:t> </a:t>
                      </a:r>
                      <a:r>
                        <a:rPr lang="ru-RU" sz="1600" dirty="0" err="1" smtClean="0">
                          <a:solidFill>
                            <a:schemeClr val="tx1"/>
                          </a:solidFill>
                          <a:latin typeface="Times New Roman" pitchFamily="18" charset="0"/>
                          <a:cs typeface="Times New Roman" pitchFamily="18" charset="0"/>
                        </a:rPr>
                        <a:t>емес</a:t>
                      </a:r>
                      <a:r>
                        <a:rPr lang="ru-RU" sz="1600" dirty="0" smtClean="0">
                          <a:solidFill>
                            <a:schemeClr val="tx1"/>
                          </a:solidFill>
                          <a:latin typeface="Times New Roman" pitchFamily="18" charset="0"/>
                          <a:cs typeface="Times New Roman" pitchFamily="18" charset="0"/>
                        </a:rPr>
                        <a:t> </a:t>
                      </a:r>
                      <a:r>
                        <a:rPr lang="ru-RU" sz="1600" dirty="0" err="1" smtClean="0">
                          <a:solidFill>
                            <a:schemeClr val="tx1"/>
                          </a:solidFill>
                          <a:latin typeface="Times New Roman" pitchFamily="18" charset="0"/>
                          <a:cs typeface="Times New Roman" pitchFamily="18" charset="0"/>
                        </a:rPr>
                        <a:t>пе</a:t>
                      </a:r>
                      <a:r>
                        <a:rPr lang="ru-RU" sz="1600" dirty="0" smtClean="0">
                          <a:solidFill>
                            <a:schemeClr val="tx1"/>
                          </a:solidFill>
                          <a:latin typeface="Times New Roman" pitchFamily="18" charset="0"/>
                          <a:cs typeface="Times New Roman" pitchFamily="18" charset="0"/>
                        </a:rPr>
                        <a:t>?</a:t>
                      </a:r>
                      <a:endParaRPr lang="ru-RU" sz="1600" dirty="0">
                        <a:solidFill>
                          <a:schemeClr val="tx1"/>
                        </a:solidFill>
                        <a:latin typeface="Times New Roman" pitchFamily="18" charset="0"/>
                        <a:cs typeface="Times New Roman" pitchFamily="18" charset="0"/>
                      </a:endParaRPr>
                    </a:p>
                  </a:txBody>
                  <a:tcPr/>
                </a:tc>
              </a:tr>
              <a:tr h="370840">
                <a:tc>
                  <a:txBody>
                    <a:bodyPr/>
                    <a:lstStyle/>
                    <a:p>
                      <a:pPr algn="ctr"/>
                      <a:r>
                        <a:rPr lang="ru-RU" sz="2400" b="1" baseline="0" dirty="0" smtClean="0">
                          <a:solidFill>
                            <a:schemeClr val="tx1"/>
                          </a:solidFill>
                          <a:latin typeface="Times New Roman" pitchFamily="18" charset="0"/>
                          <a:cs typeface="Times New Roman" pitchFamily="18" charset="0"/>
                        </a:rPr>
                        <a:t>Эпифора </a:t>
                      </a:r>
                      <a:endParaRPr lang="ru-RU" sz="2400" b="1" baseline="0" dirty="0">
                        <a:solidFill>
                          <a:schemeClr val="tx1"/>
                        </a:solidFill>
                        <a:latin typeface="Times New Roman" pitchFamily="18" charset="0"/>
                        <a:cs typeface="Times New Roman" pitchFamily="18" charset="0"/>
                      </a:endParaRPr>
                    </a:p>
                  </a:txBody>
                  <a:tcPr/>
                </a:tc>
                <a:tc>
                  <a:txBody>
                    <a:bodyPr/>
                    <a:lstStyle/>
                    <a:p>
                      <a:pPr lvl="2" algn="just"/>
                      <a:r>
                        <a:rPr lang="ru-RU" sz="1600" dirty="0" smtClean="0">
                          <a:solidFill>
                            <a:schemeClr val="tx1"/>
                          </a:solidFill>
                          <a:latin typeface="Times New Roman" pitchFamily="18" charset="0"/>
                          <a:cs typeface="Times New Roman" pitchFamily="18" charset="0"/>
                        </a:rPr>
                        <a:t>Мен </a:t>
                      </a:r>
                      <a:r>
                        <a:rPr lang="ru-RU" sz="1600" dirty="0" err="1" smtClean="0">
                          <a:solidFill>
                            <a:schemeClr val="tx1"/>
                          </a:solidFill>
                          <a:latin typeface="Times New Roman" pitchFamily="18" charset="0"/>
                          <a:cs typeface="Times New Roman" pitchFamily="18" charset="0"/>
                        </a:rPr>
                        <a:t>сенемін</a:t>
                      </a:r>
                      <a:r>
                        <a:rPr lang="ru-RU" sz="1600" dirty="0" smtClean="0">
                          <a:solidFill>
                            <a:schemeClr val="tx1"/>
                          </a:solidFill>
                          <a:latin typeface="Times New Roman" pitchFamily="18" charset="0"/>
                          <a:cs typeface="Times New Roman" pitchFamily="18" charset="0"/>
                        </a:rPr>
                        <a:t>, </a:t>
                      </a:r>
                      <a:r>
                        <a:rPr lang="ru-RU" sz="1600" dirty="0" err="1" smtClean="0">
                          <a:solidFill>
                            <a:schemeClr val="tx1"/>
                          </a:solidFill>
                          <a:latin typeface="Times New Roman" pitchFamily="18" charset="0"/>
                          <a:cs typeface="Times New Roman" pitchFamily="18" charset="0"/>
                        </a:rPr>
                        <a:t>күні</a:t>
                      </a:r>
                      <a:r>
                        <a:rPr lang="ru-RU" sz="1600" dirty="0" smtClean="0">
                          <a:solidFill>
                            <a:schemeClr val="tx1"/>
                          </a:solidFill>
                          <a:latin typeface="Times New Roman" pitchFamily="18" charset="0"/>
                          <a:cs typeface="Times New Roman" pitchFamily="18" charset="0"/>
                        </a:rPr>
                        <a:t> </a:t>
                      </a:r>
                      <a:r>
                        <a:rPr lang="ru-RU" sz="1600" dirty="0" err="1" smtClean="0">
                          <a:solidFill>
                            <a:schemeClr val="tx1"/>
                          </a:solidFill>
                          <a:latin typeface="Times New Roman" pitchFamily="18" charset="0"/>
                          <a:cs typeface="Times New Roman" pitchFamily="18" charset="0"/>
                        </a:rPr>
                        <a:t>ертең</a:t>
                      </a:r>
                      <a:endParaRPr lang="ru-RU" sz="1600" dirty="0" smtClean="0">
                        <a:solidFill>
                          <a:schemeClr val="tx1"/>
                        </a:solidFill>
                        <a:latin typeface="Times New Roman" pitchFamily="18" charset="0"/>
                        <a:cs typeface="Times New Roman" pitchFamily="18" charset="0"/>
                      </a:endParaRPr>
                    </a:p>
                    <a:p>
                      <a:pPr lvl="2" algn="just"/>
                      <a:r>
                        <a:rPr lang="ru-RU" sz="1600" dirty="0" err="1" smtClean="0">
                          <a:solidFill>
                            <a:schemeClr val="tx1"/>
                          </a:solidFill>
                          <a:latin typeface="Times New Roman" pitchFamily="18" charset="0"/>
                          <a:cs typeface="Times New Roman" pitchFamily="18" charset="0"/>
                        </a:rPr>
                        <a:t>Нұрлы</a:t>
                      </a:r>
                      <a:r>
                        <a:rPr lang="ru-RU" sz="1600" dirty="0" smtClean="0">
                          <a:solidFill>
                            <a:schemeClr val="tx1"/>
                          </a:solidFill>
                          <a:latin typeface="Times New Roman" pitchFamily="18" charset="0"/>
                          <a:cs typeface="Times New Roman" pitchFamily="18" charset="0"/>
                        </a:rPr>
                        <a:t> </a:t>
                      </a:r>
                      <a:r>
                        <a:rPr lang="ru-RU" sz="1600" dirty="0" err="1" smtClean="0">
                          <a:solidFill>
                            <a:schemeClr val="tx1"/>
                          </a:solidFill>
                          <a:latin typeface="Times New Roman" pitchFamily="18" charset="0"/>
                          <a:cs typeface="Times New Roman" pitchFamily="18" charset="0"/>
                        </a:rPr>
                        <a:t>үмітпен</a:t>
                      </a:r>
                      <a:r>
                        <a:rPr lang="ru-RU" sz="1600" dirty="0" smtClean="0">
                          <a:solidFill>
                            <a:schemeClr val="tx1"/>
                          </a:solidFill>
                          <a:latin typeface="Times New Roman" pitchFamily="18" charset="0"/>
                          <a:cs typeface="Times New Roman" pitchFamily="18" charset="0"/>
                        </a:rPr>
                        <a:t> </a:t>
                      </a:r>
                      <a:r>
                        <a:rPr lang="ru-RU" sz="1600" dirty="0" err="1" smtClean="0">
                          <a:solidFill>
                            <a:schemeClr val="tx1"/>
                          </a:solidFill>
                          <a:latin typeface="Times New Roman" pitchFamily="18" charset="0"/>
                          <a:cs typeface="Times New Roman" pitchFamily="18" charset="0"/>
                        </a:rPr>
                        <a:t>оянар</a:t>
                      </a:r>
                      <a:r>
                        <a:rPr lang="ru-RU" sz="1600" dirty="0" smtClean="0">
                          <a:solidFill>
                            <a:schemeClr val="tx1"/>
                          </a:solidFill>
                          <a:latin typeface="Times New Roman" pitchFamily="18" charset="0"/>
                          <a:cs typeface="Times New Roman" pitchFamily="18" charset="0"/>
                        </a:rPr>
                        <a:t> </a:t>
                      </a:r>
                      <a:r>
                        <a:rPr lang="ru-RU" sz="1600" dirty="0" err="1" smtClean="0">
                          <a:solidFill>
                            <a:schemeClr val="tx1"/>
                          </a:solidFill>
                          <a:latin typeface="Times New Roman" pitchFamily="18" charset="0"/>
                          <a:cs typeface="Times New Roman" pitchFamily="18" charset="0"/>
                        </a:rPr>
                        <a:t>деп</a:t>
                      </a:r>
                      <a:r>
                        <a:rPr lang="ru-RU" sz="1600" b="1" dirty="0" smtClean="0">
                          <a:solidFill>
                            <a:schemeClr val="tx1"/>
                          </a:solidFill>
                          <a:latin typeface="Times New Roman" pitchFamily="18" charset="0"/>
                          <a:cs typeface="Times New Roman" pitchFamily="18" charset="0"/>
                        </a:rPr>
                        <a:t> </a:t>
                      </a:r>
                      <a:r>
                        <a:rPr lang="ru-RU" sz="1600" b="1" dirty="0" err="1" smtClean="0">
                          <a:solidFill>
                            <a:schemeClr val="tx1"/>
                          </a:solidFill>
                          <a:latin typeface="Times New Roman" pitchFamily="18" charset="0"/>
                          <a:cs typeface="Times New Roman" pitchFamily="18" charset="0"/>
                        </a:rPr>
                        <a:t>ұлы</a:t>
                      </a:r>
                      <a:r>
                        <a:rPr lang="ru-RU" sz="1600" b="1" dirty="0" smtClean="0">
                          <a:solidFill>
                            <a:schemeClr val="tx1"/>
                          </a:solidFill>
                          <a:latin typeface="Times New Roman" pitchFamily="18" charset="0"/>
                          <a:cs typeface="Times New Roman" pitchFamily="18" charset="0"/>
                        </a:rPr>
                        <a:t> </a:t>
                      </a:r>
                      <a:r>
                        <a:rPr lang="ru-RU" sz="1600" b="1" dirty="0" err="1" smtClean="0">
                          <a:solidFill>
                            <a:schemeClr val="tx1"/>
                          </a:solidFill>
                          <a:latin typeface="Times New Roman" pitchFamily="18" charset="0"/>
                          <a:cs typeface="Times New Roman" pitchFamily="18" charset="0"/>
                        </a:rPr>
                        <a:t>өлкем</a:t>
                      </a:r>
                      <a:r>
                        <a:rPr lang="ru-RU" sz="1600" b="1" dirty="0" smtClean="0">
                          <a:solidFill>
                            <a:schemeClr val="tx1"/>
                          </a:solidFill>
                          <a:latin typeface="Times New Roman" pitchFamily="18" charset="0"/>
                          <a:cs typeface="Times New Roman" pitchFamily="18" charset="0"/>
                        </a:rPr>
                        <a:t>.</a:t>
                      </a:r>
                    </a:p>
                    <a:p>
                      <a:pPr lvl="2" algn="just"/>
                      <a:r>
                        <a:rPr lang="ru-RU" sz="1600" dirty="0" smtClean="0">
                          <a:solidFill>
                            <a:schemeClr val="tx1"/>
                          </a:solidFill>
                          <a:latin typeface="Times New Roman" pitchFamily="18" charset="0"/>
                          <a:cs typeface="Times New Roman" pitchFamily="18" charset="0"/>
                        </a:rPr>
                        <a:t>Мен </a:t>
                      </a:r>
                      <a:r>
                        <a:rPr lang="ru-RU" sz="1600" dirty="0" err="1" smtClean="0">
                          <a:solidFill>
                            <a:schemeClr val="tx1"/>
                          </a:solidFill>
                          <a:latin typeface="Times New Roman" pitchFamily="18" charset="0"/>
                          <a:cs typeface="Times New Roman" pitchFamily="18" charset="0"/>
                        </a:rPr>
                        <a:t>сенемін</a:t>
                      </a:r>
                      <a:r>
                        <a:rPr lang="ru-RU" sz="1600" dirty="0" smtClean="0">
                          <a:solidFill>
                            <a:schemeClr val="tx1"/>
                          </a:solidFill>
                          <a:latin typeface="Times New Roman" pitchFamily="18" charset="0"/>
                          <a:cs typeface="Times New Roman" pitchFamily="18" charset="0"/>
                        </a:rPr>
                        <a:t>, </a:t>
                      </a:r>
                      <a:r>
                        <a:rPr lang="ru-RU" sz="1600" dirty="0" err="1" smtClean="0">
                          <a:solidFill>
                            <a:schemeClr val="tx1"/>
                          </a:solidFill>
                          <a:latin typeface="Times New Roman" pitchFamily="18" charset="0"/>
                          <a:cs typeface="Times New Roman" pitchFamily="18" charset="0"/>
                        </a:rPr>
                        <a:t>күні</a:t>
                      </a:r>
                      <a:r>
                        <a:rPr lang="ru-RU" sz="1600" dirty="0" smtClean="0">
                          <a:solidFill>
                            <a:schemeClr val="tx1"/>
                          </a:solidFill>
                          <a:latin typeface="Times New Roman" pitchFamily="18" charset="0"/>
                          <a:cs typeface="Times New Roman" pitchFamily="18" charset="0"/>
                        </a:rPr>
                        <a:t> </a:t>
                      </a:r>
                      <a:r>
                        <a:rPr lang="ru-RU" sz="1600" dirty="0" err="1" smtClean="0">
                          <a:solidFill>
                            <a:schemeClr val="tx1"/>
                          </a:solidFill>
                          <a:latin typeface="Times New Roman" pitchFamily="18" charset="0"/>
                          <a:cs typeface="Times New Roman" pitchFamily="18" charset="0"/>
                        </a:rPr>
                        <a:t>ертең</a:t>
                      </a:r>
                      <a:endParaRPr lang="ru-RU" sz="1600" dirty="0" smtClean="0">
                        <a:solidFill>
                          <a:schemeClr val="tx1"/>
                        </a:solidFill>
                        <a:latin typeface="Times New Roman" pitchFamily="18" charset="0"/>
                        <a:cs typeface="Times New Roman" pitchFamily="18" charset="0"/>
                      </a:endParaRPr>
                    </a:p>
                    <a:p>
                      <a:pPr lvl="2" algn="just"/>
                      <a:r>
                        <a:rPr lang="ru-RU" sz="1600" dirty="0" err="1" smtClean="0">
                          <a:solidFill>
                            <a:schemeClr val="tx1"/>
                          </a:solidFill>
                          <a:latin typeface="Times New Roman" pitchFamily="18" charset="0"/>
                          <a:cs typeface="Times New Roman" pitchFamily="18" charset="0"/>
                        </a:rPr>
                        <a:t>Пенделіктен</a:t>
                      </a:r>
                      <a:r>
                        <a:rPr lang="ru-RU" sz="1600" dirty="0" smtClean="0">
                          <a:solidFill>
                            <a:schemeClr val="tx1"/>
                          </a:solidFill>
                          <a:latin typeface="Times New Roman" pitchFamily="18" charset="0"/>
                          <a:cs typeface="Times New Roman" pitchFamily="18" charset="0"/>
                        </a:rPr>
                        <a:t> </a:t>
                      </a:r>
                      <a:r>
                        <a:rPr lang="ru-RU" sz="1600" dirty="0" err="1" smtClean="0">
                          <a:solidFill>
                            <a:schemeClr val="tx1"/>
                          </a:solidFill>
                          <a:latin typeface="Times New Roman" pitchFamily="18" charset="0"/>
                          <a:cs typeface="Times New Roman" pitchFamily="18" charset="0"/>
                        </a:rPr>
                        <a:t>тазарар</a:t>
                      </a:r>
                      <a:r>
                        <a:rPr lang="ru-RU" sz="1600" dirty="0" smtClean="0">
                          <a:solidFill>
                            <a:schemeClr val="tx1"/>
                          </a:solidFill>
                          <a:latin typeface="Times New Roman" pitchFamily="18" charset="0"/>
                          <a:cs typeface="Times New Roman" pitchFamily="18" charset="0"/>
                        </a:rPr>
                        <a:t> </a:t>
                      </a:r>
                      <a:r>
                        <a:rPr lang="ru-RU" sz="1600" dirty="0" err="1" smtClean="0">
                          <a:solidFill>
                            <a:schemeClr val="tx1"/>
                          </a:solidFill>
                          <a:latin typeface="Times New Roman" pitchFamily="18" charset="0"/>
                          <a:cs typeface="Times New Roman" pitchFamily="18" charset="0"/>
                        </a:rPr>
                        <a:t>деп</a:t>
                      </a:r>
                      <a:r>
                        <a:rPr lang="ru-RU" sz="1600" dirty="0" smtClean="0">
                          <a:solidFill>
                            <a:schemeClr val="tx1"/>
                          </a:solidFill>
                          <a:latin typeface="Times New Roman" pitchFamily="18" charset="0"/>
                          <a:cs typeface="Times New Roman" pitchFamily="18" charset="0"/>
                        </a:rPr>
                        <a:t> </a:t>
                      </a:r>
                      <a:r>
                        <a:rPr lang="ru-RU" sz="1600" b="1" dirty="0" err="1" smtClean="0">
                          <a:solidFill>
                            <a:schemeClr val="tx1"/>
                          </a:solidFill>
                          <a:latin typeface="Times New Roman" pitchFamily="18" charset="0"/>
                          <a:cs typeface="Times New Roman" pitchFamily="18" charset="0"/>
                        </a:rPr>
                        <a:t>ұлы</a:t>
                      </a:r>
                      <a:r>
                        <a:rPr lang="ru-RU" sz="1600" b="1" dirty="0" smtClean="0">
                          <a:solidFill>
                            <a:schemeClr val="tx1"/>
                          </a:solidFill>
                          <a:latin typeface="Times New Roman" pitchFamily="18" charset="0"/>
                          <a:cs typeface="Times New Roman" pitchFamily="18" charset="0"/>
                        </a:rPr>
                        <a:t> </a:t>
                      </a:r>
                      <a:r>
                        <a:rPr lang="ru-RU" sz="1600" b="1" dirty="0" err="1" smtClean="0">
                          <a:solidFill>
                            <a:schemeClr val="tx1"/>
                          </a:solidFill>
                          <a:latin typeface="Times New Roman" pitchFamily="18" charset="0"/>
                          <a:cs typeface="Times New Roman" pitchFamily="18" charset="0"/>
                        </a:rPr>
                        <a:t>өлкем</a:t>
                      </a:r>
                      <a:r>
                        <a:rPr lang="ru-RU" sz="1600" b="1" dirty="0" smtClean="0">
                          <a:solidFill>
                            <a:schemeClr val="tx1"/>
                          </a:solidFill>
                          <a:latin typeface="Times New Roman" pitchFamily="18" charset="0"/>
                          <a:cs typeface="Times New Roman" pitchFamily="18" charset="0"/>
                        </a:rPr>
                        <a:t>.</a:t>
                      </a:r>
                    </a:p>
                  </a:txBody>
                  <a:tcPr/>
                </a:tc>
              </a:tr>
              <a:tr h="370840">
                <a:tc>
                  <a:txBody>
                    <a:bodyPr/>
                    <a:lstStyle/>
                    <a:p>
                      <a:pPr algn="ctr"/>
                      <a:r>
                        <a:rPr lang="ru-RU" sz="2400" b="1" dirty="0" smtClean="0">
                          <a:solidFill>
                            <a:schemeClr val="tx1"/>
                          </a:solidFill>
                          <a:latin typeface="Times New Roman" pitchFamily="18" charset="0"/>
                          <a:cs typeface="Times New Roman" pitchFamily="18" charset="0"/>
                        </a:rPr>
                        <a:t>Анафора</a:t>
                      </a:r>
                      <a:endParaRPr lang="ru-RU" sz="2400" b="1" dirty="0">
                        <a:solidFill>
                          <a:schemeClr val="tx1"/>
                        </a:solidFill>
                        <a:latin typeface="Times New Roman" pitchFamily="18" charset="0"/>
                        <a:cs typeface="Times New Roman" pitchFamily="18" charset="0"/>
                      </a:endParaRPr>
                    </a:p>
                  </a:txBody>
                  <a:tcPr/>
                </a:tc>
                <a:tc>
                  <a:txBody>
                    <a:bodyPr/>
                    <a:lstStyle/>
                    <a:p>
                      <a:pPr lvl="1" algn="just"/>
                      <a:r>
                        <a:rPr lang="ru-RU" sz="1600" b="1" i="0" dirty="0" smtClean="0">
                          <a:solidFill>
                            <a:schemeClr val="tx1"/>
                          </a:solidFill>
                          <a:effectLst/>
                          <a:latin typeface="Times New Roman" pitchFamily="18" charset="0"/>
                          <a:cs typeface="Times New Roman" pitchFamily="18" charset="0"/>
                        </a:rPr>
                        <a:t>Мен </a:t>
                      </a:r>
                      <a:r>
                        <a:rPr lang="ru-RU" sz="1600" b="1" i="0" dirty="0" err="1" smtClean="0">
                          <a:solidFill>
                            <a:schemeClr val="tx1"/>
                          </a:solidFill>
                          <a:effectLst/>
                          <a:latin typeface="Times New Roman" pitchFamily="18" charset="0"/>
                          <a:cs typeface="Times New Roman" pitchFamily="18" charset="0"/>
                        </a:rPr>
                        <a:t>сенемін</a:t>
                      </a:r>
                      <a:r>
                        <a:rPr lang="ru-RU" sz="1600" b="0" i="0" dirty="0" smtClean="0">
                          <a:solidFill>
                            <a:schemeClr val="tx1"/>
                          </a:solidFill>
                          <a:effectLst/>
                          <a:latin typeface="Times New Roman" pitchFamily="18" charset="0"/>
                          <a:cs typeface="Times New Roman" pitchFamily="18" charset="0"/>
                        </a:rPr>
                        <a:t>, </a:t>
                      </a:r>
                      <a:r>
                        <a:rPr lang="ru-RU" sz="1600" b="0" i="0" dirty="0" err="1" smtClean="0">
                          <a:solidFill>
                            <a:schemeClr val="tx1"/>
                          </a:solidFill>
                          <a:effectLst/>
                          <a:latin typeface="Times New Roman" pitchFamily="18" charset="0"/>
                          <a:cs typeface="Times New Roman" pitchFamily="18" charset="0"/>
                        </a:rPr>
                        <a:t>күні</a:t>
                      </a:r>
                      <a:r>
                        <a:rPr lang="ru-RU" sz="1600" b="0" i="0" dirty="0" smtClean="0">
                          <a:solidFill>
                            <a:schemeClr val="tx1"/>
                          </a:solidFill>
                          <a:effectLst/>
                          <a:latin typeface="Times New Roman" pitchFamily="18" charset="0"/>
                          <a:cs typeface="Times New Roman" pitchFamily="18" charset="0"/>
                        </a:rPr>
                        <a:t> </a:t>
                      </a:r>
                      <a:r>
                        <a:rPr lang="ru-RU" sz="1600" b="0" i="0" dirty="0" err="1" smtClean="0">
                          <a:solidFill>
                            <a:schemeClr val="tx1"/>
                          </a:solidFill>
                          <a:effectLst/>
                          <a:latin typeface="Times New Roman" pitchFamily="18" charset="0"/>
                          <a:cs typeface="Times New Roman" pitchFamily="18" charset="0"/>
                        </a:rPr>
                        <a:t>ертең</a:t>
                      </a:r>
                      <a:endParaRPr lang="ru-RU" sz="1600" b="0" i="0" dirty="0" smtClean="0">
                        <a:solidFill>
                          <a:schemeClr val="tx1"/>
                        </a:solidFill>
                        <a:effectLst/>
                        <a:latin typeface="Times New Roman" pitchFamily="18" charset="0"/>
                        <a:cs typeface="Times New Roman" pitchFamily="18" charset="0"/>
                      </a:endParaRPr>
                    </a:p>
                    <a:p>
                      <a:pPr lvl="1" algn="just"/>
                      <a:r>
                        <a:rPr lang="ru-RU" sz="1600" b="0" i="0" dirty="0" err="1" smtClean="0">
                          <a:solidFill>
                            <a:schemeClr val="tx1"/>
                          </a:solidFill>
                          <a:effectLst/>
                          <a:latin typeface="Times New Roman" pitchFamily="18" charset="0"/>
                          <a:cs typeface="Times New Roman" pitchFamily="18" charset="0"/>
                        </a:rPr>
                        <a:t>Нұрлы</a:t>
                      </a:r>
                      <a:r>
                        <a:rPr lang="ru-RU" sz="1600" b="0" i="0" dirty="0" smtClean="0">
                          <a:solidFill>
                            <a:schemeClr val="tx1"/>
                          </a:solidFill>
                          <a:effectLst/>
                          <a:latin typeface="Times New Roman" pitchFamily="18" charset="0"/>
                          <a:cs typeface="Times New Roman" pitchFamily="18" charset="0"/>
                        </a:rPr>
                        <a:t> </a:t>
                      </a:r>
                      <a:r>
                        <a:rPr lang="ru-RU" sz="1600" b="0" i="0" dirty="0" err="1" smtClean="0">
                          <a:solidFill>
                            <a:schemeClr val="tx1"/>
                          </a:solidFill>
                          <a:effectLst/>
                          <a:latin typeface="Times New Roman" pitchFamily="18" charset="0"/>
                          <a:cs typeface="Times New Roman" pitchFamily="18" charset="0"/>
                        </a:rPr>
                        <a:t>үмітпен</a:t>
                      </a:r>
                      <a:r>
                        <a:rPr lang="ru-RU" sz="1600" b="0" i="0" dirty="0" smtClean="0">
                          <a:solidFill>
                            <a:schemeClr val="tx1"/>
                          </a:solidFill>
                          <a:effectLst/>
                          <a:latin typeface="Times New Roman" pitchFamily="18" charset="0"/>
                          <a:cs typeface="Times New Roman" pitchFamily="18" charset="0"/>
                        </a:rPr>
                        <a:t> </a:t>
                      </a:r>
                      <a:r>
                        <a:rPr lang="ru-RU" sz="1600" b="0" i="0" dirty="0" err="1" smtClean="0">
                          <a:solidFill>
                            <a:schemeClr val="tx1"/>
                          </a:solidFill>
                          <a:effectLst/>
                          <a:latin typeface="Times New Roman" pitchFamily="18" charset="0"/>
                          <a:cs typeface="Times New Roman" pitchFamily="18" charset="0"/>
                        </a:rPr>
                        <a:t>оянар</a:t>
                      </a:r>
                      <a:r>
                        <a:rPr lang="ru-RU" sz="1600" b="0" i="0" dirty="0" smtClean="0">
                          <a:solidFill>
                            <a:schemeClr val="tx1"/>
                          </a:solidFill>
                          <a:effectLst/>
                          <a:latin typeface="Times New Roman" pitchFamily="18" charset="0"/>
                          <a:cs typeface="Times New Roman" pitchFamily="18" charset="0"/>
                        </a:rPr>
                        <a:t> </a:t>
                      </a:r>
                      <a:r>
                        <a:rPr lang="ru-RU" sz="1600" b="0" i="0" dirty="0" err="1" smtClean="0">
                          <a:solidFill>
                            <a:schemeClr val="tx1"/>
                          </a:solidFill>
                          <a:effectLst/>
                          <a:latin typeface="Times New Roman" pitchFamily="18" charset="0"/>
                          <a:cs typeface="Times New Roman" pitchFamily="18" charset="0"/>
                        </a:rPr>
                        <a:t>деп</a:t>
                      </a:r>
                      <a:r>
                        <a:rPr lang="ru-RU" sz="1600" b="0" i="0" dirty="0" smtClean="0">
                          <a:solidFill>
                            <a:schemeClr val="tx1"/>
                          </a:solidFill>
                          <a:effectLst/>
                          <a:latin typeface="Times New Roman" pitchFamily="18" charset="0"/>
                          <a:cs typeface="Times New Roman" pitchFamily="18" charset="0"/>
                        </a:rPr>
                        <a:t> </a:t>
                      </a:r>
                      <a:r>
                        <a:rPr lang="ru-RU" sz="1600" b="0" i="0" dirty="0" err="1" smtClean="0">
                          <a:solidFill>
                            <a:schemeClr val="tx1"/>
                          </a:solidFill>
                          <a:effectLst/>
                          <a:latin typeface="Times New Roman" pitchFamily="18" charset="0"/>
                          <a:cs typeface="Times New Roman" pitchFamily="18" charset="0"/>
                        </a:rPr>
                        <a:t>ұлы</a:t>
                      </a:r>
                      <a:r>
                        <a:rPr lang="ru-RU" sz="1600" b="0" i="0" dirty="0" smtClean="0">
                          <a:solidFill>
                            <a:schemeClr val="tx1"/>
                          </a:solidFill>
                          <a:effectLst/>
                          <a:latin typeface="Times New Roman" pitchFamily="18" charset="0"/>
                          <a:cs typeface="Times New Roman" pitchFamily="18" charset="0"/>
                        </a:rPr>
                        <a:t> </a:t>
                      </a:r>
                      <a:r>
                        <a:rPr lang="ru-RU" sz="1600" b="0" i="0" dirty="0" err="1" smtClean="0">
                          <a:solidFill>
                            <a:schemeClr val="tx1"/>
                          </a:solidFill>
                          <a:effectLst/>
                          <a:latin typeface="Times New Roman" pitchFamily="18" charset="0"/>
                          <a:cs typeface="Times New Roman" pitchFamily="18" charset="0"/>
                        </a:rPr>
                        <a:t>өлкем</a:t>
                      </a:r>
                      <a:r>
                        <a:rPr lang="ru-RU" sz="1600" b="0" i="0" dirty="0" smtClean="0">
                          <a:solidFill>
                            <a:schemeClr val="tx1"/>
                          </a:solidFill>
                          <a:effectLst/>
                          <a:latin typeface="Times New Roman" pitchFamily="18" charset="0"/>
                          <a:cs typeface="Times New Roman" pitchFamily="18" charset="0"/>
                        </a:rPr>
                        <a:t>.</a:t>
                      </a:r>
                    </a:p>
                    <a:p>
                      <a:pPr lvl="1" algn="just"/>
                      <a:r>
                        <a:rPr lang="ru-RU" sz="1600" b="1" i="0" dirty="0" smtClean="0">
                          <a:solidFill>
                            <a:schemeClr val="tx1"/>
                          </a:solidFill>
                          <a:effectLst/>
                          <a:latin typeface="Times New Roman" pitchFamily="18" charset="0"/>
                          <a:cs typeface="Times New Roman" pitchFamily="18" charset="0"/>
                        </a:rPr>
                        <a:t>Мен </a:t>
                      </a:r>
                      <a:r>
                        <a:rPr lang="ru-RU" sz="1600" b="1" i="0" dirty="0" err="1" smtClean="0">
                          <a:solidFill>
                            <a:schemeClr val="tx1"/>
                          </a:solidFill>
                          <a:effectLst/>
                          <a:latin typeface="Times New Roman" pitchFamily="18" charset="0"/>
                          <a:cs typeface="Times New Roman" pitchFamily="18" charset="0"/>
                        </a:rPr>
                        <a:t>сенемін</a:t>
                      </a:r>
                      <a:r>
                        <a:rPr lang="ru-RU" sz="1600" b="0" i="0" dirty="0" smtClean="0">
                          <a:solidFill>
                            <a:schemeClr val="tx1"/>
                          </a:solidFill>
                          <a:effectLst/>
                          <a:latin typeface="Times New Roman" pitchFamily="18" charset="0"/>
                          <a:cs typeface="Times New Roman" pitchFamily="18" charset="0"/>
                        </a:rPr>
                        <a:t>, </a:t>
                      </a:r>
                      <a:r>
                        <a:rPr lang="ru-RU" sz="1600" b="0" i="0" dirty="0" err="1" smtClean="0">
                          <a:solidFill>
                            <a:schemeClr val="tx1"/>
                          </a:solidFill>
                          <a:effectLst/>
                          <a:latin typeface="Times New Roman" pitchFamily="18" charset="0"/>
                          <a:cs typeface="Times New Roman" pitchFamily="18" charset="0"/>
                        </a:rPr>
                        <a:t>күні</a:t>
                      </a:r>
                      <a:r>
                        <a:rPr lang="ru-RU" sz="1600" b="0" i="0" dirty="0" smtClean="0">
                          <a:solidFill>
                            <a:schemeClr val="tx1"/>
                          </a:solidFill>
                          <a:effectLst/>
                          <a:latin typeface="Times New Roman" pitchFamily="18" charset="0"/>
                          <a:cs typeface="Times New Roman" pitchFamily="18" charset="0"/>
                        </a:rPr>
                        <a:t> </a:t>
                      </a:r>
                      <a:r>
                        <a:rPr lang="ru-RU" sz="1600" b="0" i="0" dirty="0" err="1" smtClean="0">
                          <a:solidFill>
                            <a:schemeClr val="tx1"/>
                          </a:solidFill>
                          <a:effectLst/>
                          <a:latin typeface="Times New Roman" pitchFamily="18" charset="0"/>
                          <a:cs typeface="Times New Roman" pitchFamily="18" charset="0"/>
                        </a:rPr>
                        <a:t>ертең</a:t>
                      </a:r>
                      <a:endParaRPr lang="ru-RU" sz="1600" b="0" i="0" dirty="0" smtClean="0">
                        <a:solidFill>
                          <a:schemeClr val="tx1"/>
                        </a:solidFill>
                        <a:effectLst/>
                        <a:latin typeface="Times New Roman" pitchFamily="18" charset="0"/>
                        <a:cs typeface="Times New Roman" pitchFamily="18" charset="0"/>
                      </a:endParaRPr>
                    </a:p>
                    <a:p>
                      <a:pPr lvl="1" algn="just"/>
                      <a:r>
                        <a:rPr lang="ru-RU" sz="1600" b="0" i="0" dirty="0" err="1" smtClean="0">
                          <a:solidFill>
                            <a:schemeClr val="tx1"/>
                          </a:solidFill>
                          <a:effectLst/>
                          <a:latin typeface="Times New Roman" pitchFamily="18" charset="0"/>
                          <a:cs typeface="Times New Roman" pitchFamily="18" charset="0"/>
                        </a:rPr>
                        <a:t>Пенделіктен</a:t>
                      </a:r>
                      <a:r>
                        <a:rPr lang="ru-RU" sz="1600" b="0" i="0" dirty="0" smtClean="0">
                          <a:solidFill>
                            <a:schemeClr val="tx1"/>
                          </a:solidFill>
                          <a:effectLst/>
                          <a:latin typeface="Times New Roman" pitchFamily="18" charset="0"/>
                          <a:cs typeface="Times New Roman" pitchFamily="18" charset="0"/>
                        </a:rPr>
                        <a:t> </a:t>
                      </a:r>
                      <a:r>
                        <a:rPr lang="ru-RU" sz="1600" b="0" i="0" dirty="0" err="1" smtClean="0">
                          <a:solidFill>
                            <a:schemeClr val="tx1"/>
                          </a:solidFill>
                          <a:effectLst/>
                          <a:latin typeface="Times New Roman" pitchFamily="18" charset="0"/>
                          <a:cs typeface="Times New Roman" pitchFamily="18" charset="0"/>
                        </a:rPr>
                        <a:t>тазарар</a:t>
                      </a:r>
                      <a:r>
                        <a:rPr lang="ru-RU" sz="1600" b="0" i="0" dirty="0" smtClean="0">
                          <a:solidFill>
                            <a:schemeClr val="tx1"/>
                          </a:solidFill>
                          <a:effectLst/>
                          <a:latin typeface="Times New Roman" pitchFamily="18" charset="0"/>
                          <a:cs typeface="Times New Roman" pitchFamily="18" charset="0"/>
                        </a:rPr>
                        <a:t> </a:t>
                      </a:r>
                      <a:r>
                        <a:rPr lang="ru-RU" sz="1600" b="0" i="0" dirty="0" err="1" smtClean="0">
                          <a:solidFill>
                            <a:schemeClr val="tx1"/>
                          </a:solidFill>
                          <a:effectLst/>
                          <a:latin typeface="Times New Roman" pitchFamily="18" charset="0"/>
                          <a:cs typeface="Times New Roman" pitchFamily="18" charset="0"/>
                        </a:rPr>
                        <a:t>деп</a:t>
                      </a:r>
                      <a:r>
                        <a:rPr lang="ru-RU" sz="1600" b="0" i="0" dirty="0" smtClean="0">
                          <a:solidFill>
                            <a:schemeClr val="tx1"/>
                          </a:solidFill>
                          <a:effectLst/>
                          <a:latin typeface="Times New Roman" pitchFamily="18" charset="0"/>
                          <a:cs typeface="Times New Roman" pitchFamily="18" charset="0"/>
                        </a:rPr>
                        <a:t> </a:t>
                      </a:r>
                      <a:r>
                        <a:rPr lang="ru-RU" sz="1600" b="0" i="0" dirty="0" err="1" smtClean="0">
                          <a:solidFill>
                            <a:schemeClr val="tx1"/>
                          </a:solidFill>
                          <a:effectLst/>
                          <a:latin typeface="Times New Roman" pitchFamily="18" charset="0"/>
                          <a:cs typeface="Times New Roman" pitchFamily="18" charset="0"/>
                        </a:rPr>
                        <a:t>ұлы</a:t>
                      </a:r>
                      <a:r>
                        <a:rPr lang="ru-RU" sz="1600" b="0" i="0" dirty="0" smtClean="0">
                          <a:solidFill>
                            <a:schemeClr val="tx1"/>
                          </a:solidFill>
                          <a:effectLst/>
                          <a:latin typeface="Times New Roman" pitchFamily="18" charset="0"/>
                          <a:cs typeface="Times New Roman" pitchFamily="18" charset="0"/>
                        </a:rPr>
                        <a:t> </a:t>
                      </a:r>
                      <a:r>
                        <a:rPr lang="ru-RU" sz="1600" b="0" i="0" dirty="0" err="1" smtClean="0">
                          <a:solidFill>
                            <a:schemeClr val="tx1"/>
                          </a:solidFill>
                          <a:effectLst/>
                          <a:latin typeface="Times New Roman" pitchFamily="18" charset="0"/>
                          <a:cs typeface="Times New Roman" pitchFamily="18" charset="0"/>
                        </a:rPr>
                        <a:t>өлкем</a:t>
                      </a:r>
                      <a:r>
                        <a:rPr lang="ru-RU" sz="1600" b="0" i="0" dirty="0" smtClean="0">
                          <a:solidFill>
                            <a:schemeClr val="tx1"/>
                          </a:solidFill>
                          <a:effectLst/>
                          <a:latin typeface="Times New Roman" pitchFamily="18" charset="0"/>
                          <a:cs typeface="Times New Roman" pitchFamily="18" charset="0"/>
                        </a:rPr>
                        <a:t>.</a:t>
                      </a:r>
                    </a:p>
                  </a:txBody>
                  <a:tcPr/>
                </a:tc>
              </a:tr>
            </a:tbl>
          </a:graphicData>
        </a:graphic>
      </p:graphicFrame>
      <p:sp>
        <p:nvSpPr>
          <p:cNvPr id="3" name="Прямоугольник 2"/>
          <p:cNvSpPr/>
          <p:nvPr/>
        </p:nvSpPr>
        <p:spPr>
          <a:xfrm>
            <a:off x="968678" y="174458"/>
            <a:ext cx="8375737" cy="466410"/>
          </a:xfrm>
          <a:prstGeom prst="rect">
            <a:avLst/>
          </a:prstGeom>
        </p:spPr>
        <p:txBody>
          <a:bodyPr wrap="square">
            <a:spAutoFit/>
          </a:bodyPr>
          <a:lstStyle/>
          <a:p>
            <a:pPr marR="67945" algn="just">
              <a:lnSpc>
                <a:spcPct val="109000"/>
              </a:lnSpc>
              <a:spcAft>
                <a:spcPts val="1000"/>
              </a:spcAft>
            </a:pPr>
            <a:r>
              <a:rPr lang="kk-KZ" sz="2400" b="1" dirty="0" smtClean="0">
                <a:solidFill>
                  <a:schemeClr val="accent6">
                    <a:lumMod val="50000"/>
                  </a:schemeClr>
                </a:solidFill>
                <a:latin typeface="Times New Roman" pitchFamily="18" charset="0"/>
                <a:cs typeface="Times New Roman" pitchFamily="18" charset="0"/>
              </a:rPr>
              <a:t>Жауабыңызды салыстырыңыз!</a:t>
            </a:r>
            <a:endParaRPr lang="kk-KZ" sz="2400" b="1" dirty="0">
              <a:solidFill>
                <a:schemeClr val="accent6">
                  <a:lumMod val="50000"/>
                </a:schemeClr>
              </a:solidFill>
              <a:latin typeface="Times New Roman" pitchFamily="18" charset="0"/>
              <a:cs typeface="Times New Roman" pitchFamily="18" charset="0"/>
            </a:endParaRPr>
          </a:p>
        </p:txBody>
      </p:sp>
    </p:spTree>
    <p:extLst>
      <p:ext uri="{BB962C8B-B14F-4D97-AF65-F5344CB8AC3E}">
        <p14:creationId xmlns="" xmlns:p14="http://schemas.microsoft.com/office/powerpoint/2010/main" val="391652105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a:extLst>
              <a:ext uri="{FF2B5EF4-FFF2-40B4-BE49-F238E27FC236}">
                <a16:creationId xmlns="" xmlns:a16="http://schemas.microsoft.com/office/drawing/2014/main" id="{3E8348B1-C947-4D7A-A6ED-9B7A0DE85372}"/>
              </a:ext>
            </a:extLst>
          </p:cNvPr>
          <p:cNvPicPr>
            <a:picLocks noChangeAspect="1"/>
          </p:cNvPicPr>
          <p:nvPr/>
        </p:nvPicPr>
        <p:blipFill>
          <a:blip r:embed="rId2" cstate="print"/>
          <a:stretch>
            <a:fillRect/>
          </a:stretch>
        </p:blipFill>
        <p:spPr>
          <a:xfrm>
            <a:off x="1426416" y="367910"/>
            <a:ext cx="1109568" cy="1024217"/>
          </a:xfrm>
          <a:prstGeom prst="rect">
            <a:avLst/>
          </a:prstGeom>
        </p:spPr>
      </p:pic>
      <p:sp>
        <p:nvSpPr>
          <p:cNvPr id="5" name="TextBox 4">
            <a:extLst>
              <a:ext uri="{FF2B5EF4-FFF2-40B4-BE49-F238E27FC236}">
                <a16:creationId xmlns="" xmlns:a16="http://schemas.microsoft.com/office/drawing/2014/main" id="{08B7E0F0-03B0-4CF0-9416-B2F2DF06978C}"/>
              </a:ext>
            </a:extLst>
          </p:cNvPr>
          <p:cNvSpPr txBox="1"/>
          <p:nvPr/>
        </p:nvSpPr>
        <p:spPr>
          <a:xfrm>
            <a:off x="2428240" y="579120"/>
            <a:ext cx="8337344" cy="1107996"/>
          </a:xfrm>
          <a:prstGeom prst="rect">
            <a:avLst/>
          </a:prstGeom>
          <a:noFill/>
        </p:spPr>
        <p:txBody>
          <a:bodyPr wrap="square" rtlCol="0">
            <a:spAutoFit/>
          </a:bodyPr>
          <a:lstStyle/>
          <a:p>
            <a:r>
              <a:rPr lang="ru-RU" sz="2400" b="1" dirty="0">
                <a:latin typeface="Times New Roman" pitchFamily="18" charset="0"/>
                <a:cs typeface="Times New Roman" pitchFamily="18" charset="0"/>
              </a:rPr>
              <a:t>2</a:t>
            </a:r>
            <a:r>
              <a:rPr lang="x-none" sz="2400" b="1" smtClean="0">
                <a:latin typeface="Times New Roman" pitchFamily="18" charset="0"/>
                <a:cs typeface="Times New Roman" pitchFamily="18" charset="0"/>
              </a:rPr>
              <a:t>-тапсырма</a:t>
            </a:r>
            <a:r>
              <a:rPr lang="kk-KZ" sz="2400" b="1" dirty="0" smtClean="0">
                <a:latin typeface="Times New Roman" pitchFamily="18" charset="0"/>
                <a:cs typeface="Times New Roman" pitchFamily="18" charset="0"/>
              </a:rPr>
              <a:t>.  Ш</a:t>
            </a:r>
            <a:r>
              <a:rPr lang="kk-KZ" sz="2400" b="1" dirty="0">
                <a:latin typeface="Times New Roman" pitchFamily="18" charset="0"/>
                <a:cs typeface="Times New Roman" pitchFamily="18" charset="0"/>
              </a:rPr>
              <a:t>ығармадағы  Махамбет </a:t>
            </a:r>
            <a:r>
              <a:rPr lang="kk-KZ" sz="2400" b="1" dirty="0" smtClean="0">
                <a:latin typeface="Times New Roman" pitchFamily="18" charset="0"/>
                <a:cs typeface="Times New Roman" pitchFamily="18" charset="0"/>
              </a:rPr>
              <a:t>заманын бүгінгі </a:t>
            </a:r>
            <a:r>
              <a:rPr lang="kk-KZ" sz="2400" b="1" dirty="0">
                <a:latin typeface="Times New Roman" pitchFamily="18" charset="0"/>
                <a:cs typeface="Times New Roman" pitchFamily="18" charset="0"/>
              </a:rPr>
              <a:t>күн мен </a:t>
            </a:r>
            <a:r>
              <a:rPr lang="kk-KZ" sz="2400" b="1" dirty="0" smtClean="0">
                <a:latin typeface="Times New Roman" pitchFamily="18" charset="0"/>
                <a:cs typeface="Times New Roman" pitchFamily="18" charset="0"/>
              </a:rPr>
              <a:t> </a:t>
            </a:r>
            <a:r>
              <a:rPr lang="kk-KZ" sz="2400" b="1" dirty="0">
                <a:latin typeface="Times New Roman" pitchFamily="18" charset="0"/>
                <a:cs typeface="Times New Roman" pitchFamily="18" charset="0"/>
              </a:rPr>
              <a:t>салыстыра отырып </a:t>
            </a:r>
            <a:r>
              <a:rPr lang="kk-KZ" sz="2400" b="1" dirty="0" smtClean="0">
                <a:latin typeface="Times New Roman" pitchFamily="18" charset="0"/>
                <a:cs typeface="Times New Roman" pitchFamily="18" charset="0"/>
              </a:rPr>
              <a:t> баға </a:t>
            </a:r>
            <a:r>
              <a:rPr lang="kk-KZ" sz="2400" b="1" dirty="0">
                <a:latin typeface="Times New Roman" pitchFamily="18" charset="0"/>
                <a:cs typeface="Times New Roman" pitchFamily="18" charset="0"/>
              </a:rPr>
              <a:t>беріп, пікір білдіріңіз.</a:t>
            </a:r>
            <a:endParaRPr lang="x-none" sz="2400" b="1" dirty="0">
              <a:latin typeface="Times New Roman" pitchFamily="18" charset="0"/>
              <a:cs typeface="Times New Roman" pitchFamily="18" charset="0"/>
            </a:endParaRPr>
          </a:p>
          <a:p>
            <a:endParaRPr lang="x-none" dirty="0"/>
          </a:p>
        </p:txBody>
      </p:sp>
      <p:sp>
        <p:nvSpPr>
          <p:cNvPr id="7" name="TextBox 6">
            <a:extLst>
              <a:ext uri="{FF2B5EF4-FFF2-40B4-BE49-F238E27FC236}">
                <a16:creationId xmlns="" xmlns:a16="http://schemas.microsoft.com/office/drawing/2014/main" id="{EBFC278F-BF93-4E1F-B051-C8EC0342BC02}"/>
              </a:ext>
            </a:extLst>
          </p:cNvPr>
          <p:cNvSpPr txBox="1"/>
          <p:nvPr/>
        </p:nvSpPr>
        <p:spPr>
          <a:xfrm>
            <a:off x="2164080" y="2582838"/>
            <a:ext cx="8337344" cy="2256643"/>
          </a:xfrm>
          <a:prstGeom prst="rect">
            <a:avLst/>
          </a:prstGeom>
          <a:noFill/>
        </p:spPr>
        <p:txBody>
          <a:bodyPr wrap="square">
            <a:spAutoFit/>
          </a:bodyPr>
          <a:lstStyle/>
          <a:p>
            <a:pPr>
              <a:lnSpc>
                <a:spcPct val="115000"/>
              </a:lnSpc>
              <a:spcAft>
                <a:spcPts val="1000"/>
              </a:spcAft>
            </a:pPr>
            <a:r>
              <a:rPr lang="kk-KZ" sz="2800" b="1" i="1"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Дескриптор.</a:t>
            </a:r>
          </a:p>
          <a:p>
            <a:pPr marL="285750" lvl="0" indent="-285750">
              <a:lnSpc>
                <a:spcPct val="115000"/>
              </a:lnSpc>
              <a:spcAft>
                <a:spcPts val="1000"/>
              </a:spcAft>
              <a:buFont typeface="Arial" pitchFamily="34" charset="0"/>
              <a:buChar char="•"/>
            </a:pPr>
            <a:r>
              <a:rPr lang="kk-KZ" sz="2800" dirty="0" smtClean="0">
                <a:latin typeface="Times New Roman" pitchFamily="18" charset="0"/>
                <a:cs typeface="Times New Roman" pitchFamily="18" charset="0"/>
              </a:rPr>
              <a:t> </a:t>
            </a:r>
            <a:r>
              <a:rPr lang="kk-KZ" sz="2800" dirty="0">
                <a:latin typeface="Times New Roman" pitchFamily="18" charset="0"/>
                <a:cs typeface="Times New Roman" pitchFamily="18" charset="0"/>
              </a:rPr>
              <a:t>Б</a:t>
            </a:r>
            <a:r>
              <a:rPr lang="kk-KZ" sz="2800" dirty="0" smtClean="0">
                <a:latin typeface="Times New Roman" pitchFamily="18" charset="0"/>
                <a:cs typeface="Times New Roman" pitchFamily="18" charset="0"/>
              </a:rPr>
              <a:t>үгінгі </a:t>
            </a:r>
            <a:r>
              <a:rPr lang="kk-KZ" sz="2800" dirty="0">
                <a:latin typeface="Times New Roman" pitchFamily="18" charset="0"/>
                <a:cs typeface="Times New Roman" pitchFamily="18" charset="0"/>
              </a:rPr>
              <a:t>күн мен Махамбет заманын салыстырады.</a:t>
            </a:r>
          </a:p>
          <a:p>
            <a:pPr marL="285750" lvl="0" indent="-285750">
              <a:lnSpc>
                <a:spcPct val="115000"/>
              </a:lnSpc>
              <a:spcAft>
                <a:spcPts val="1000"/>
              </a:spcAft>
              <a:buFont typeface="Arial" pitchFamily="34" charset="0"/>
              <a:buChar char="•"/>
            </a:pPr>
            <a:r>
              <a:rPr lang="kk-KZ" sz="2800" dirty="0">
                <a:latin typeface="Times New Roman" pitchFamily="18" charset="0"/>
                <a:cs typeface="Times New Roman" pitchFamily="18" charset="0"/>
              </a:rPr>
              <a:t> Оқушы өз пікірін білдіріеді.</a:t>
            </a:r>
          </a:p>
          <a:p>
            <a:pPr lvl="0">
              <a:lnSpc>
                <a:spcPct val="115000"/>
              </a:lnSpc>
              <a:spcAft>
                <a:spcPts val="1000"/>
              </a:spcAft>
            </a:pPr>
            <a:endParaRPr lang="ru-RU" sz="1800" dirty="0">
              <a:solidFill>
                <a:prstClr val="black"/>
              </a:solidFill>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3733433432"/>
      </p:ext>
    </p:extLst>
  </p:cSld>
  <p:clrMapOvr>
    <a:masterClrMapping/>
  </p:clrMapOvr>
  <p:timing>
    <p:tnLst>
      <p:par>
        <p:cTn id="1" dur="indefinite" restart="never" nodeType="tmRoot"/>
      </p:par>
    </p:tnLst>
  </p:timing>
</p:sld>
</file>

<file path=ppt/theme/theme1.xml><?xml version="1.0" encoding="utf-8"?>
<a:theme xmlns:a="http://schemas.openxmlformats.org/drawingml/2006/main" name="Уголки">
  <a:themeElements>
    <a:clrScheme name="Уголки">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Уголки">
      <a:majorFont>
        <a:latin typeface="Franklin Gothic Book"/>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Уголки">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Crop" id="{EC9488ED-E761-4D60-9AC4-764D1FE2C171}" vid="{CE19780C-D67D-4C13-9DE9-A52BC3BA51B4}"/>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TM10001105[[fn=Уголки]]</Template>
  <TotalTime>1609</TotalTime>
  <Words>810</Words>
  <Application>Microsoft Office PowerPoint</Application>
  <PresentationFormat>Произвольный</PresentationFormat>
  <Paragraphs>123</Paragraphs>
  <Slides>13</Slides>
  <Notes>2</Notes>
  <HiddenSlides>0</HiddenSlides>
  <MMClips>0</MMClips>
  <ScaleCrop>false</ScaleCrop>
  <HeadingPairs>
    <vt:vector size="4" baseType="variant">
      <vt:variant>
        <vt:lpstr>Тема</vt:lpstr>
      </vt:variant>
      <vt:variant>
        <vt:i4>1</vt:i4>
      </vt:variant>
      <vt:variant>
        <vt:lpstr>Заголовки слайдов</vt:lpstr>
      </vt:variant>
      <vt:variant>
        <vt:i4>13</vt:i4>
      </vt:variant>
    </vt:vector>
  </HeadingPairs>
  <TitlesOfParts>
    <vt:vector size="14" baseType="lpstr">
      <vt:lpstr>Уголки</vt:lpstr>
      <vt:lpstr>Слайд 1</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Айсулу Муратова</dc:creator>
  <cp:lastModifiedBy>User</cp:lastModifiedBy>
  <cp:revision>97</cp:revision>
  <dcterms:created xsi:type="dcterms:W3CDTF">2021-05-08T14:23:31Z</dcterms:created>
  <dcterms:modified xsi:type="dcterms:W3CDTF">2021-05-15T01:42:41Z</dcterms:modified>
</cp:coreProperties>
</file>