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handoutMasterIdLst>
    <p:handoutMasterId r:id="rId13"/>
  </p:handout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10" r:id="rId9"/>
    <p:sldId id="411" r:id="rId10"/>
    <p:sldId id="4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402"/>
            <p14:sldId id="403"/>
            <p14:sldId id="404"/>
            <p14:sldId id="405"/>
            <p14:sldId id="406"/>
            <p14:sldId id="407"/>
            <p14:sldId id="408"/>
            <p14:sldId id="410"/>
            <p14:sldId id="411"/>
            <p14:sldId id="412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FFFFFF"/>
    <a:srgbClr val="593593"/>
    <a:srgbClr val="AFEAFF"/>
    <a:srgbClr val="E2E2E2"/>
    <a:srgbClr val="EEEEEE"/>
    <a:srgbClr val="002776"/>
    <a:srgbClr val="ECECEC"/>
    <a:srgbClr val="E7F9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26/02/2021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3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6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289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914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181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4396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028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7473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4859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358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56010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220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0413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3547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29965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0344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2515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46088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7575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5052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574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124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2279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48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8004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54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006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425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681417" y="2365956"/>
            <a:ext cx="80696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Манометрлер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Сорғылар 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1061042" y="2842994"/>
            <a:ext cx="873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манометр мен сорғылардың жұмыс істеу принципін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сипаттауды білесіздер.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itle 14">
            <a:extLst/>
          </p:cNvPr>
          <p:cNvSpPr txBox="1">
            <a:spLocks/>
          </p:cNvSpPr>
          <p:nvPr/>
        </p:nvSpPr>
        <p:spPr>
          <a:xfrm>
            <a:off x="1124862" y="1388785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9244" y="2781375"/>
            <a:ext cx="873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манометр мен сорғылардың жұмыс істеу принципін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сипаттауды білесіздер.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Title 14">
            <a:extLst/>
          </p:cNvPr>
          <p:cNvSpPr txBox="1">
            <a:spLocks/>
          </p:cNvSpPr>
          <p:nvPr/>
        </p:nvSpPr>
        <p:spPr>
          <a:xfrm>
            <a:off x="1122680" y="1643255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38645" y="754785"/>
            <a:ext cx="3456374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 түсірейік!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597294"/>
            <a:ext cx="10351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</a:t>
            </a:r>
            <a:r>
              <a:rPr lang="kk-KZ" sz="24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грекше атмос – бу, ауа және сфера – шар деген екі сөзден құалған.) </a:t>
            </a:r>
            <a:endParaRPr lang="kk-KZ" sz="2400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қысымды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 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ғасырда италияндық ғалым Торричелли тәжірибе жасап зерттеді.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қысымды өлшейтін құрал</a:t>
            </a:r>
          </a:p>
          <a:p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барометр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деп 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грекше барос – ауырлық, </a:t>
            </a:r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метрео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өлшеймін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38645" y="754785"/>
            <a:ext cx="2432352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Манометр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378929"/>
            <a:ext cx="10351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Қысымды өлшеуге арналған арнайы аспаптарды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манометрлер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деп атайды. Грекше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манос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сирек, тығыз емес, ал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метрео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өлшеймін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деген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мағынаны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білдіреді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7363" t="66468" r="4130" b="8657"/>
          <a:stretch/>
        </p:blipFill>
        <p:spPr>
          <a:xfrm>
            <a:off x="3680136" y="3386070"/>
            <a:ext cx="2919530" cy="1910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9428" t="9320" r="3558" b="62819"/>
          <a:stretch/>
        </p:blipFill>
        <p:spPr>
          <a:xfrm>
            <a:off x="6899621" y="3386070"/>
            <a:ext cx="2470244" cy="1910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68" t="11852" r="71642" b="60266"/>
          <a:stretch/>
        </p:blipFill>
        <p:spPr>
          <a:xfrm>
            <a:off x="1078173" y="3386069"/>
            <a:ext cx="2175293" cy="19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38645" y="754785"/>
            <a:ext cx="5134609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 манометр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378929"/>
            <a:ext cx="1035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Қарапайым манометр ішіне сұйық құйылған латынның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әріпі пішіндес шыны түтіктен (қатынас ыдыстарынан)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тұрады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333" t="56795" r="33533" b="7896"/>
          <a:stretch/>
        </p:blipFill>
        <p:spPr>
          <a:xfrm>
            <a:off x="5768280" y="2602637"/>
            <a:ext cx="2572604" cy="2421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249" b="49846"/>
          <a:stretch/>
        </p:blipFill>
        <p:spPr>
          <a:xfrm>
            <a:off x="1876930" y="2415807"/>
            <a:ext cx="2573032" cy="2608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4209" y="2602637"/>
            <a:ext cx="450376" cy="42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25161" y="2768685"/>
            <a:ext cx="450376" cy="42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93237" y="741137"/>
            <a:ext cx="9187995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Түтікті метал манометрдің жұмыс істеу приципі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378929"/>
            <a:ext cx="10351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Түтікті манометрді 1848 ж. Француз ғалымы Бурдон ойлап тапты. Сондықтан оны Бурдон манометрі деп те атайды.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7" t="56270" r="60178" b="11882"/>
          <a:stretch/>
        </p:blipFill>
        <p:spPr>
          <a:xfrm>
            <a:off x="1043820" y="2346383"/>
            <a:ext cx="1923346" cy="2494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637" t="1650" r="2014" b="18955"/>
          <a:stretch/>
        </p:blipFill>
        <p:spPr>
          <a:xfrm>
            <a:off x="3319285" y="2226803"/>
            <a:ext cx="2475559" cy="27389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76532" y="2360053"/>
            <a:ext cx="5338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доға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тәрізді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иілген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металл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түтікше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ылжымалы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тілше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тегершіктер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індік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кран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705" t="6691" r="65407" b="59341"/>
          <a:stretch/>
        </p:blipFill>
        <p:spPr>
          <a:xfrm>
            <a:off x="7159969" y="3690121"/>
            <a:ext cx="2489806" cy="21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93238" y="741137"/>
            <a:ext cx="5598632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 манометр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378929"/>
            <a:ext cx="10351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Адамның қан айналымы жүйесіндегі қысым арнайы құрал сфигмоманометрмен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грекше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сфигмос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жүрек соғуы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қазір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тонометр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аталатын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құралмен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өлшенеді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924" b="50564"/>
          <a:stretch/>
        </p:blipFill>
        <p:spPr>
          <a:xfrm>
            <a:off x="2070224" y="2694397"/>
            <a:ext cx="3818200" cy="22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93238" y="741137"/>
            <a:ext cx="2459646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Сорғылар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378929"/>
            <a:ext cx="10351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қысымның әрекетіне негізделген құрылғылардың біріне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сорғылар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жатады. Сорғыларды пайдалану арқылы сұйықтар мен газдардың бағытталған қозғалысын тудыруға болады.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535" t="14014" r="44478" b="16418"/>
          <a:stretch/>
        </p:blipFill>
        <p:spPr>
          <a:xfrm>
            <a:off x="1351128" y="2961564"/>
            <a:ext cx="914400" cy="2808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0672" t="17115" r="5634" b="5671"/>
          <a:stretch/>
        </p:blipFill>
        <p:spPr>
          <a:xfrm>
            <a:off x="2925112" y="3147412"/>
            <a:ext cx="1578591" cy="2034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7363" t="18308" r="40249" b="15622"/>
          <a:stretch/>
        </p:blipFill>
        <p:spPr>
          <a:xfrm>
            <a:off x="5681479" y="3285525"/>
            <a:ext cx="1297269" cy="23005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9005" t="60696" r="3234" b="5273"/>
          <a:stretch/>
        </p:blipFill>
        <p:spPr>
          <a:xfrm>
            <a:off x="7265125" y="3147412"/>
            <a:ext cx="2150610" cy="25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93238" y="741137"/>
            <a:ext cx="2459646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011" y="1378929"/>
            <a:ext cx="10351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 суреттегі құрал манометр деп аталады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99" y="2022581"/>
            <a:ext cx="2572735" cy="26093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297" t="56270" r="60178" b="11882"/>
          <a:stretch/>
        </p:blipFill>
        <p:spPr>
          <a:xfrm>
            <a:off x="4408053" y="2074343"/>
            <a:ext cx="1923346" cy="24941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54524" t="23535" r="13599" b="8147"/>
          <a:stretch/>
        </p:blipFill>
        <p:spPr>
          <a:xfrm>
            <a:off x="7150032" y="1977367"/>
            <a:ext cx="1651436" cy="2654528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222034" y="5076177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81194" y="5144079"/>
            <a:ext cx="358553" cy="336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94470" y="5080557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436783" y="5080557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3238" y="2074343"/>
            <a:ext cx="453425" cy="532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28033</TotalTime>
  <Words>228</Words>
  <Application>Microsoft Office PowerPoint</Application>
  <PresentationFormat>Широкоэкранный</PresentationFormat>
  <Paragraphs>38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 Condensed</vt:lpstr>
      <vt:lpstr>Source Sans Pro</vt:lpstr>
      <vt:lpstr>Tahoma</vt:lpstr>
      <vt:lpstr>Times New Roman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3328</cp:revision>
  <dcterms:created xsi:type="dcterms:W3CDTF">2017-01-10T11:09:36Z</dcterms:created>
  <dcterms:modified xsi:type="dcterms:W3CDTF">2021-02-26T10:28:16Z</dcterms:modified>
</cp:coreProperties>
</file>