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theme/theme2.xml" ContentType="application/vnd.openxmlformats-officedocument.theme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81" r:id="rId2"/>
    <p:sldMasterId id="2147483708" r:id="rId3"/>
  </p:sldMasterIdLst>
  <p:notesMasterIdLst>
    <p:notesMasterId r:id="rId11"/>
  </p:notesMasterIdLst>
  <p:handoutMasterIdLst>
    <p:handoutMasterId r:id="rId12"/>
  </p:handoutMasterIdLst>
  <p:sldIdLst>
    <p:sldId id="398" r:id="rId4"/>
    <p:sldId id="397" r:id="rId5"/>
    <p:sldId id="414" r:id="rId6"/>
    <p:sldId id="413" r:id="rId7"/>
    <p:sldId id="416" r:id="rId8"/>
    <p:sldId id="417" r:id="rId9"/>
    <p:sldId id="400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51BFA7AE-E27A-4B59-9209-E0CC0559E99B}">
          <p14:sldIdLst>
            <p14:sldId id="398"/>
            <p14:sldId id="397"/>
            <p14:sldId id="414"/>
            <p14:sldId id="413"/>
            <p14:sldId id="416"/>
            <p14:sldId id="417"/>
            <p14:sldId id="400"/>
          </p14:sldIdLst>
        </p14:section>
        <p14:section name="Раздел без заголовка" id="{C8F95849-CC29-48C4-93D6-B7BEAC912362}">
          <p14:sldIdLst/>
        </p14:section>
      </p14:sectionLst>
    </p:ext>
    <p:ext uri="{EFAFB233-063F-42B5-8137-9DF3F51BA10A}">
      <p15:sldGuideLst xmlns:p15="http://schemas.microsoft.com/office/powerpoint/2012/main">
        <p15:guide id="1" orient="horz" pos="2183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ziz Azi" initials="AA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7FDFF"/>
    <a:srgbClr val="FFFFFF"/>
    <a:srgbClr val="593593"/>
    <a:srgbClr val="AFEAFF"/>
    <a:srgbClr val="E2E2E2"/>
    <a:srgbClr val="EEEEEE"/>
    <a:srgbClr val="002776"/>
    <a:srgbClr val="ECECEC"/>
    <a:srgbClr val="E7F9FF"/>
    <a:srgbClr val="F3F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ED083AE6-46FA-4A59-8FB0-9F97EB10719F}" styleName="Светлый стиль 3 - акцент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793D81CF-94F2-401A-BA57-92F5A7B2D0C5}" styleName="Средний стиль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616DA210-FB5B-4158-B5E0-FEB733F419BA}" styleName="Светлый стиль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F2DE63D5-997A-4646-A377-4702673A728D}" styleName="Светлый стиль 2 - акцент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BC89EF96-8CEA-46FF-86C4-4CE0E7609802}" styleName="Светлый стиль 3 -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775DCB02-9BB8-47FD-8907-85C794F793BA}" styleName="Стиль из темы 1 - акцент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191" autoAdjust="0"/>
    <p:restoredTop sz="94364" autoAdjust="0"/>
  </p:normalViewPr>
  <p:slideViewPr>
    <p:cSldViewPr snapToGrid="0" showGuides="1">
      <p:cViewPr varScale="1">
        <p:scale>
          <a:sx n="70" d="100"/>
          <a:sy n="70" d="100"/>
        </p:scale>
        <p:origin x="690" y="60"/>
      </p:cViewPr>
      <p:guideLst>
        <p:guide orient="horz" pos="2183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howGuides="1">
      <p:cViewPr varScale="1">
        <p:scale>
          <a:sx n="88" d="100"/>
          <a:sy n="88" d="100"/>
        </p:scale>
        <p:origin x="-3822" y="-12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commentAuthors" Target="commentAuthor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handoutMaster" Target="handoutMasters/handoutMaster1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2.xml"/><Relationship Id="rId15" Type="http://schemas.openxmlformats.org/officeDocument/2006/relationships/viewProps" Target="viewProps.xml"/><Relationship Id="rId10" Type="http://schemas.openxmlformats.org/officeDocument/2006/relationships/slide" Target="slides/slide7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EB9A8C55-0C4F-40BB-9F99-5F31E3054822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D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5585356-880D-4B4F-931D-BBC9E4665EC6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D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3618BE5-F755-4EC7-8913-ED860531EC1A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759BD0D-08DD-43E5-AD72-BB64A5D8EE76}" type="slidenum">
              <a:rPr lang="en-ID" smtClean="0"/>
              <a:pPr/>
              <a:t>‹#›</a:t>
            </a:fld>
            <a:endParaRPr lang="en-ID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55361D2-F044-4A78-BD0F-51EFE46052D9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3343C4A-49E8-45E3-8518-FBFCD6640E5B}" type="datetimeFigureOut">
              <a:rPr lang="en-ID" smtClean="0"/>
              <a:pPr/>
              <a:t>03/03/2021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64217068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54660AB-C737-4725-A59E-73096A219B67}" type="datetimeFigureOut">
              <a:rPr lang="en-US" smtClean="0"/>
              <a:pPr/>
              <a:t>3/3/2021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59B9867-A8D7-43CA-B62E-65ACB63F0B1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41782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59B9867-A8D7-43CA-B62E-65ACB63F0B1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1830074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59B9867-A8D7-43CA-B62E-65ACB63F0B1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555079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2115069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4000487D-9388-4757-9054-C71757BBA32F}"/>
              </a:ext>
            </a:extLst>
          </p:cNvPr>
          <p:cNvSpPr/>
          <p:nvPr userDrawn="1"/>
        </p:nvSpPr>
        <p:spPr>
          <a:xfrm>
            <a:off x="11242378" y="301223"/>
            <a:ext cx="595333" cy="327440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b="1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CD2FEB7F-206A-416C-B2A5-A636C8D09D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12862" y="282380"/>
            <a:ext cx="456228" cy="365125"/>
          </a:xfrm>
        </p:spPr>
        <p:txBody>
          <a:bodyPr/>
          <a:lstStyle>
            <a:lvl1pPr algn="ctr">
              <a:defRPr sz="1200" b="1">
                <a:solidFill>
                  <a:schemeClr val="bg2"/>
                </a:solidFill>
                <a:latin typeface="+mj-lt"/>
              </a:defRPr>
            </a:lvl1pPr>
          </a:lstStyle>
          <a:p>
            <a:fld id="{E3813BF9-5145-4417-B95D-FA862797388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08A5E99A-9DDC-4DE9-8A55-49CF8CAE29FC}"/>
              </a:ext>
            </a:extLst>
          </p:cNvPr>
          <p:cNvSpPr/>
          <p:nvPr userDrawn="1"/>
        </p:nvSpPr>
        <p:spPr>
          <a:xfrm>
            <a:off x="353357" y="301223"/>
            <a:ext cx="1178719" cy="327440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b="1"/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F8C38F88-B935-4484-825B-1317F7115979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383057" y="586643"/>
            <a:ext cx="6860276" cy="1926532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>
              <a:defRPr sz="44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pic>
        <p:nvPicPr>
          <p:cNvPr id="11" name="Picture 2" descr="D:\KHABAR\ОНЛАЙН школа\LOGOMON\tvKAZ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671" y="375470"/>
            <a:ext cx="974089" cy="1789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075783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1C722AC7-0D64-4755-AACF-00AFC415AD9F}"/>
              </a:ext>
            </a:extLst>
          </p:cNvPr>
          <p:cNvSpPr/>
          <p:nvPr userDrawn="1"/>
        </p:nvSpPr>
        <p:spPr>
          <a:xfrm>
            <a:off x="11242378" y="301223"/>
            <a:ext cx="595333" cy="327440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b="1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0A335B13-64DC-434F-A109-D43A41E8DD7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575596" y="1110525"/>
            <a:ext cx="6860276" cy="1926532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>
              <a:defRPr sz="44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0F40FC8D-95A0-409C-96F1-E86AAEC865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12862" y="282380"/>
            <a:ext cx="456228" cy="365125"/>
          </a:xfrm>
        </p:spPr>
        <p:txBody>
          <a:bodyPr/>
          <a:lstStyle>
            <a:lvl1pPr algn="ctr">
              <a:defRPr sz="1200" b="1">
                <a:solidFill>
                  <a:schemeClr val="bg2"/>
                </a:solidFill>
                <a:latin typeface="+mj-lt"/>
              </a:defRPr>
            </a:lvl1pPr>
          </a:lstStyle>
          <a:p>
            <a:fld id="{E3813BF9-5145-4417-B95D-FA862797388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7531F00D-DED3-4D28-99E3-79AA7D6756D0}"/>
              </a:ext>
            </a:extLst>
          </p:cNvPr>
          <p:cNvSpPr/>
          <p:nvPr/>
        </p:nvSpPr>
        <p:spPr>
          <a:xfrm>
            <a:off x="353357" y="301223"/>
            <a:ext cx="1178719" cy="327440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b="1"/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9F75258C-901B-47AE-A254-21F0DFFD5F2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968673" y="1051031"/>
            <a:ext cx="4881083" cy="5171466"/>
          </a:xfrm>
          <a:prstGeom prst="roundRect">
            <a:avLst>
              <a:gd name="adj" fmla="val 10027"/>
            </a:avLst>
          </a:prstGeom>
          <a:solidFill>
            <a:schemeClr val="bg2">
              <a:lumMod val="75000"/>
            </a:schemeClr>
          </a:solidFill>
        </p:spPr>
        <p:txBody>
          <a:bodyPr wrap="square" anchor="ctr">
            <a:noAutofit/>
          </a:bodyPr>
          <a:lstStyle>
            <a:lvl1pPr algn="ctr">
              <a:defRPr/>
            </a:lvl1pPr>
          </a:lstStyle>
          <a:p>
            <a:endParaRPr lang="en-ID"/>
          </a:p>
        </p:txBody>
      </p:sp>
      <p:pic>
        <p:nvPicPr>
          <p:cNvPr id="12" name="Picture 2" descr="D:\KHABAR\ОНЛАЙН школа\LOGOMON\tvKAZ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671" y="375470"/>
            <a:ext cx="974089" cy="1789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9954807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AAD05432-4B70-4E73-BAF1-E3DED0C6DDD4}"/>
              </a:ext>
            </a:extLst>
          </p:cNvPr>
          <p:cNvSpPr/>
          <p:nvPr userDrawn="1"/>
        </p:nvSpPr>
        <p:spPr>
          <a:xfrm>
            <a:off x="11242378" y="301223"/>
            <a:ext cx="595333" cy="327440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b="1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DFC9D7BB-9178-4DCB-97FC-0D6FDA1147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12862" y="282380"/>
            <a:ext cx="456228" cy="365125"/>
          </a:xfrm>
        </p:spPr>
        <p:txBody>
          <a:bodyPr/>
          <a:lstStyle>
            <a:lvl1pPr algn="ctr">
              <a:defRPr sz="1200" b="1">
                <a:solidFill>
                  <a:schemeClr val="bg2"/>
                </a:solidFill>
                <a:latin typeface="+mj-lt"/>
              </a:defRPr>
            </a:lvl1pPr>
          </a:lstStyle>
          <a:p>
            <a:fld id="{E3813BF9-5145-4417-B95D-FA862797388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E4EADB7E-DD59-4404-BD1A-569B06338DFB}"/>
              </a:ext>
            </a:extLst>
          </p:cNvPr>
          <p:cNvSpPr/>
          <p:nvPr userDrawn="1"/>
        </p:nvSpPr>
        <p:spPr>
          <a:xfrm>
            <a:off x="353357" y="301223"/>
            <a:ext cx="1178719" cy="327440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b="1"/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21A36352-01F6-498C-8E1D-F0BC2021EDA6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955086" y="1174834"/>
            <a:ext cx="2411640" cy="2193206"/>
          </a:xfrm>
          <a:prstGeom prst="roundRect">
            <a:avLst>
              <a:gd name="adj" fmla="val 10027"/>
            </a:avLst>
          </a:prstGeom>
          <a:solidFill>
            <a:schemeClr val="bg2">
              <a:lumMod val="75000"/>
            </a:schemeClr>
          </a:solidFill>
        </p:spPr>
        <p:txBody>
          <a:bodyPr wrap="square" anchor="ctr">
            <a:noAutofit/>
          </a:bodyPr>
          <a:lstStyle>
            <a:lvl1pPr algn="ctr">
              <a:defRPr/>
            </a:lvl1pPr>
          </a:lstStyle>
          <a:p>
            <a:endParaRPr lang="en-ID"/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2D45CE94-76F3-4435-9141-AE9B896BD56B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5955086" y="3872314"/>
            <a:ext cx="2411640" cy="2193206"/>
          </a:xfrm>
          <a:prstGeom prst="roundRect">
            <a:avLst>
              <a:gd name="adj" fmla="val 10027"/>
            </a:avLst>
          </a:prstGeom>
          <a:solidFill>
            <a:schemeClr val="bg2">
              <a:lumMod val="75000"/>
            </a:schemeClr>
          </a:solidFill>
        </p:spPr>
        <p:txBody>
          <a:bodyPr wrap="square" anchor="ctr">
            <a:noAutofit/>
          </a:bodyPr>
          <a:lstStyle>
            <a:lvl1pPr algn="ctr">
              <a:defRPr/>
            </a:lvl1pPr>
          </a:lstStyle>
          <a:p>
            <a:endParaRPr lang="en-ID"/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9CE34D4E-09A7-40E0-B75F-365D1BEA885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942716" y="1082110"/>
            <a:ext cx="6860276" cy="1926532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>
              <a:defRPr sz="44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pic>
        <p:nvPicPr>
          <p:cNvPr id="9" name="Picture 2" descr="D:\KHABAR\ОНЛАЙН школа\LOGOMON\tvKAZ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671" y="375470"/>
            <a:ext cx="974089" cy="1789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1168617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icture Placeholder 15">
            <a:extLst>
              <a:ext uri="{FF2B5EF4-FFF2-40B4-BE49-F238E27FC236}">
                <a16:creationId xmlns:a16="http://schemas.microsoft.com/office/drawing/2014/main" id="{09C7FD82-7F33-40B4-8043-7F05F3727B04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942716" y="3872314"/>
            <a:ext cx="2411640" cy="2193206"/>
          </a:xfrm>
          <a:prstGeom prst="roundRect">
            <a:avLst>
              <a:gd name="adj" fmla="val 10027"/>
            </a:avLst>
          </a:prstGeom>
          <a:solidFill>
            <a:schemeClr val="bg2">
              <a:lumMod val="75000"/>
            </a:schemeClr>
          </a:solidFill>
        </p:spPr>
        <p:txBody>
          <a:bodyPr wrap="square" anchor="ctr">
            <a:noAutofit/>
          </a:bodyPr>
          <a:lstStyle>
            <a:lvl1pPr algn="ctr">
              <a:defRPr/>
            </a:lvl1pPr>
          </a:lstStyle>
          <a:p>
            <a:endParaRPr lang="en-ID"/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AAD05432-4B70-4E73-BAF1-E3DED0C6DDD4}"/>
              </a:ext>
            </a:extLst>
          </p:cNvPr>
          <p:cNvSpPr/>
          <p:nvPr userDrawn="1"/>
        </p:nvSpPr>
        <p:spPr>
          <a:xfrm>
            <a:off x="11242378" y="301223"/>
            <a:ext cx="595333" cy="327440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b="1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DFC9D7BB-9178-4DCB-97FC-0D6FDA1147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12862" y="282380"/>
            <a:ext cx="456228" cy="365125"/>
          </a:xfrm>
        </p:spPr>
        <p:txBody>
          <a:bodyPr/>
          <a:lstStyle>
            <a:lvl1pPr algn="ctr">
              <a:defRPr sz="1200" b="1">
                <a:solidFill>
                  <a:schemeClr val="bg2"/>
                </a:solidFill>
                <a:latin typeface="+mj-lt"/>
              </a:defRPr>
            </a:lvl1pPr>
          </a:lstStyle>
          <a:p>
            <a:fld id="{E3813BF9-5145-4417-B95D-FA862797388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E4EADB7E-DD59-4404-BD1A-569B06338DFB}"/>
              </a:ext>
            </a:extLst>
          </p:cNvPr>
          <p:cNvSpPr/>
          <p:nvPr userDrawn="1"/>
        </p:nvSpPr>
        <p:spPr>
          <a:xfrm>
            <a:off x="353357" y="301223"/>
            <a:ext cx="1178719" cy="327440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b="1"/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9CE34D4E-09A7-40E0-B75F-365D1BEA885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942716" y="977938"/>
            <a:ext cx="6860276" cy="1926532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>
              <a:defRPr sz="44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F2B13A89-47B9-47C0-82C5-EF69E144570B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383351" y="1174834"/>
            <a:ext cx="2411640" cy="2193206"/>
          </a:xfrm>
          <a:prstGeom prst="roundRect">
            <a:avLst>
              <a:gd name="adj" fmla="val 10027"/>
            </a:avLst>
          </a:prstGeom>
          <a:solidFill>
            <a:schemeClr val="bg2">
              <a:lumMod val="75000"/>
            </a:schemeClr>
          </a:solidFill>
        </p:spPr>
        <p:txBody>
          <a:bodyPr wrap="square" anchor="ctr">
            <a:noAutofit/>
          </a:bodyPr>
          <a:lstStyle>
            <a:lvl1pPr algn="ctr">
              <a:defRPr/>
            </a:lvl1pPr>
          </a:lstStyle>
          <a:p>
            <a:endParaRPr lang="en-ID"/>
          </a:p>
        </p:txBody>
      </p:sp>
      <p:sp>
        <p:nvSpPr>
          <p:cNvPr id="15" name="Picture Placeholder 14">
            <a:extLst>
              <a:ext uri="{FF2B5EF4-FFF2-40B4-BE49-F238E27FC236}">
                <a16:creationId xmlns:a16="http://schemas.microsoft.com/office/drawing/2014/main" id="{088ABD45-FF79-487C-91F5-BDEF8D54A8EA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383351" y="3872314"/>
            <a:ext cx="2411640" cy="2193206"/>
          </a:xfrm>
          <a:prstGeom prst="roundRect">
            <a:avLst>
              <a:gd name="adj" fmla="val 10027"/>
            </a:avLst>
          </a:prstGeom>
          <a:solidFill>
            <a:schemeClr val="bg2">
              <a:lumMod val="75000"/>
            </a:schemeClr>
          </a:solidFill>
        </p:spPr>
        <p:txBody>
          <a:bodyPr wrap="square" anchor="ctr">
            <a:noAutofit/>
          </a:bodyPr>
          <a:lstStyle>
            <a:lvl1pPr algn="ctr">
              <a:defRPr/>
            </a:lvl1pPr>
          </a:lstStyle>
          <a:p>
            <a:endParaRPr lang="en-ID"/>
          </a:p>
        </p:txBody>
      </p:sp>
      <p:pic>
        <p:nvPicPr>
          <p:cNvPr id="11" name="Picture 2" descr="D:\KHABAR\ОНЛАЙН школа\LOGOMON\tvKAZ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671" y="375470"/>
            <a:ext cx="974089" cy="1789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3201956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15">
            <a:extLst>
              <a:ext uri="{FF2B5EF4-FFF2-40B4-BE49-F238E27FC236}">
                <a16:creationId xmlns:a16="http://schemas.microsoft.com/office/drawing/2014/main" id="{40FB3B7B-E82C-4D07-BF23-26DA8F42CD5E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0" y="0"/>
            <a:ext cx="5760720" cy="6858000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 wrap="square" anchor="ctr">
            <a:noAutofit/>
          </a:bodyPr>
          <a:lstStyle>
            <a:lvl1pPr algn="ctr">
              <a:defRPr/>
            </a:lvl1pPr>
          </a:lstStyle>
          <a:p>
            <a:endParaRPr lang="en-ID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D219FE39-30ED-428F-BAD8-39CD85C52EB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434904" y="791200"/>
            <a:ext cx="6860276" cy="1926532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>
              <a:defRPr sz="44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663046CB-42C8-48A3-96D4-7C9D15D26F01}"/>
              </a:ext>
            </a:extLst>
          </p:cNvPr>
          <p:cNvSpPr/>
          <p:nvPr userDrawn="1"/>
        </p:nvSpPr>
        <p:spPr>
          <a:xfrm>
            <a:off x="11242378" y="301223"/>
            <a:ext cx="595333" cy="327440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b="1"/>
          </a:p>
        </p:txBody>
      </p:sp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C7AB48BC-3FDA-4C08-8531-BBB6D23DDE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12862" y="282380"/>
            <a:ext cx="456228" cy="365125"/>
          </a:xfrm>
        </p:spPr>
        <p:txBody>
          <a:bodyPr/>
          <a:lstStyle>
            <a:lvl1pPr algn="ctr">
              <a:defRPr sz="1200" b="1">
                <a:solidFill>
                  <a:schemeClr val="bg2"/>
                </a:solidFill>
                <a:latin typeface="+mj-lt"/>
              </a:defRPr>
            </a:lvl1pPr>
          </a:lstStyle>
          <a:p>
            <a:fld id="{E3813BF9-5145-4417-B95D-FA862797388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789799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icture Placeholder 9">
            <a:extLst>
              <a:ext uri="{FF2B5EF4-FFF2-40B4-BE49-F238E27FC236}">
                <a16:creationId xmlns:a16="http://schemas.microsoft.com/office/drawing/2014/main" id="{E8F9B0B5-E5BC-421A-9F49-1EA8AE36496C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6300488" y="2951545"/>
            <a:ext cx="4948798" cy="3259534"/>
          </a:xfrm>
          <a:prstGeom prst="roundRect">
            <a:avLst>
              <a:gd name="adj" fmla="val 10027"/>
            </a:avLst>
          </a:prstGeom>
          <a:solidFill>
            <a:schemeClr val="bg2">
              <a:lumMod val="75000"/>
            </a:schemeClr>
          </a:solidFill>
        </p:spPr>
        <p:txBody>
          <a:bodyPr wrap="square" anchor="ctr">
            <a:noAutofit/>
          </a:bodyPr>
          <a:lstStyle>
            <a:lvl1pPr algn="ctr">
              <a:defRPr/>
            </a:lvl1pPr>
          </a:lstStyle>
          <a:p>
            <a:endParaRPr lang="en-ID"/>
          </a:p>
        </p:txBody>
      </p:sp>
      <p:sp>
        <p:nvSpPr>
          <p:cNvPr id="15" name="Picture Placeholder 9">
            <a:extLst>
              <a:ext uri="{FF2B5EF4-FFF2-40B4-BE49-F238E27FC236}">
                <a16:creationId xmlns:a16="http://schemas.microsoft.com/office/drawing/2014/main" id="{8E8120B0-9FBE-4C78-A7DA-85D7DA82E3C0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942714" y="2951545"/>
            <a:ext cx="4948798" cy="3259534"/>
          </a:xfrm>
          <a:prstGeom prst="roundRect">
            <a:avLst>
              <a:gd name="adj" fmla="val 10027"/>
            </a:avLst>
          </a:prstGeom>
          <a:solidFill>
            <a:schemeClr val="bg2">
              <a:lumMod val="75000"/>
            </a:schemeClr>
          </a:solidFill>
        </p:spPr>
        <p:txBody>
          <a:bodyPr wrap="square" anchor="ctr">
            <a:noAutofit/>
          </a:bodyPr>
          <a:lstStyle>
            <a:lvl1pPr algn="ctr">
              <a:defRPr/>
            </a:lvl1pPr>
          </a:lstStyle>
          <a:p>
            <a:endParaRPr lang="en-ID"/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2EF8EDDF-7B4E-4028-8400-48063DC54FE9}"/>
              </a:ext>
            </a:extLst>
          </p:cNvPr>
          <p:cNvSpPr/>
          <p:nvPr userDrawn="1"/>
        </p:nvSpPr>
        <p:spPr>
          <a:xfrm>
            <a:off x="11242378" y="301223"/>
            <a:ext cx="595333" cy="327440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b="1"/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56C96727-1ADA-4D1C-8DBD-AA624DE020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12862" y="282380"/>
            <a:ext cx="456228" cy="365125"/>
          </a:xfrm>
        </p:spPr>
        <p:txBody>
          <a:bodyPr/>
          <a:lstStyle>
            <a:lvl1pPr algn="ctr">
              <a:defRPr sz="1200" b="1">
                <a:solidFill>
                  <a:schemeClr val="bg2"/>
                </a:solidFill>
                <a:latin typeface="+mj-lt"/>
              </a:defRPr>
            </a:lvl1pPr>
          </a:lstStyle>
          <a:p>
            <a:fld id="{E3813BF9-5145-4417-B95D-FA862797388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38889F2A-88FC-417C-8A5A-90C4585C98BC}"/>
              </a:ext>
            </a:extLst>
          </p:cNvPr>
          <p:cNvSpPr/>
          <p:nvPr userDrawn="1"/>
        </p:nvSpPr>
        <p:spPr>
          <a:xfrm>
            <a:off x="353357" y="301223"/>
            <a:ext cx="1178719" cy="327440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b="1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FB5144F3-59CC-4E8E-81F3-413EB3A51E7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942716" y="896915"/>
            <a:ext cx="6860276" cy="1926532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>
              <a:defRPr sz="44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pic>
        <p:nvPicPr>
          <p:cNvPr id="10" name="Picture 2" descr="D:\KHABAR\ОНЛАЙН школа\LOGOMON\tvKAZ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671" y="375470"/>
            <a:ext cx="974089" cy="1789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8071242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icture Placeholder 9">
            <a:extLst>
              <a:ext uri="{FF2B5EF4-FFF2-40B4-BE49-F238E27FC236}">
                <a16:creationId xmlns:a16="http://schemas.microsoft.com/office/drawing/2014/main" id="{F4767D20-668F-40A0-BCA8-2B03579DE66D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505756" y="867163"/>
            <a:ext cx="5248792" cy="2848310"/>
          </a:xfrm>
          <a:prstGeom prst="roundRect">
            <a:avLst>
              <a:gd name="adj" fmla="val 10027"/>
            </a:avLst>
          </a:prstGeom>
          <a:solidFill>
            <a:schemeClr val="bg2">
              <a:lumMod val="75000"/>
            </a:schemeClr>
          </a:solidFill>
        </p:spPr>
        <p:txBody>
          <a:bodyPr wrap="square" anchor="ctr">
            <a:noAutofit/>
          </a:bodyPr>
          <a:lstStyle>
            <a:lvl1pPr algn="ctr">
              <a:defRPr/>
            </a:lvl1pPr>
          </a:lstStyle>
          <a:p>
            <a:endParaRPr lang="en-ID"/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664A6AC4-5C21-4ABF-BC0E-7273CD95C0EC}"/>
              </a:ext>
            </a:extLst>
          </p:cNvPr>
          <p:cNvSpPr/>
          <p:nvPr userDrawn="1"/>
        </p:nvSpPr>
        <p:spPr>
          <a:xfrm>
            <a:off x="11242378" y="301223"/>
            <a:ext cx="595333" cy="327440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b="1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4DE370FB-46A6-4A5E-827A-F9CE2510DC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12862" y="282380"/>
            <a:ext cx="456228" cy="365125"/>
          </a:xfrm>
        </p:spPr>
        <p:txBody>
          <a:bodyPr/>
          <a:lstStyle>
            <a:lvl1pPr algn="ctr">
              <a:defRPr sz="1200" b="1">
                <a:solidFill>
                  <a:schemeClr val="bg2"/>
                </a:solidFill>
                <a:latin typeface="+mj-lt"/>
              </a:defRPr>
            </a:lvl1pPr>
          </a:lstStyle>
          <a:p>
            <a:fld id="{E3813BF9-5145-4417-B95D-FA862797388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4E2DCC27-BDEB-4B58-B30E-D64B645ECF75}"/>
              </a:ext>
            </a:extLst>
          </p:cNvPr>
          <p:cNvSpPr/>
          <p:nvPr userDrawn="1"/>
        </p:nvSpPr>
        <p:spPr>
          <a:xfrm>
            <a:off x="353357" y="301223"/>
            <a:ext cx="1178719" cy="327440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b="1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8DBB746C-0ADC-4E71-BA37-D4378CAE29E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437454" y="880085"/>
            <a:ext cx="6860276" cy="1926532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>
              <a:defRPr sz="44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18" name="Picture Placeholder 9">
            <a:extLst>
              <a:ext uri="{FF2B5EF4-FFF2-40B4-BE49-F238E27FC236}">
                <a16:creationId xmlns:a16="http://schemas.microsoft.com/office/drawing/2014/main" id="{B8DFB98F-1E0E-41D1-87AB-F45AF6C46693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505757" y="3831220"/>
            <a:ext cx="2568251" cy="2725557"/>
          </a:xfrm>
          <a:prstGeom prst="roundRect">
            <a:avLst>
              <a:gd name="adj" fmla="val 10027"/>
            </a:avLst>
          </a:prstGeom>
          <a:solidFill>
            <a:schemeClr val="bg2">
              <a:lumMod val="75000"/>
            </a:schemeClr>
          </a:solidFill>
        </p:spPr>
        <p:txBody>
          <a:bodyPr wrap="square" anchor="ctr">
            <a:noAutofit/>
          </a:bodyPr>
          <a:lstStyle>
            <a:lvl1pPr algn="ctr">
              <a:defRPr/>
            </a:lvl1pPr>
          </a:lstStyle>
          <a:p>
            <a:endParaRPr lang="en-ID"/>
          </a:p>
        </p:txBody>
      </p:sp>
      <p:sp>
        <p:nvSpPr>
          <p:cNvPr id="22" name="Picture Placeholder 9">
            <a:extLst>
              <a:ext uri="{FF2B5EF4-FFF2-40B4-BE49-F238E27FC236}">
                <a16:creationId xmlns:a16="http://schemas.microsoft.com/office/drawing/2014/main" id="{B93F1C18-14EE-4396-BAE5-DBFAD47C7E12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3186297" y="3831220"/>
            <a:ext cx="2568251" cy="2725557"/>
          </a:xfrm>
          <a:prstGeom prst="roundRect">
            <a:avLst>
              <a:gd name="adj" fmla="val 10027"/>
            </a:avLst>
          </a:prstGeom>
          <a:solidFill>
            <a:schemeClr val="bg2">
              <a:lumMod val="75000"/>
            </a:schemeClr>
          </a:solidFill>
        </p:spPr>
        <p:txBody>
          <a:bodyPr wrap="square" anchor="ctr">
            <a:noAutofit/>
          </a:bodyPr>
          <a:lstStyle>
            <a:lvl1pPr algn="ctr">
              <a:defRPr/>
            </a:lvl1pPr>
          </a:lstStyle>
          <a:p>
            <a:endParaRPr lang="en-ID"/>
          </a:p>
        </p:txBody>
      </p:sp>
      <p:pic>
        <p:nvPicPr>
          <p:cNvPr id="12" name="Picture 2" descr="D:\KHABAR\ОНЛАЙН школа\LOGOMON\tvKAZ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671" y="375470"/>
            <a:ext cx="974089" cy="1789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0987224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icture Placeholder 9">
            <a:extLst>
              <a:ext uri="{FF2B5EF4-FFF2-40B4-BE49-F238E27FC236}">
                <a16:creationId xmlns:a16="http://schemas.microsoft.com/office/drawing/2014/main" id="{47909367-C9B0-4EBB-A3FC-EC2057361685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8916567" y="1537563"/>
            <a:ext cx="2190695" cy="4614315"/>
          </a:xfrm>
          <a:prstGeom prst="roundRect">
            <a:avLst>
              <a:gd name="adj" fmla="val 10027"/>
            </a:avLst>
          </a:prstGeom>
          <a:solidFill>
            <a:schemeClr val="bg2">
              <a:lumMod val="75000"/>
            </a:schemeClr>
          </a:solidFill>
        </p:spPr>
        <p:txBody>
          <a:bodyPr wrap="square" anchor="ctr">
            <a:noAutofit/>
          </a:bodyPr>
          <a:lstStyle>
            <a:lvl1pPr algn="ctr">
              <a:defRPr/>
            </a:lvl1pPr>
          </a:lstStyle>
          <a:p>
            <a:endParaRPr lang="en-ID"/>
          </a:p>
        </p:txBody>
      </p:sp>
      <p:sp>
        <p:nvSpPr>
          <p:cNvPr id="18" name="Picture Placeholder 9">
            <a:extLst>
              <a:ext uri="{FF2B5EF4-FFF2-40B4-BE49-F238E27FC236}">
                <a16:creationId xmlns:a16="http://schemas.microsoft.com/office/drawing/2014/main" id="{5E4C9993-4434-439D-B3FB-76B01407A250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7027358" y="1125503"/>
            <a:ext cx="2190695" cy="4614315"/>
          </a:xfrm>
          <a:prstGeom prst="roundRect">
            <a:avLst>
              <a:gd name="adj" fmla="val 10027"/>
            </a:avLst>
          </a:prstGeom>
          <a:solidFill>
            <a:schemeClr val="bg2">
              <a:lumMod val="75000"/>
            </a:schemeClr>
          </a:solidFill>
        </p:spPr>
        <p:txBody>
          <a:bodyPr wrap="square" anchor="ctr">
            <a:noAutofit/>
          </a:bodyPr>
          <a:lstStyle>
            <a:lvl1pPr algn="ctr">
              <a:defRPr/>
            </a:lvl1pPr>
          </a:lstStyle>
          <a:p>
            <a:endParaRPr lang="en-ID"/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8E03AF48-BA90-4513-B7E5-262FA08AF789}"/>
              </a:ext>
            </a:extLst>
          </p:cNvPr>
          <p:cNvSpPr/>
          <p:nvPr userDrawn="1"/>
        </p:nvSpPr>
        <p:spPr>
          <a:xfrm>
            <a:off x="11242378" y="301223"/>
            <a:ext cx="595333" cy="327440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b="1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13F9EBB4-5CF9-49FF-8765-2F603B8676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12862" y="282380"/>
            <a:ext cx="456228" cy="365125"/>
          </a:xfrm>
        </p:spPr>
        <p:txBody>
          <a:bodyPr/>
          <a:lstStyle>
            <a:lvl1pPr algn="ctr">
              <a:defRPr sz="1200" b="1">
                <a:solidFill>
                  <a:schemeClr val="bg2"/>
                </a:solidFill>
                <a:latin typeface="+mj-lt"/>
              </a:defRPr>
            </a:lvl1pPr>
          </a:lstStyle>
          <a:p>
            <a:fld id="{E3813BF9-5145-4417-B95D-FA862797388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C922ECF5-C542-4E0F-8448-945426B64EBE}"/>
              </a:ext>
            </a:extLst>
          </p:cNvPr>
          <p:cNvSpPr/>
          <p:nvPr userDrawn="1"/>
        </p:nvSpPr>
        <p:spPr>
          <a:xfrm>
            <a:off x="353357" y="301223"/>
            <a:ext cx="1178719" cy="327440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b="1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96815EBE-4EAF-4A3E-B0B5-49AE35A2D1A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942716" y="1024236"/>
            <a:ext cx="6860276" cy="1926532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>
              <a:defRPr sz="44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pic>
        <p:nvPicPr>
          <p:cNvPr id="9" name="Picture 2" descr="D:\KHABAR\ОНЛАЙН школа\LOGOMON\tvKAZ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671" y="375470"/>
            <a:ext cx="974089" cy="1789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5398885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43AF2A65-410F-4A54-8399-6A8D14C52CC1}"/>
              </a:ext>
            </a:extLst>
          </p:cNvPr>
          <p:cNvSpPr/>
          <p:nvPr userDrawn="1"/>
        </p:nvSpPr>
        <p:spPr>
          <a:xfrm>
            <a:off x="11242378" y="301223"/>
            <a:ext cx="595333" cy="327440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b="1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5576989E-9AC5-4F74-9A3F-818735E009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12862" y="282380"/>
            <a:ext cx="456228" cy="365125"/>
          </a:xfrm>
        </p:spPr>
        <p:txBody>
          <a:bodyPr/>
          <a:lstStyle>
            <a:lvl1pPr algn="ctr">
              <a:defRPr sz="1200" b="1">
                <a:solidFill>
                  <a:schemeClr val="bg2"/>
                </a:solidFill>
                <a:latin typeface="+mj-lt"/>
              </a:defRPr>
            </a:lvl1pPr>
          </a:lstStyle>
          <a:p>
            <a:fld id="{E3813BF9-5145-4417-B95D-FA862797388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30ECDBF7-FE9A-4C2D-9C60-9F319A7344EE}"/>
              </a:ext>
            </a:extLst>
          </p:cNvPr>
          <p:cNvSpPr/>
          <p:nvPr userDrawn="1"/>
        </p:nvSpPr>
        <p:spPr>
          <a:xfrm>
            <a:off x="353357" y="301223"/>
            <a:ext cx="1178719" cy="327440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b="1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58B0E6FA-785B-4140-91AD-DF0BEBF583D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506903" y="750658"/>
            <a:ext cx="6860276" cy="1926532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>
              <a:defRPr sz="44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13" name="Picture Placeholder 9">
            <a:extLst>
              <a:ext uri="{FF2B5EF4-FFF2-40B4-BE49-F238E27FC236}">
                <a16:creationId xmlns:a16="http://schemas.microsoft.com/office/drawing/2014/main" id="{C1C954D3-21FB-4B97-9EE8-81A09B68BB95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-46299" y="1747778"/>
            <a:ext cx="5347504" cy="3368233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 wrap="square" anchor="ctr">
            <a:noAutofit/>
          </a:bodyPr>
          <a:lstStyle>
            <a:lvl1pPr algn="ctr">
              <a:defRPr/>
            </a:lvl1pPr>
          </a:lstStyle>
          <a:p>
            <a:endParaRPr lang="en-ID"/>
          </a:p>
        </p:txBody>
      </p:sp>
      <p:pic>
        <p:nvPicPr>
          <p:cNvPr id="11" name="Picture 2" descr="D:\KHABAR\ОНЛАЙН школа\LOGOMON\tvKAZ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671" y="375470"/>
            <a:ext cx="974089" cy="1789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8768562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F3A3B6A2-681D-47D2-B99D-0A0ACC9412EE}"/>
              </a:ext>
            </a:extLst>
          </p:cNvPr>
          <p:cNvSpPr/>
          <p:nvPr userDrawn="1"/>
        </p:nvSpPr>
        <p:spPr>
          <a:xfrm>
            <a:off x="11242378" y="301223"/>
            <a:ext cx="595333" cy="327440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b="1"/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CEECE9A8-3E2A-43A6-BA05-F714D884F0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12862" y="282380"/>
            <a:ext cx="456228" cy="365125"/>
          </a:xfrm>
        </p:spPr>
        <p:txBody>
          <a:bodyPr/>
          <a:lstStyle>
            <a:lvl1pPr algn="ctr">
              <a:defRPr sz="1200" b="1">
                <a:solidFill>
                  <a:schemeClr val="bg2"/>
                </a:solidFill>
                <a:latin typeface="+mj-lt"/>
              </a:defRPr>
            </a:lvl1pPr>
          </a:lstStyle>
          <a:p>
            <a:fld id="{E3813BF9-5145-4417-B95D-FA862797388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157DE4C7-3319-4475-809B-ED428F297C42}"/>
              </a:ext>
            </a:extLst>
          </p:cNvPr>
          <p:cNvSpPr/>
          <p:nvPr userDrawn="1"/>
        </p:nvSpPr>
        <p:spPr>
          <a:xfrm>
            <a:off x="353357" y="301223"/>
            <a:ext cx="1178719" cy="327440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b="1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C3839D2A-4AB5-4CB1-A7D9-3E6AA48BDFE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665862" y="682491"/>
            <a:ext cx="6860276" cy="1146309"/>
          </a:xfrm>
          <a:prstGeom prst="rect">
            <a:avLst/>
          </a:prstGeom>
        </p:spPr>
        <p:txBody>
          <a:bodyPr anchor="ctr">
            <a:noAutofit/>
          </a:bodyPr>
          <a:lstStyle>
            <a:lvl1pPr algn="ctr">
              <a:defRPr sz="44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pic>
        <p:nvPicPr>
          <p:cNvPr id="10" name="Picture 2" descr="D:\KHABAR\ОНЛАЙН школа\LOGOMON\tvKAZ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671" y="375470"/>
            <a:ext cx="974089" cy="1789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428059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7685EDED-11D7-4A26-BF8F-53B82EFAF814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  <a:solidFill>
            <a:schemeClr val="bg2">
              <a:lumMod val="75000"/>
            </a:schemeClr>
          </a:solidFill>
        </p:spPr>
        <p:txBody>
          <a:bodyPr anchor="ctr">
            <a:normAutofit/>
          </a:bodyPr>
          <a:lstStyle>
            <a:lvl1pPr algn="ctr">
              <a:defRPr sz="1800"/>
            </a:lvl1pPr>
          </a:lstStyle>
          <a:p>
            <a:endParaRPr lang="en-ID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B1F556B0-DB95-4287-8EEA-271C1177BE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12862" y="282380"/>
            <a:ext cx="456228" cy="365125"/>
          </a:xfrm>
        </p:spPr>
        <p:txBody>
          <a:bodyPr/>
          <a:lstStyle>
            <a:lvl1pPr algn="ctr">
              <a:defRPr sz="1200" b="1">
                <a:solidFill>
                  <a:schemeClr val="bg2"/>
                </a:solidFill>
                <a:latin typeface="+mj-lt"/>
              </a:defRPr>
            </a:lvl1pPr>
          </a:lstStyle>
          <a:p>
            <a:fld id="{E3813BF9-5145-4417-B95D-FA862797388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845569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487F0840-6516-4401-855E-E7509A6A4CC3}"/>
              </a:ext>
            </a:extLst>
          </p:cNvPr>
          <p:cNvSpPr/>
          <p:nvPr userDrawn="1"/>
        </p:nvSpPr>
        <p:spPr>
          <a:xfrm>
            <a:off x="11242378" y="301223"/>
            <a:ext cx="595333" cy="327440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b="1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8AA41A2A-F54C-488B-9841-0748FE651F70}"/>
              </a:ext>
            </a:extLst>
          </p:cNvPr>
          <p:cNvSpPr txBox="1">
            <a:spLocks/>
          </p:cNvSpPr>
          <p:nvPr userDrawn="1"/>
        </p:nvSpPr>
        <p:spPr>
          <a:xfrm>
            <a:off x="11312862" y="282380"/>
            <a:ext cx="45622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b="1" kern="1200">
                <a:solidFill>
                  <a:schemeClr val="bg2"/>
                </a:solidFill>
                <a:latin typeface="+mj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3813BF9-5145-4417-B95D-FA862797388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43C5D532-AC8F-43A7-A56B-B1CFBB96A45E}"/>
              </a:ext>
            </a:extLst>
          </p:cNvPr>
          <p:cNvSpPr/>
          <p:nvPr userDrawn="1"/>
        </p:nvSpPr>
        <p:spPr>
          <a:xfrm>
            <a:off x="353357" y="301223"/>
            <a:ext cx="1178719" cy="327440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b="1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FFCB548A-524F-42B6-B0F1-9018EE4B202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825670" y="667535"/>
            <a:ext cx="6860276" cy="1926532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>
              <a:defRPr sz="44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pic>
        <p:nvPicPr>
          <p:cNvPr id="9" name="Picture 2" descr="D:\KHABAR\ОНЛАЙН школа\LOGOMON\tvKAZ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671" y="375470"/>
            <a:ext cx="974089" cy="1789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092281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A59184B1-BBB6-4ADA-A748-20977C70C4F6}"/>
              </a:ext>
            </a:extLst>
          </p:cNvPr>
          <p:cNvSpPr/>
          <p:nvPr userDrawn="1"/>
        </p:nvSpPr>
        <p:spPr>
          <a:xfrm>
            <a:off x="11242378" y="301223"/>
            <a:ext cx="595333" cy="327440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b="1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331A58F2-814F-46E3-AA2C-BBDE9E431F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12862" y="282380"/>
            <a:ext cx="456228" cy="365125"/>
          </a:xfrm>
        </p:spPr>
        <p:txBody>
          <a:bodyPr/>
          <a:lstStyle>
            <a:lvl1pPr algn="ctr">
              <a:defRPr sz="1200" b="1">
                <a:solidFill>
                  <a:schemeClr val="bg2"/>
                </a:solidFill>
                <a:latin typeface="+mj-lt"/>
              </a:defRPr>
            </a:lvl1pPr>
          </a:lstStyle>
          <a:p>
            <a:fld id="{E3813BF9-5145-4417-B95D-FA862797388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629805F4-D703-41B1-86C7-034DE53A41C6}"/>
              </a:ext>
            </a:extLst>
          </p:cNvPr>
          <p:cNvSpPr/>
          <p:nvPr userDrawn="1"/>
        </p:nvSpPr>
        <p:spPr>
          <a:xfrm>
            <a:off x="353357" y="301223"/>
            <a:ext cx="1178719" cy="327440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b="1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48B6A3C5-7DBA-441A-96FB-AE700F5D028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942716" y="1106182"/>
            <a:ext cx="6860276" cy="1926532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>
              <a:defRPr sz="44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pic>
        <p:nvPicPr>
          <p:cNvPr id="9" name="Picture 2" descr="D:\KHABAR\ОНЛАЙН школа\LOGOMON\tvKAZ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671" y="375470"/>
            <a:ext cx="974089" cy="1789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3943439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487F0840-6516-4401-855E-E7509A6A4CC3}"/>
              </a:ext>
            </a:extLst>
          </p:cNvPr>
          <p:cNvSpPr/>
          <p:nvPr userDrawn="1"/>
        </p:nvSpPr>
        <p:spPr>
          <a:xfrm>
            <a:off x="11242378" y="301223"/>
            <a:ext cx="595333" cy="327440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b="1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8AA41A2A-F54C-488B-9841-0748FE651F70}"/>
              </a:ext>
            </a:extLst>
          </p:cNvPr>
          <p:cNvSpPr txBox="1">
            <a:spLocks/>
          </p:cNvSpPr>
          <p:nvPr userDrawn="1"/>
        </p:nvSpPr>
        <p:spPr>
          <a:xfrm>
            <a:off x="11312862" y="282380"/>
            <a:ext cx="45622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b="1" kern="1200">
                <a:solidFill>
                  <a:schemeClr val="bg2"/>
                </a:solidFill>
                <a:latin typeface="+mj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3813BF9-5145-4417-B95D-FA862797388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43C5D532-AC8F-43A7-A56B-B1CFBB96A45E}"/>
              </a:ext>
            </a:extLst>
          </p:cNvPr>
          <p:cNvSpPr/>
          <p:nvPr userDrawn="1"/>
        </p:nvSpPr>
        <p:spPr>
          <a:xfrm>
            <a:off x="353357" y="301223"/>
            <a:ext cx="1178719" cy="327440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b="1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FFCB548A-524F-42B6-B0F1-9018EE4B202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513152" y="740453"/>
            <a:ext cx="6860276" cy="1926532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>
              <a:defRPr sz="44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pic>
        <p:nvPicPr>
          <p:cNvPr id="9" name="Picture 2" descr="D:\KHABAR\ОНЛАЙН школа\LOGOMON\tvKAZ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671" y="375470"/>
            <a:ext cx="974089" cy="1789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3299326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8FDF4D62-2398-4AE4-82EB-F08B0C70024F}"/>
              </a:ext>
            </a:extLst>
          </p:cNvPr>
          <p:cNvSpPr/>
          <p:nvPr userDrawn="1"/>
        </p:nvSpPr>
        <p:spPr>
          <a:xfrm>
            <a:off x="11242378" y="301223"/>
            <a:ext cx="595333" cy="327440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b="1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2D700F2E-E8DD-4E58-9F5F-10C35AC5F6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12862" y="282380"/>
            <a:ext cx="456228" cy="365125"/>
          </a:xfrm>
        </p:spPr>
        <p:txBody>
          <a:bodyPr/>
          <a:lstStyle>
            <a:lvl1pPr algn="ctr">
              <a:defRPr sz="1200" b="1">
                <a:solidFill>
                  <a:schemeClr val="bg2"/>
                </a:solidFill>
                <a:latin typeface="+mj-lt"/>
              </a:defRPr>
            </a:lvl1pPr>
          </a:lstStyle>
          <a:p>
            <a:fld id="{E3813BF9-5145-4417-B95D-FA862797388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4CE2A551-C44B-42F7-8246-A83B9633E38E}"/>
              </a:ext>
            </a:extLst>
          </p:cNvPr>
          <p:cNvSpPr/>
          <p:nvPr userDrawn="1"/>
        </p:nvSpPr>
        <p:spPr>
          <a:xfrm>
            <a:off x="353357" y="301223"/>
            <a:ext cx="1178719" cy="327440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b="1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7ACAC7CE-A7D2-4CA3-98C8-A5831619AC2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50119" y="1198782"/>
            <a:ext cx="6860276" cy="1926532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>
              <a:defRPr sz="44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pic>
        <p:nvPicPr>
          <p:cNvPr id="9" name="Picture 2" descr="D:\KHABAR\ОНЛАЙН школа\LOGOMON\tvKAZ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671" y="375470"/>
            <a:ext cx="974089" cy="1789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9458035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15">
            <a:extLst>
              <a:ext uri="{FF2B5EF4-FFF2-40B4-BE49-F238E27FC236}">
                <a16:creationId xmlns:a16="http://schemas.microsoft.com/office/drawing/2014/main" id="{56E58034-299F-43C5-BADE-3D7C7C130C6F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496380" y="946327"/>
            <a:ext cx="2592259" cy="2629993"/>
          </a:xfrm>
          <a:prstGeom prst="roundRect">
            <a:avLst>
              <a:gd name="adj" fmla="val 10027"/>
            </a:avLst>
          </a:prstGeom>
          <a:solidFill>
            <a:schemeClr val="bg2">
              <a:lumMod val="75000"/>
            </a:schemeClr>
          </a:solidFill>
        </p:spPr>
        <p:txBody>
          <a:bodyPr wrap="square" anchor="ctr">
            <a:noAutofit/>
          </a:bodyPr>
          <a:lstStyle>
            <a:lvl1pPr algn="ctr">
              <a:defRPr sz="1200"/>
            </a:lvl1pPr>
          </a:lstStyle>
          <a:p>
            <a:endParaRPr lang="en-ID"/>
          </a:p>
        </p:txBody>
      </p:sp>
      <p:sp>
        <p:nvSpPr>
          <p:cNvPr id="19" name="Picture Placeholder 15">
            <a:extLst>
              <a:ext uri="{FF2B5EF4-FFF2-40B4-BE49-F238E27FC236}">
                <a16:creationId xmlns:a16="http://schemas.microsoft.com/office/drawing/2014/main" id="{AB530C88-3238-4E45-AC4F-0738E0ECBAEF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3381228" y="946326"/>
            <a:ext cx="2592259" cy="2629993"/>
          </a:xfrm>
          <a:prstGeom prst="roundRect">
            <a:avLst>
              <a:gd name="adj" fmla="val 10027"/>
            </a:avLst>
          </a:prstGeom>
          <a:solidFill>
            <a:schemeClr val="bg2">
              <a:lumMod val="75000"/>
            </a:schemeClr>
          </a:solidFill>
        </p:spPr>
        <p:txBody>
          <a:bodyPr wrap="square" anchor="ctr">
            <a:noAutofit/>
          </a:bodyPr>
          <a:lstStyle>
            <a:lvl1pPr algn="ctr">
              <a:defRPr sz="1200"/>
            </a:lvl1pPr>
          </a:lstStyle>
          <a:p>
            <a:endParaRPr lang="en-ID"/>
          </a:p>
        </p:txBody>
      </p:sp>
      <p:sp>
        <p:nvSpPr>
          <p:cNvPr id="20" name="Picture Placeholder 15">
            <a:extLst>
              <a:ext uri="{FF2B5EF4-FFF2-40B4-BE49-F238E27FC236}">
                <a16:creationId xmlns:a16="http://schemas.microsoft.com/office/drawing/2014/main" id="{C7287904-DA84-4FDD-969C-ACF5203C88D8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483352" y="3777470"/>
            <a:ext cx="2592259" cy="2629993"/>
          </a:xfrm>
          <a:prstGeom prst="roundRect">
            <a:avLst>
              <a:gd name="adj" fmla="val 10027"/>
            </a:avLst>
          </a:prstGeom>
          <a:solidFill>
            <a:schemeClr val="bg2">
              <a:lumMod val="75000"/>
            </a:schemeClr>
          </a:solidFill>
        </p:spPr>
        <p:txBody>
          <a:bodyPr wrap="square" anchor="ctr">
            <a:noAutofit/>
          </a:bodyPr>
          <a:lstStyle>
            <a:lvl1pPr algn="ctr">
              <a:defRPr sz="1200"/>
            </a:lvl1pPr>
          </a:lstStyle>
          <a:p>
            <a:endParaRPr lang="en-ID"/>
          </a:p>
        </p:txBody>
      </p:sp>
      <p:sp>
        <p:nvSpPr>
          <p:cNvPr id="21" name="Picture Placeholder 15">
            <a:extLst>
              <a:ext uri="{FF2B5EF4-FFF2-40B4-BE49-F238E27FC236}">
                <a16:creationId xmlns:a16="http://schemas.microsoft.com/office/drawing/2014/main" id="{F282FC72-C668-4CD9-A6E8-D3414D04BF29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3368200" y="3777469"/>
            <a:ext cx="2592259" cy="2629993"/>
          </a:xfrm>
          <a:prstGeom prst="roundRect">
            <a:avLst>
              <a:gd name="adj" fmla="val 10027"/>
            </a:avLst>
          </a:prstGeom>
          <a:solidFill>
            <a:schemeClr val="bg2">
              <a:lumMod val="75000"/>
            </a:schemeClr>
          </a:solidFill>
        </p:spPr>
        <p:txBody>
          <a:bodyPr wrap="square" anchor="ctr">
            <a:noAutofit/>
          </a:bodyPr>
          <a:lstStyle>
            <a:lvl1pPr algn="ctr">
              <a:defRPr sz="1200"/>
            </a:lvl1pPr>
          </a:lstStyle>
          <a:p>
            <a:endParaRPr lang="en-ID"/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62264CF1-88C3-419C-AB5F-0C7AA585EF8D}"/>
              </a:ext>
            </a:extLst>
          </p:cNvPr>
          <p:cNvSpPr/>
          <p:nvPr userDrawn="1"/>
        </p:nvSpPr>
        <p:spPr>
          <a:xfrm>
            <a:off x="11242378" y="301223"/>
            <a:ext cx="595333" cy="327440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b="1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D0265EAF-8697-4908-AFAC-20E5C9D44326}"/>
              </a:ext>
            </a:extLst>
          </p:cNvPr>
          <p:cNvSpPr txBox="1">
            <a:spLocks/>
          </p:cNvSpPr>
          <p:nvPr userDrawn="1"/>
        </p:nvSpPr>
        <p:spPr>
          <a:xfrm>
            <a:off x="11312862" y="282380"/>
            <a:ext cx="45622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b="1" kern="1200">
                <a:solidFill>
                  <a:schemeClr val="bg2"/>
                </a:solidFill>
                <a:latin typeface="+mj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3813BF9-5145-4417-B95D-FA862797388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589500ED-8EFC-4A83-9782-9325EEC0BA12}"/>
              </a:ext>
            </a:extLst>
          </p:cNvPr>
          <p:cNvSpPr/>
          <p:nvPr userDrawn="1"/>
        </p:nvSpPr>
        <p:spPr>
          <a:xfrm>
            <a:off x="353357" y="301223"/>
            <a:ext cx="1178719" cy="327440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b="1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31CF62FD-3C11-47E6-B1AB-C001BD9B074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563952" y="1136693"/>
            <a:ext cx="6860276" cy="1926532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>
              <a:defRPr sz="44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pic>
        <p:nvPicPr>
          <p:cNvPr id="12" name="Picture 2" descr="D:\KHABAR\ОНЛАЙН школа\LOGOMON\tvKAZ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671" y="375470"/>
            <a:ext cx="974089" cy="1789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9955717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8FDF4D62-2398-4AE4-82EB-F08B0C70024F}"/>
              </a:ext>
            </a:extLst>
          </p:cNvPr>
          <p:cNvSpPr/>
          <p:nvPr userDrawn="1"/>
        </p:nvSpPr>
        <p:spPr>
          <a:xfrm>
            <a:off x="11242378" y="301223"/>
            <a:ext cx="595333" cy="327440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b="1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2D700F2E-E8DD-4E58-9F5F-10C35AC5F6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12862" y="282380"/>
            <a:ext cx="456228" cy="365125"/>
          </a:xfrm>
        </p:spPr>
        <p:txBody>
          <a:bodyPr/>
          <a:lstStyle>
            <a:lvl1pPr algn="ctr">
              <a:defRPr sz="1200" b="1">
                <a:solidFill>
                  <a:schemeClr val="bg2"/>
                </a:solidFill>
                <a:latin typeface="+mj-lt"/>
              </a:defRPr>
            </a:lvl1pPr>
          </a:lstStyle>
          <a:p>
            <a:fld id="{E3813BF9-5145-4417-B95D-FA862797388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4CE2A551-C44B-42F7-8246-A83B9633E38E}"/>
              </a:ext>
            </a:extLst>
          </p:cNvPr>
          <p:cNvSpPr/>
          <p:nvPr userDrawn="1"/>
        </p:nvSpPr>
        <p:spPr>
          <a:xfrm>
            <a:off x="353357" y="301223"/>
            <a:ext cx="1178719" cy="327440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b="1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7ACAC7CE-A7D2-4CA3-98C8-A5831619AC2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757184" y="135329"/>
            <a:ext cx="6860276" cy="1926532"/>
          </a:xfrm>
          <a:prstGeom prst="rect">
            <a:avLst/>
          </a:prstGeom>
        </p:spPr>
        <p:txBody>
          <a:bodyPr anchor="ctr">
            <a:noAutofit/>
          </a:bodyPr>
          <a:lstStyle>
            <a:lvl1pPr algn="ctr">
              <a:defRPr sz="44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11" name="Picture Placeholder 15">
            <a:extLst>
              <a:ext uri="{FF2B5EF4-FFF2-40B4-BE49-F238E27FC236}">
                <a16:creationId xmlns:a16="http://schemas.microsoft.com/office/drawing/2014/main" id="{55C637F5-D1EC-40F8-B892-3041F157E681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643004" y="1985661"/>
            <a:ext cx="1237553" cy="1238007"/>
          </a:xfrm>
          <a:prstGeom prst="roundRect">
            <a:avLst>
              <a:gd name="adj" fmla="val 10027"/>
            </a:avLst>
          </a:prstGeom>
          <a:solidFill>
            <a:schemeClr val="bg2">
              <a:lumMod val="75000"/>
            </a:schemeClr>
          </a:solidFill>
        </p:spPr>
        <p:txBody>
          <a:bodyPr wrap="square" anchor="ctr">
            <a:noAutofit/>
          </a:bodyPr>
          <a:lstStyle>
            <a:lvl1pPr algn="ctr">
              <a:defRPr sz="1200"/>
            </a:lvl1pPr>
          </a:lstStyle>
          <a:p>
            <a:endParaRPr lang="en-ID"/>
          </a:p>
        </p:txBody>
      </p:sp>
      <p:sp>
        <p:nvSpPr>
          <p:cNvPr id="29" name="Picture Placeholder 15">
            <a:extLst>
              <a:ext uri="{FF2B5EF4-FFF2-40B4-BE49-F238E27FC236}">
                <a16:creationId xmlns:a16="http://schemas.microsoft.com/office/drawing/2014/main" id="{7B6584BF-A5F0-4D14-AB3C-251B01128D9F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4555401" y="1985661"/>
            <a:ext cx="1237553" cy="1238007"/>
          </a:xfrm>
          <a:prstGeom prst="roundRect">
            <a:avLst>
              <a:gd name="adj" fmla="val 10027"/>
            </a:avLst>
          </a:prstGeom>
          <a:solidFill>
            <a:schemeClr val="bg2">
              <a:lumMod val="75000"/>
            </a:schemeClr>
          </a:solidFill>
        </p:spPr>
        <p:txBody>
          <a:bodyPr wrap="square" anchor="ctr">
            <a:noAutofit/>
          </a:bodyPr>
          <a:lstStyle>
            <a:lvl1pPr algn="ctr">
              <a:defRPr sz="1200"/>
            </a:lvl1pPr>
          </a:lstStyle>
          <a:p>
            <a:endParaRPr lang="en-ID"/>
          </a:p>
        </p:txBody>
      </p:sp>
      <p:sp>
        <p:nvSpPr>
          <p:cNvPr id="30" name="Picture Placeholder 15">
            <a:extLst>
              <a:ext uri="{FF2B5EF4-FFF2-40B4-BE49-F238E27FC236}">
                <a16:creationId xmlns:a16="http://schemas.microsoft.com/office/drawing/2014/main" id="{19FEFA85-2B2D-4508-A193-8A3EC8B397C7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8430289" y="1985661"/>
            <a:ext cx="1237553" cy="1238007"/>
          </a:xfrm>
          <a:prstGeom prst="roundRect">
            <a:avLst>
              <a:gd name="adj" fmla="val 10027"/>
            </a:avLst>
          </a:prstGeom>
          <a:solidFill>
            <a:schemeClr val="bg2">
              <a:lumMod val="75000"/>
            </a:schemeClr>
          </a:solidFill>
        </p:spPr>
        <p:txBody>
          <a:bodyPr wrap="square" anchor="ctr">
            <a:noAutofit/>
          </a:bodyPr>
          <a:lstStyle>
            <a:lvl1pPr algn="ctr">
              <a:defRPr sz="1200"/>
            </a:lvl1pPr>
          </a:lstStyle>
          <a:p>
            <a:endParaRPr lang="en-ID"/>
          </a:p>
        </p:txBody>
      </p:sp>
      <p:pic>
        <p:nvPicPr>
          <p:cNvPr id="13" name="Picture 2" descr="D:\KHABAR\ОНЛАЙН школа\LOGOMON\tvKAZ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671" y="375470"/>
            <a:ext cx="974089" cy="1789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4131108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12">
            <a:extLst>
              <a:ext uri="{FF2B5EF4-FFF2-40B4-BE49-F238E27FC236}">
                <a16:creationId xmlns:a16="http://schemas.microsoft.com/office/drawing/2014/main" id="{4EF08015-1653-43D1-95DF-E7251BBDBEF9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-5450" y="0"/>
            <a:ext cx="5374640" cy="6858000"/>
          </a:xfrm>
          <a:custGeom>
            <a:avLst/>
            <a:gdLst>
              <a:gd name="connsiteX0" fmla="*/ 0 w 5374640"/>
              <a:gd name="connsiteY0" fmla="*/ 0 h 6858000"/>
              <a:gd name="connsiteX1" fmla="*/ 4829383 w 5374640"/>
              <a:gd name="connsiteY1" fmla="*/ 0 h 6858000"/>
              <a:gd name="connsiteX2" fmla="*/ 5374640 w 5374640"/>
              <a:gd name="connsiteY2" fmla="*/ 545257 h 6858000"/>
              <a:gd name="connsiteX3" fmla="*/ 5374640 w 5374640"/>
              <a:gd name="connsiteY3" fmla="*/ 6312743 h 6858000"/>
              <a:gd name="connsiteX4" fmla="*/ 4829383 w 5374640"/>
              <a:gd name="connsiteY4" fmla="*/ 6858000 h 6858000"/>
              <a:gd name="connsiteX5" fmla="*/ 0 w 5374640"/>
              <a:gd name="connsiteY5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374640" h="6858000">
                <a:moveTo>
                  <a:pt x="0" y="0"/>
                </a:moveTo>
                <a:lnTo>
                  <a:pt x="4829383" y="0"/>
                </a:lnTo>
                <a:cubicBezTo>
                  <a:pt x="5130520" y="0"/>
                  <a:pt x="5374640" y="244120"/>
                  <a:pt x="5374640" y="545257"/>
                </a:cubicBezTo>
                <a:lnTo>
                  <a:pt x="5374640" y="6312743"/>
                </a:lnTo>
                <a:cubicBezTo>
                  <a:pt x="5374640" y="6613880"/>
                  <a:pt x="5130520" y="6858000"/>
                  <a:pt x="4829383" y="6858000"/>
                </a:cubicBezTo>
                <a:lnTo>
                  <a:pt x="0" y="6858000"/>
                </a:lnTo>
                <a:close/>
              </a:path>
            </a:pathLst>
          </a:custGeom>
          <a:solidFill>
            <a:schemeClr val="bg2">
              <a:lumMod val="75000"/>
            </a:schemeClr>
          </a:solidFill>
        </p:spPr>
        <p:txBody>
          <a:bodyPr wrap="square" anchor="ctr">
            <a:noAutofit/>
          </a:bodyPr>
          <a:lstStyle>
            <a:lvl1pPr algn="ctr">
              <a:defRPr/>
            </a:lvl1pPr>
          </a:lstStyle>
          <a:p>
            <a:endParaRPr lang="en-ID"/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86910759-EE82-4C8B-AE68-FBF361268B18}"/>
              </a:ext>
            </a:extLst>
          </p:cNvPr>
          <p:cNvSpPr/>
          <p:nvPr userDrawn="1"/>
        </p:nvSpPr>
        <p:spPr>
          <a:xfrm>
            <a:off x="11242378" y="301223"/>
            <a:ext cx="595333" cy="327440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b="1"/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4C2660FE-8BCA-4E09-BC3B-0B0E26D531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12862" y="282380"/>
            <a:ext cx="456228" cy="365125"/>
          </a:xfrm>
        </p:spPr>
        <p:txBody>
          <a:bodyPr/>
          <a:lstStyle>
            <a:lvl1pPr algn="ctr">
              <a:defRPr sz="1200" b="1">
                <a:solidFill>
                  <a:schemeClr val="bg2"/>
                </a:solidFill>
                <a:latin typeface="+mj-lt"/>
              </a:defRPr>
            </a:lvl1pPr>
          </a:lstStyle>
          <a:p>
            <a:fld id="{E3813BF9-5145-4417-B95D-FA862797388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058A68AA-1F01-4DB5-AD86-AACE390EF6BB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963403" y="957076"/>
            <a:ext cx="6860276" cy="1926532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>
              <a:defRPr sz="44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</p:spTree>
    <p:extLst>
      <p:ext uri="{BB962C8B-B14F-4D97-AF65-F5344CB8AC3E}">
        <p14:creationId xmlns:p14="http://schemas.microsoft.com/office/powerpoint/2010/main" val="118858095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4723798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7685EDED-11D7-4A26-BF8F-53B82EFAF814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  <a:solidFill>
            <a:schemeClr val="bg2">
              <a:lumMod val="75000"/>
            </a:schemeClr>
          </a:solidFill>
        </p:spPr>
        <p:txBody>
          <a:bodyPr anchor="ctr">
            <a:normAutofit/>
          </a:bodyPr>
          <a:lstStyle>
            <a:lvl1pPr algn="ctr">
              <a:defRPr sz="1800"/>
            </a:lvl1pPr>
          </a:lstStyle>
          <a:p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59140984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>
            <a:extLst>
              <a:ext uri="{FF2B5EF4-FFF2-40B4-BE49-F238E27FC236}">
                <a16:creationId xmlns:a16="http://schemas.microsoft.com/office/drawing/2014/main" id="{A295FCD4-B2C3-4812-AFF4-AD5767FB02B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35196" y="1120817"/>
            <a:ext cx="6860276" cy="1926532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>
              <a:defRPr sz="44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</p:spTree>
    <p:extLst>
      <p:ext uri="{BB962C8B-B14F-4D97-AF65-F5344CB8AC3E}">
        <p14:creationId xmlns:p14="http://schemas.microsoft.com/office/powerpoint/2010/main" val="27003520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1C722AC7-0D64-4755-AACF-00AFC415AD9F}"/>
              </a:ext>
            </a:extLst>
          </p:cNvPr>
          <p:cNvSpPr/>
          <p:nvPr userDrawn="1"/>
        </p:nvSpPr>
        <p:spPr>
          <a:xfrm>
            <a:off x="11242378" y="301223"/>
            <a:ext cx="595333" cy="327440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b="1"/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0F40FC8D-95A0-409C-96F1-E86AAEC865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12862" y="282380"/>
            <a:ext cx="456228" cy="365125"/>
          </a:xfrm>
        </p:spPr>
        <p:txBody>
          <a:bodyPr/>
          <a:lstStyle>
            <a:lvl1pPr algn="ctr">
              <a:defRPr sz="1200" b="1">
                <a:solidFill>
                  <a:schemeClr val="bg2"/>
                </a:solidFill>
                <a:latin typeface="+mj-lt"/>
              </a:defRPr>
            </a:lvl1pPr>
          </a:lstStyle>
          <a:p>
            <a:fld id="{E3813BF9-5145-4417-B95D-FA862797388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7531F00D-DED3-4D28-99E3-79AA7D6756D0}"/>
              </a:ext>
            </a:extLst>
          </p:cNvPr>
          <p:cNvSpPr/>
          <p:nvPr/>
        </p:nvSpPr>
        <p:spPr>
          <a:xfrm>
            <a:off x="353357" y="301223"/>
            <a:ext cx="1178719" cy="327440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b="1"/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A295FCD4-B2C3-4812-AFF4-AD5767FB02B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35196" y="1120817"/>
            <a:ext cx="6860276" cy="1926532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>
              <a:defRPr sz="44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pic>
        <p:nvPicPr>
          <p:cNvPr id="7" name="Picture 2" descr="D:\KHABAR\ОНЛАЙН школа\LOGOMON\tvKAZ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671" y="375470"/>
            <a:ext cx="974089" cy="1789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3117975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>
            <a:extLst>
              <a:ext uri="{FF2B5EF4-FFF2-40B4-BE49-F238E27FC236}">
                <a16:creationId xmlns:a16="http://schemas.microsoft.com/office/drawing/2014/main" id="{A1425586-1B77-4F1D-A056-35C60C7DCEB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394366" y="765022"/>
            <a:ext cx="6860276" cy="1926532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>
              <a:defRPr sz="44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</p:spTree>
    <p:extLst>
      <p:ext uri="{BB962C8B-B14F-4D97-AF65-F5344CB8AC3E}">
        <p14:creationId xmlns:p14="http://schemas.microsoft.com/office/powerpoint/2010/main" val="195760724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716292C9-F964-4725-A8D5-4B9F699EB5C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35196" y="835823"/>
            <a:ext cx="6860276" cy="1926532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>
              <a:defRPr sz="44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</p:spTree>
    <p:extLst>
      <p:ext uri="{BB962C8B-B14F-4D97-AF65-F5344CB8AC3E}">
        <p14:creationId xmlns:p14="http://schemas.microsoft.com/office/powerpoint/2010/main" val="225731544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>
            <a:extLst>
              <a:ext uri="{FF2B5EF4-FFF2-40B4-BE49-F238E27FC236}">
                <a16:creationId xmlns:a16="http://schemas.microsoft.com/office/drawing/2014/main" id="{A30FFE61-70DA-44E8-80B5-C704ACDD715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262286" y="845015"/>
            <a:ext cx="6860276" cy="1926532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>
              <a:defRPr sz="44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</p:spTree>
    <p:extLst>
      <p:ext uri="{BB962C8B-B14F-4D97-AF65-F5344CB8AC3E}">
        <p14:creationId xmlns:p14="http://schemas.microsoft.com/office/powerpoint/2010/main" val="264913847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>
            <a:extLst>
              <a:ext uri="{FF2B5EF4-FFF2-40B4-BE49-F238E27FC236}">
                <a16:creationId xmlns:a16="http://schemas.microsoft.com/office/drawing/2014/main" id="{153D02E3-A946-4936-832A-826C3B7072AB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987206" y="668801"/>
            <a:ext cx="6860276" cy="1926532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>
              <a:defRPr sz="44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</p:spTree>
    <p:extLst>
      <p:ext uri="{BB962C8B-B14F-4D97-AF65-F5344CB8AC3E}">
        <p14:creationId xmlns:p14="http://schemas.microsoft.com/office/powerpoint/2010/main" val="150377862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F4EF66F0-DC35-4E9A-B665-1FA6E36D57CC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-15237"/>
            <a:ext cx="5419544" cy="6883224"/>
          </a:xfrm>
          <a:custGeom>
            <a:avLst/>
            <a:gdLst>
              <a:gd name="connsiteX0" fmla="*/ 0 w 5419544"/>
              <a:gd name="connsiteY0" fmla="*/ 0 h 6883224"/>
              <a:gd name="connsiteX1" fmla="*/ 4804859 w 5419544"/>
              <a:gd name="connsiteY1" fmla="*/ 0 h 6883224"/>
              <a:gd name="connsiteX2" fmla="*/ 5419544 w 5419544"/>
              <a:gd name="connsiteY2" fmla="*/ 614685 h 6883224"/>
              <a:gd name="connsiteX3" fmla="*/ 5419544 w 5419544"/>
              <a:gd name="connsiteY3" fmla="*/ 6883224 h 6883224"/>
              <a:gd name="connsiteX4" fmla="*/ 0 w 5419544"/>
              <a:gd name="connsiteY4" fmla="*/ 6883224 h 68832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419544" h="6883224">
                <a:moveTo>
                  <a:pt x="0" y="0"/>
                </a:moveTo>
                <a:lnTo>
                  <a:pt x="4804859" y="0"/>
                </a:lnTo>
                <a:cubicBezTo>
                  <a:pt x="5144340" y="0"/>
                  <a:pt x="5419544" y="275204"/>
                  <a:pt x="5419544" y="614685"/>
                </a:cubicBezTo>
                <a:lnTo>
                  <a:pt x="5419544" y="6883224"/>
                </a:lnTo>
                <a:lnTo>
                  <a:pt x="0" y="6883224"/>
                </a:lnTo>
                <a:close/>
              </a:path>
            </a:pathLst>
          </a:custGeom>
          <a:solidFill>
            <a:schemeClr val="bg2">
              <a:lumMod val="75000"/>
            </a:schemeClr>
          </a:solidFill>
        </p:spPr>
        <p:txBody>
          <a:bodyPr wrap="square" anchor="ctr">
            <a:noAutofit/>
          </a:bodyPr>
          <a:lstStyle>
            <a:lvl1pPr algn="ctr">
              <a:defRPr sz="1800"/>
            </a:lvl1pPr>
          </a:lstStyle>
          <a:p>
            <a:endParaRPr lang="en-ID"/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ED55A0B3-B3F0-4205-8582-AD37A15F704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237452" y="983265"/>
            <a:ext cx="6860276" cy="1926532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>
              <a:defRPr sz="44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</p:spTree>
    <p:extLst>
      <p:ext uri="{BB962C8B-B14F-4D97-AF65-F5344CB8AC3E}">
        <p14:creationId xmlns:p14="http://schemas.microsoft.com/office/powerpoint/2010/main" val="268762994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79E4B32B-5183-4CB7-9BC7-ABD8C34773E9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-15237"/>
            <a:ext cx="5419544" cy="6883224"/>
          </a:xfrm>
          <a:custGeom>
            <a:avLst/>
            <a:gdLst>
              <a:gd name="connsiteX0" fmla="*/ 0 w 5419544"/>
              <a:gd name="connsiteY0" fmla="*/ 0 h 6883224"/>
              <a:gd name="connsiteX1" fmla="*/ 5419544 w 5419544"/>
              <a:gd name="connsiteY1" fmla="*/ 0 h 6883224"/>
              <a:gd name="connsiteX2" fmla="*/ 5419544 w 5419544"/>
              <a:gd name="connsiteY2" fmla="*/ 6268539 h 6883224"/>
              <a:gd name="connsiteX3" fmla="*/ 4804859 w 5419544"/>
              <a:gd name="connsiteY3" fmla="*/ 6883224 h 6883224"/>
              <a:gd name="connsiteX4" fmla="*/ 0 w 5419544"/>
              <a:gd name="connsiteY4" fmla="*/ 6883224 h 68832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419544" h="6883224">
                <a:moveTo>
                  <a:pt x="0" y="0"/>
                </a:moveTo>
                <a:lnTo>
                  <a:pt x="5419544" y="0"/>
                </a:lnTo>
                <a:lnTo>
                  <a:pt x="5419544" y="6268539"/>
                </a:lnTo>
                <a:cubicBezTo>
                  <a:pt x="5419544" y="6608020"/>
                  <a:pt x="5144340" y="6883224"/>
                  <a:pt x="4804859" y="6883224"/>
                </a:cubicBezTo>
                <a:lnTo>
                  <a:pt x="0" y="6883224"/>
                </a:lnTo>
                <a:close/>
              </a:path>
            </a:pathLst>
          </a:custGeom>
          <a:solidFill>
            <a:schemeClr val="bg2">
              <a:lumMod val="75000"/>
            </a:schemeClr>
          </a:solidFill>
        </p:spPr>
        <p:txBody>
          <a:bodyPr wrap="square" anchor="ctr">
            <a:noAutofit/>
          </a:bodyPr>
          <a:lstStyle>
            <a:lvl1pPr algn="ctr">
              <a:defRPr sz="1800"/>
            </a:lvl1pPr>
          </a:lstStyle>
          <a:p>
            <a:endParaRPr lang="en-ID"/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ED55A0B3-B3F0-4205-8582-AD37A15F704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237452" y="983265"/>
            <a:ext cx="6860276" cy="1926532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>
              <a:defRPr sz="44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</p:spTree>
    <p:extLst>
      <p:ext uri="{BB962C8B-B14F-4D97-AF65-F5344CB8AC3E}">
        <p14:creationId xmlns:p14="http://schemas.microsoft.com/office/powerpoint/2010/main" val="701227297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>
            <a:extLst>
              <a:ext uri="{FF2B5EF4-FFF2-40B4-BE49-F238E27FC236}">
                <a16:creationId xmlns:a16="http://schemas.microsoft.com/office/drawing/2014/main" id="{F8C38F88-B935-4484-825B-1317F7115979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383057" y="586643"/>
            <a:ext cx="6860276" cy="1926532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>
              <a:defRPr sz="44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</p:spTree>
    <p:extLst>
      <p:ext uri="{BB962C8B-B14F-4D97-AF65-F5344CB8AC3E}">
        <p14:creationId xmlns:p14="http://schemas.microsoft.com/office/powerpoint/2010/main" val="2431128833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0A335B13-64DC-434F-A109-D43A41E8DD7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575596" y="1110525"/>
            <a:ext cx="6860276" cy="1926532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>
              <a:defRPr sz="44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9F75258C-901B-47AE-A254-21F0DFFD5F2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968673" y="1051031"/>
            <a:ext cx="4881083" cy="5171466"/>
          </a:xfrm>
          <a:prstGeom prst="roundRect">
            <a:avLst>
              <a:gd name="adj" fmla="val 10027"/>
            </a:avLst>
          </a:prstGeom>
          <a:solidFill>
            <a:schemeClr val="bg2">
              <a:lumMod val="75000"/>
            </a:schemeClr>
          </a:solidFill>
        </p:spPr>
        <p:txBody>
          <a:bodyPr wrap="square" anchor="ctr">
            <a:noAutofit/>
          </a:bodyPr>
          <a:lstStyle>
            <a:lvl1pPr algn="ctr">
              <a:defRPr/>
            </a:lvl1pPr>
          </a:lstStyle>
          <a:p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253003984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21A36352-01F6-498C-8E1D-F0BC2021EDA6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955086" y="1174834"/>
            <a:ext cx="2411640" cy="2193206"/>
          </a:xfrm>
          <a:prstGeom prst="roundRect">
            <a:avLst>
              <a:gd name="adj" fmla="val 10027"/>
            </a:avLst>
          </a:prstGeom>
          <a:solidFill>
            <a:schemeClr val="bg2">
              <a:lumMod val="75000"/>
            </a:schemeClr>
          </a:solidFill>
        </p:spPr>
        <p:txBody>
          <a:bodyPr wrap="square" anchor="ctr">
            <a:noAutofit/>
          </a:bodyPr>
          <a:lstStyle>
            <a:lvl1pPr algn="ctr">
              <a:defRPr/>
            </a:lvl1pPr>
          </a:lstStyle>
          <a:p>
            <a:endParaRPr lang="en-ID"/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2D45CE94-76F3-4435-9141-AE9B896BD56B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5955086" y="3872314"/>
            <a:ext cx="2411640" cy="2193206"/>
          </a:xfrm>
          <a:prstGeom prst="roundRect">
            <a:avLst>
              <a:gd name="adj" fmla="val 10027"/>
            </a:avLst>
          </a:prstGeom>
          <a:solidFill>
            <a:schemeClr val="bg2">
              <a:lumMod val="75000"/>
            </a:schemeClr>
          </a:solidFill>
        </p:spPr>
        <p:txBody>
          <a:bodyPr wrap="square" anchor="ctr">
            <a:noAutofit/>
          </a:bodyPr>
          <a:lstStyle>
            <a:lvl1pPr algn="ctr">
              <a:defRPr/>
            </a:lvl1pPr>
          </a:lstStyle>
          <a:p>
            <a:endParaRPr lang="en-ID"/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9CE34D4E-09A7-40E0-B75F-365D1BEA885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942716" y="1082110"/>
            <a:ext cx="6860276" cy="1926532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>
              <a:defRPr sz="44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</p:spTree>
    <p:extLst>
      <p:ext uri="{BB962C8B-B14F-4D97-AF65-F5344CB8AC3E}">
        <p14:creationId xmlns:p14="http://schemas.microsoft.com/office/powerpoint/2010/main" val="3260285170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icture Placeholder 15">
            <a:extLst>
              <a:ext uri="{FF2B5EF4-FFF2-40B4-BE49-F238E27FC236}">
                <a16:creationId xmlns:a16="http://schemas.microsoft.com/office/drawing/2014/main" id="{09C7FD82-7F33-40B4-8043-7F05F3727B04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942716" y="3872314"/>
            <a:ext cx="2411640" cy="2193206"/>
          </a:xfrm>
          <a:prstGeom prst="roundRect">
            <a:avLst>
              <a:gd name="adj" fmla="val 10027"/>
            </a:avLst>
          </a:prstGeom>
          <a:solidFill>
            <a:schemeClr val="bg2">
              <a:lumMod val="75000"/>
            </a:schemeClr>
          </a:solidFill>
        </p:spPr>
        <p:txBody>
          <a:bodyPr wrap="square" anchor="ctr">
            <a:noAutofit/>
          </a:bodyPr>
          <a:lstStyle>
            <a:lvl1pPr algn="ctr">
              <a:defRPr/>
            </a:lvl1pPr>
          </a:lstStyle>
          <a:p>
            <a:endParaRPr lang="en-ID"/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9CE34D4E-09A7-40E0-B75F-365D1BEA885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942716" y="977938"/>
            <a:ext cx="6860276" cy="1926532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>
              <a:defRPr sz="44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F2B13A89-47B9-47C0-82C5-EF69E144570B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383351" y="1174834"/>
            <a:ext cx="2411640" cy="2193206"/>
          </a:xfrm>
          <a:prstGeom prst="roundRect">
            <a:avLst>
              <a:gd name="adj" fmla="val 10027"/>
            </a:avLst>
          </a:prstGeom>
          <a:solidFill>
            <a:schemeClr val="bg2">
              <a:lumMod val="75000"/>
            </a:schemeClr>
          </a:solidFill>
        </p:spPr>
        <p:txBody>
          <a:bodyPr wrap="square" anchor="ctr">
            <a:noAutofit/>
          </a:bodyPr>
          <a:lstStyle>
            <a:lvl1pPr algn="ctr">
              <a:defRPr/>
            </a:lvl1pPr>
          </a:lstStyle>
          <a:p>
            <a:endParaRPr lang="en-ID"/>
          </a:p>
        </p:txBody>
      </p:sp>
      <p:sp>
        <p:nvSpPr>
          <p:cNvPr id="15" name="Picture Placeholder 14">
            <a:extLst>
              <a:ext uri="{FF2B5EF4-FFF2-40B4-BE49-F238E27FC236}">
                <a16:creationId xmlns:a16="http://schemas.microsoft.com/office/drawing/2014/main" id="{088ABD45-FF79-487C-91F5-BDEF8D54A8EA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383351" y="3872314"/>
            <a:ext cx="2411640" cy="2193206"/>
          </a:xfrm>
          <a:prstGeom prst="roundRect">
            <a:avLst>
              <a:gd name="adj" fmla="val 10027"/>
            </a:avLst>
          </a:prstGeom>
          <a:solidFill>
            <a:schemeClr val="bg2">
              <a:lumMod val="75000"/>
            </a:schemeClr>
          </a:solidFill>
        </p:spPr>
        <p:txBody>
          <a:bodyPr wrap="square" anchor="ctr">
            <a:noAutofit/>
          </a:bodyPr>
          <a:lstStyle>
            <a:lvl1pPr algn="ctr">
              <a:defRPr/>
            </a:lvl1pPr>
          </a:lstStyle>
          <a:p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7646524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F9C600F0-E9B4-4C11-BCCD-C017FE3112EE}"/>
              </a:ext>
            </a:extLst>
          </p:cNvPr>
          <p:cNvSpPr/>
          <p:nvPr userDrawn="1"/>
        </p:nvSpPr>
        <p:spPr>
          <a:xfrm>
            <a:off x="11242378" y="301223"/>
            <a:ext cx="595333" cy="327440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b="1"/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2A7A2521-5E3D-4CDC-95AF-3A7C1C87EF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12862" y="282380"/>
            <a:ext cx="456228" cy="365125"/>
          </a:xfrm>
        </p:spPr>
        <p:txBody>
          <a:bodyPr/>
          <a:lstStyle>
            <a:lvl1pPr algn="ctr">
              <a:defRPr sz="1200" b="1">
                <a:solidFill>
                  <a:schemeClr val="bg2"/>
                </a:solidFill>
                <a:latin typeface="+mj-lt"/>
              </a:defRPr>
            </a:lvl1pPr>
          </a:lstStyle>
          <a:p>
            <a:fld id="{E3813BF9-5145-4417-B95D-FA862797388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538B31A2-DB6C-4D55-9AFA-121C1E3BEC26}"/>
              </a:ext>
            </a:extLst>
          </p:cNvPr>
          <p:cNvSpPr/>
          <p:nvPr userDrawn="1"/>
        </p:nvSpPr>
        <p:spPr>
          <a:xfrm>
            <a:off x="353357" y="301223"/>
            <a:ext cx="1178719" cy="327440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b="1"/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A1425586-1B77-4F1D-A056-35C60C7DCEB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394366" y="765022"/>
            <a:ext cx="6860276" cy="1926532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>
              <a:defRPr sz="44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pic>
        <p:nvPicPr>
          <p:cNvPr id="8" name="Picture 2" descr="D:\KHABAR\ОНЛАЙН школа\LOGOMON\tvKAZ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671" y="375470"/>
            <a:ext cx="974089" cy="1789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63178324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15">
            <a:extLst>
              <a:ext uri="{FF2B5EF4-FFF2-40B4-BE49-F238E27FC236}">
                <a16:creationId xmlns:a16="http://schemas.microsoft.com/office/drawing/2014/main" id="{40FB3B7B-E82C-4D07-BF23-26DA8F42CD5E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0" y="0"/>
            <a:ext cx="5760720" cy="6858000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 wrap="square" anchor="ctr">
            <a:noAutofit/>
          </a:bodyPr>
          <a:lstStyle>
            <a:lvl1pPr algn="ctr">
              <a:defRPr/>
            </a:lvl1pPr>
          </a:lstStyle>
          <a:p>
            <a:endParaRPr lang="en-ID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D219FE39-30ED-428F-BAD8-39CD85C52EB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434904" y="791200"/>
            <a:ext cx="6860276" cy="1926532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>
              <a:defRPr sz="44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</p:spTree>
    <p:extLst>
      <p:ext uri="{BB962C8B-B14F-4D97-AF65-F5344CB8AC3E}">
        <p14:creationId xmlns:p14="http://schemas.microsoft.com/office/powerpoint/2010/main" val="2490826248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icture Placeholder 9">
            <a:extLst>
              <a:ext uri="{FF2B5EF4-FFF2-40B4-BE49-F238E27FC236}">
                <a16:creationId xmlns:a16="http://schemas.microsoft.com/office/drawing/2014/main" id="{E8F9B0B5-E5BC-421A-9F49-1EA8AE36496C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6300488" y="2951545"/>
            <a:ext cx="4948798" cy="3259534"/>
          </a:xfrm>
          <a:prstGeom prst="roundRect">
            <a:avLst>
              <a:gd name="adj" fmla="val 10027"/>
            </a:avLst>
          </a:prstGeom>
          <a:solidFill>
            <a:schemeClr val="bg2">
              <a:lumMod val="75000"/>
            </a:schemeClr>
          </a:solidFill>
        </p:spPr>
        <p:txBody>
          <a:bodyPr wrap="square" anchor="ctr">
            <a:noAutofit/>
          </a:bodyPr>
          <a:lstStyle>
            <a:lvl1pPr algn="ctr">
              <a:defRPr/>
            </a:lvl1pPr>
          </a:lstStyle>
          <a:p>
            <a:endParaRPr lang="en-ID"/>
          </a:p>
        </p:txBody>
      </p:sp>
      <p:sp>
        <p:nvSpPr>
          <p:cNvPr id="15" name="Picture Placeholder 9">
            <a:extLst>
              <a:ext uri="{FF2B5EF4-FFF2-40B4-BE49-F238E27FC236}">
                <a16:creationId xmlns:a16="http://schemas.microsoft.com/office/drawing/2014/main" id="{8E8120B0-9FBE-4C78-A7DA-85D7DA82E3C0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942714" y="2951545"/>
            <a:ext cx="4948798" cy="3259534"/>
          </a:xfrm>
          <a:prstGeom prst="roundRect">
            <a:avLst>
              <a:gd name="adj" fmla="val 10027"/>
            </a:avLst>
          </a:prstGeom>
          <a:solidFill>
            <a:schemeClr val="bg2">
              <a:lumMod val="75000"/>
            </a:schemeClr>
          </a:solidFill>
        </p:spPr>
        <p:txBody>
          <a:bodyPr wrap="square" anchor="ctr">
            <a:noAutofit/>
          </a:bodyPr>
          <a:lstStyle>
            <a:lvl1pPr algn="ctr">
              <a:defRPr/>
            </a:lvl1pPr>
          </a:lstStyle>
          <a:p>
            <a:endParaRPr lang="en-ID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FB5144F3-59CC-4E8E-81F3-413EB3A51E7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942716" y="896915"/>
            <a:ext cx="6860276" cy="1926532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>
              <a:defRPr sz="44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</p:spTree>
    <p:extLst>
      <p:ext uri="{BB962C8B-B14F-4D97-AF65-F5344CB8AC3E}">
        <p14:creationId xmlns:p14="http://schemas.microsoft.com/office/powerpoint/2010/main" val="2536841799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icture Placeholder 9">
            <a:extLst>
              <a:ext uri="{FF2B5EF4-FFF2-40B4-BE49-F238E27FC236}">
                <a16:creationId xmlns:a16="http://schemas.microsoft.com/office/drawing/2014/main" id="{F4767D20-668F-40A0-BCA8-2B03579DE66D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505756" y="867163"/>
            <a:ext cx="5248792" cy="2848310"/>
          </a:xfrm>
          <a:prstGeom prst="roundRect">
            <a:avLst>
              <a:gd name="adj" fmla="val 10027"/>
            </a:avLst>
          </a:prstGeom>
          <a:solidFill>
            <a:schemeClr val="bg2">
              <a:lumMod val="75000"/>
            </a:schemeClr>
          </a:solidFill>
        </p:spPr>
        <p:txBody>
          <a:bodyPr wrap="square" anchor="ctr">
            <a:noAutofit/>
          </a:bodyPr>
          <a:lstStyle>
            <a:lvl1pPr algn="ctr">
              <a:defRPr/>
            </a:lvl1pPr>
          </a:lstStyle>
          <a:p>
            <a:endParaRPr lang="en-ID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8DBB746C-0ADC-4E71-BA37-D4378CAE29E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437454" y="880085"/>
            <a:ext cx="6860276" cy="1926532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>
              <a:defRPr sz="44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18" name="Picture Placeholder 9">
            <a:extLst>
              <a:ext uri="{FF2B5EF4-FFF2-40B4-BE49-F238E27FC236}">
                <a16:creationId xmlns:a16="http://schemas.microsoft.com/office/drawing/2014/main" id="{B8DFB98F-1E0E-41D1-87AB-F45AF6C46693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505757" y="3831220"/>
            <a:ext cx="2568251" cy="2725557"/>
          </a:xfrm>
          <a:prstGeom prst="roundRect">
            <a:avLst>
              <a:gd name="adj" fmla="val 10027"/>
            </a:avLst>
          </a:prstGeom>
          <a:solidFill>
            <a:schemeClr val="bg2">
              <a:lumMod val="75000"/>
            </a:schemeClr>
          </a:solidFill>
        </p:spPr>
        <p:txBody>
          <a:bodyPr wrap="square" anchor="ctr">
            <a:noAutofit/>
          </a:bodyPr>
          <a:lstStyle>
            <a:lvl1pPr algn="ctr">
              <a:defRPr/>
            </a:lvl1pPr>
          </a:lstStyle>
          <a:p>
            <a:endParaRPr lang="en-ID"/>
          </a:p>
        </p:txBody>
      </p:sp>
      <p:sp>
        <p:nvSpPr>
          <p:cNvPr id="22" name="Picture Placeholder 9">
            <a:extLst>
              <a:ext uri="{FF2B5EF4-FFF2-40B4-BE49-F238E27FC236}">
                <a16:creationId xmlns:a16="http://schemas.microsoft.com/office/drawing/2014/main" id="{B93F1C18-14EE-4396-BAE5-DBFAD47C7E12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3186297" y="3831220"/>
            <a:ext cx="2568251" cy="2725557"/>
          </a:xfrm>
          <a:prstGeom prst="roundRect">
            <a:avLst>
              <a:gd name="adj" fmla="val 10027"/>
            </a:avLst>
          </a:prstGeom>
          <a:solidFill>
            <a:schemeClr val="bg2">
              <a:lumMod val="75000"/>
            </a:schemeClr>
          </a:solidFill>
        </p:spPr>
        <p:txBody>
          <a:bodyPr wrap="square" anchor="ctr">
            <a:noAutofit/>
          </a:bodyPr>
          <a:lstStyle>
            <a:lvl1pPr algn="ctr">
              <a:defRPr/>
            </a:lvl1pPr>
          </a:lstStyle>
          <a:p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444174276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icture Placeholder 9">
            <a:extLst>
              <a:ext uri="{FF2B5EF4-FFF2-40B4-BE49-F238E27FC236}">
                <a16:creationId xmlns:a16="http://schemas.microsoft.com/office/drawing/2014/main" id="{47909367-C9B0-4EBB-A3FC-EC2057361685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8916567" y="1537563"/>
            <a:ext cx="2190695" cy="4614315"/>
          </a:xfrm>
          <a:prstGeom prst="roundRect">
            <a:avLst>
              <a:gd name="adj" fmla="val 10027"/>
            </a:avLst>
          </a:prstGeom>
          <a:solidFill>
            <a:schemeClr val="bg2">
              <a:lumMod val="75000"/>
            </a:schemeClr>
          </a:solidFill>
        </p:spPr>
        <p:txBody>
          <a:bodyPr wrap="square" anchor="ctr">
            <a:noAutofit/>
          </a:bodyPr>
          <a:lstStyle>
            <a:lvl1pPr algn="ctr">
              <a:defRPr/>
            </a:lvl1pPr>
          </a:lstStyle>
          <a:p>
            <a:endParaRPr lang="en-ID"/>
          </a:p>
        </p:txBody>
      </p:sp>
      <p:sp>
        <p:nvSpPr>
          <p:cNvPr id="18" name="Picture Placeholder 9">
            <a:extLst>
              <a:ext uri="{FF2B5EF4-FFF2-40B4-BE49-F238E27FC236}">
                <a16:creationId xmlns:a16="http://schemas.microsoft.com/office/drawing/2014/main" id="{5E4C9993-4434-439D-B3FB-76B01407A250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7027358" y="1125503"/>
            <a:ext cx="2190695" cy="4614315"/>
          </a:xfrm>
          <a:prstGeom prst="roundRect">
            <a:avLst>
              <a:gd name="adj" fmla="val 10027"/>
            </a:avLst>
          </a:prstGeom>
          <a:solidFill>
            <a:schemeClr val="bg2">
              <a:lumMod val="75000"/>
            </a:schemeClr>
          </a:solidFill>
        </p:spPr>
        <p:txBody>
          <a:bodyPr wrap="square" anchor="ctr">
            <a:noAutofit/>
          </a:bodyPr>
          <a:lstStyle>
            <a:lvl1pPr algn="ctr">
              <a:defRPr/>
            </a:lvl1pPr>
          </a:lstStyle>
          <a:p>
            <a:endParaRPr lang="en-ID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96815EBE-4EAF-4A3E-B0B5-49AE35A2D1A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942716" y="1024236"/>
            <a:ext cx="6860276" cy="1926532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>
              <a:defRPr sz="44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</p:spTree>
    <p:extLst>
      <p:ext uri="{BB962C8B-B14F-4D97-AF65-F5344CB8AC3E}">
        <p14:creationId xmlns:p14="http://schemas.microsoft.com/office/powerpoint/2010/main" val="4024206548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58B0E6FA-785B-4140-91AD-DF0BEBF583D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506903" y="750658"/>
            <a:ext cx="6860276" cy="1926532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>
              <a:defRPr sz="44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13" name="Picture Placeholder 9">
            <a:extLst>
              <a:ext uri="{FF2B5EF4-FFF2-40B4-BE49-F238E27FC236}">
                <a16:creationId xmlns:a16="http://schemas.microsoft.com/office/drawing/2014/main" id="{C1C954D3-21FB-4B97-9EE8-81A09B68BB95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-46299" y="1747778"/>
            <a:ext cx="5347504" cy="3368233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 wrap="square" anchor="ctr">
            <a:noAutofit/>
          </a:bodyPr>
          <a:lstStyle>
            <a:lvl1pPr algn="ctr">
              <a:defRPr/>
            </a:lvl1pPr>
          </a:lstStyle>
          <a:p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008742157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>
            <a:extLst>
              <a:ext uri="{FF2B5EF4-FFF2-40B4-BE49-F238E27FC236}">
                <a16:creationId xmlns:a16="http://schemas.microsoft.com/office/drawing/2014/main" id="{C3839D2A-4AB5-4CB1-A7D9-3E6AA48BDFE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665862" y="682491"/>
            <a:ext cx="6860276" cy="1146309"/>
          </a:xfrm>
          <a:prstGeom prst="rect">
            <a:avLst/>
          </a:prstGeom>
        </p:spPr>
        <p:txBody>
          <a:bodyPr anchor="ctr">
            <a:noAutofit/>
          </a:bodyPr>
          <a:lstStyle>
            <a:lvl1pPr algn="ctr">
              <a:defRPr sz="44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</p:spTree>
    <p:extLst>
      <p:ext uri="{BB962C8B-B14F-4D97-AF65-F5344CB8AC3E}">
        <p14:creationId xmlns:p14="http://schemas.microsoft.com/office/powerpoint/2010/main" val="3623160631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FFCB548A-524F-42B6-B0F1-9018EE4B202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825670" y="667535"/>
            <a:ext cx="6860276" cy="1926532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>
              <a:defRPr sz="44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</p:spTree>
    <p:extLst>
      <p:ext uri="{BB962C8B-B14F-4D97-AF65-F5344CB8AC3E}">
        <p14:creationId xmlns:p14="http://schemas.microsoft.com/office/powerpoint/2010/main" val="1209403648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48B6A3C5-7DBA-441A-96FB-AE700F5D028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942716" y="1106182"/>
            <a:ext cx="6860276" cy="1926532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>
              <a:defRPr sz="44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</p:spTree>
    <p:extLst>
      <p:ext uri="{BB962C8B-B14F-4D97-AF65-F5344CB8AC3E}">
        <p14:creationId xmlns:p14="http://schemas.microsoft.com/office/powerpoint/2010/main" val="163835196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FFCB548A-524F-42B6-B0F1-9018EE4B202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513152" y="740453"/>
            <a:ext cx="6860276" cy="1926532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>
              <a:defRPr sz="44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</p:spTree>
    <p:extLst>
      <p:ext uri="{BB962C8B-B14F-4D97-AF65-F5344CB8AC3E}">
        <p14:creationId xmlns:p14="http://schemas.microsoft.com/office/powerpoint/2010/main" val="1357565174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7ACAC7CE-A7D2-4CA3-98C8-A5831619AC2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50119" y="1198782"/>
            <a:ext cx="6860276" cy="1926532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>
              <a:defRPr sz="44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</p:spTree>
    <p:extLst>
      <p:ext uri="{BB962C8B-B14F-4D97-AF65-F5344CB8AC3E}">
        <p14:creationId xmlns:p14="http://schemas.microsoft.com/office/powerpoint/2010/main" val="38406958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1C722AC7-0D64-4755-AACF-00AFC415AD9F}"/>
              </a:ext>
            </a:extLst>
          </p:cNvPr>
          <p:cNvSpPr/>
          <p:nvPr userDrawn="1"/>
        </p:nvSpPr>
        <p:spPr>
          <a:xfrm>
            <a:off x="11242378" y="301223"/>
            <a:ext cx="595333" cy="327440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b="1"/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0F40FC8D-95A0-409C-96F1-E86AAEC865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12862" y="282380"/>
            <a:ext cx="456228" cy="365125"/>
          </a:xfrm>
        </p:spPr>
        <p:txBody>
          <a:bodyPr/>
          <a:lstStyle>
            <a:lvl1pPr algn="ctr">
              <a:defRPr sz="1200" b="1">
                <a:solidFill>
                  <a:schemeClr val="bg2"/>
                </a:solidFill>
                <a:latin typeface="+mj-lt"/>
              </a:defRPr>
            </a:lvl1pPr>
          </a:lstStyle>
          <a:p>
            <a:fld id="{E3813BF9-5145-4417-B95D-FA862797388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7531F00D-DED3-4D28-99E3-79AA7D6756D0}"/>
              </a:ext>
            </a:extLst>
          </p:cNvPr>
          <p:cNvSpPr/>
          <p:nvPr/>
        </p:nvSpPr>
        <p:spPr>
          <a:xfrm>
            <a:off x="353357" y="301223"/>
            <a:ext cx="1178719" cy="327440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b="1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716292C9-F964-4725-A8D5-4B9F699EB5C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35196" y="835823"/>
            <a:ext cx="6860276" cy="1926532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>
              <a:defRPr sz="44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pic>
        <p:nvPicPr>
          <p:cNvPr id="8" name="Picture 2" descr="D:\KHABAR\ОНЛАЙН школа\LOGOMON\tvKAZ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671" y="375470"/>
            <a:ext cx="974089" cy="1789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73456104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15">
            <a:extLst>
              <a:ext uri="{FF2B5EF4-FFF2-40B4-BE49-F238E27FC236}">
                <a16:creationId xmlns:a16="http://schemas.microsoft.com/office/drawing/2014/main" id="{56E58034-299F-43C5-BADE-3D7C7C130C6F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496380" y="946327"/>
            <a:ext cx="2592259" cy="2629993"/>
          </a:xfrm>
          <a:prstGeom prst="roundRect">
            <a:avLst>
              <a:gd name="adj" fmla="val 10027"/>
            </a:avLst>
          </a:prstGeom>
          <a:solidFill>
            <a:schemeClr val="bg2">
              <a:lumMod val="75000"/>
            </a:schemeClr>
          </a:solidFill>
        </p:spPr>
        <p:txBody>
          <a:bodyPr wrap="square" anchor="ctr">
            <a:noAutofit/>
          </a:bodyPr>
          <a:lstStyle>
            <a:lvl1pPr algn="ctr">
              <a:defRPr sz="1200"/>
            </a:lvl1pPr>
          </a:lstStyle>
          <a:p>
            <a:endParaRPr lang="en-ID"/>
          </a:p>
        </p:txBody>
      </p:sp>
      <p:sp>
        <p:nvSpPr>
          <p:cNvPr id="19" name="Picture Placeholder 15">
            <a:extLst>
              <a:ext uri="{FF2B5EF4-FFF2-40B4-BE49-F238E27FC236}">
                <a16:creationId xmlns:a16="http://schemas.microsoft.com/office/drawing/2014/main" id="{AB530C88-3238-4E45-AC4F-0738E0ECBAEF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3381228" y="946326"/>
            <a:ext cx="2592259" cy="2629993"/>
          </a:xfrm>
          <a:prstGeom prst="roundRect">
            <a:avLst>
              <a:gd name="adj" fmla="val 10027"/>
            </a:avLst>
          </a:prstGeom>
          <a:solidFill>
            <a:schemeClr val="bg2">
              <a:lumMod val="75000"/>
            </a:schemeClr>
          </a:solidFill>
        </p:spPr>
        <p:txBody>
          <a:bodyPr wrap="square" anchor="ctr">
            <a:noAutofit/>
          </a:bodyPr>
          <a:lstStyle>
            <a:lvl1pPr algn="ctr">
              <a:defRPr sz="1200"/>
            </a:lvl1pPr>
          </a:lstStyle>
          <a:p>
            <a:endParaRPr lang="en-ID"/>
          </a:p>
        </p:txBody>
      </p:sp>
      <p:sp>
        <p:nvSpPr>
          <p:cNvPr id="20" name="Picture Placeholder 15">
            <a:extLst>
              <a:ext uri="{FF2B5EF4-FFF2-40B4-BE49-F238E27FC236}">
                <a16:creationId xmlns:a16="http://schemas.microsoft.com/office/drawing/2014/main" id="{C7287904-DA84-4FDD-969C-ACF5203C88D8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483352" y="3777470"/>
            <a:ext cx="2592259" cy="2629993"/>
          </a:xfrm>
          <a:prstGeom prst="roundRect">
            <a:avLst>
              <a:gd name="adj" fmla="val 10027"/>
            </a:avLst>
          </a:prstGeom>
          <a:solidFill>
            <a:schemeClr val="bg2">
              <a:lumMod val="75000"/>
            </a:schemeClr>
          </a:solidFill>
        </p:spPr>
        <p:txBody>
          <a:bodyPr wrap="square" anchor="ctr">
            <a:noAutofit/>
          </a:bodyPr>
          <a:lstStyle>
            <a:lvl1pPr algn="ctr">
              <a:defRPr sz="1200"/>
            </a:lvl1pPr>
          </a:lstStyle>
          <a:p>
            <a:endParaRPr lang="en-ID"/>
          </a:p>
        </p:txBody>
      </p:sp>
      <p:sp>
        <p:nvSpPr>
          <p:cNvPr id="21" name="Picture Placeholder 15">
            <a:extLst>
              <a:ext uri="{FF2B5EF4-FFF2-40B4-BE49-F238E27FC236}">
                <a16:creationId xmlns:a16="http://schemas.microsoft.com/office/drawing/2014/main" id="{F282FC72-C668-4CD9-A6E8-D3414D04BF29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3368200" y="3777469"/>
            <a:ext cx="2592259" cy="2629993"/>
          </a:xfrm>
          <a:prstGeom prst="roundRect">
            <a:avLst>
              <a:gd name="adj" fmla="val 10027"/>
            </a:avLst>
          </a:prstGeom>
          <a:solidFill>
            <a:schemeClr val="bg2">
              <a:lumMod val="75000"/>
            </a:schemeClr>
          </a:solidFill>
        </p:spPr>
        <p:txBody>
          <a:bodyPr wrap="square" anchor="ctr">
            <a:noAutofit/>
          </a:bodyPr>
          <a:lstStyle>
            <a:lvl1pPr algn="ctr">
              <a:defRPr sz="1200"/>
            </a:lvl1pPr>
          </a:lstStyle>
          <a:p>
            <a:endParaRPr lang="en-ID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31CF62FD-3C11-47E6-B1AB-C001BD9B074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563952" y="1136693"/>
            <a:ext cx="6860276" cy="1926532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>
              <a:defRPr sz="44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</p:spTree>
    <p:extLst>
      <p:ext uri="{BB962C8B-B14F-4D97-AF65-F5344CB8AC3E}">
        <p14:creationId xmlns:p14="http://schemas.microsoft.com/office/powerpoint/2010/main" val="3760416994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7ACAC7CE-A7D2-4CA3-98C8-A5831619AC2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757184" y="135329"/>
            <a:ext cx="6860276" cy="1926532"/>
          </a:xfrm>
          <a:prstGeom prst="rect">
            <a:avLst/>
          </a:prstGeom>
        </p:spPr>
        <p:txBody>
          <a:bodyPr anchor="ctr">
            <a:noAutofit/>
          </a:bodyPr>
          <a:lstStyle>
            <a:lvl1pPr algn="ctr">
              <a:defRPr sz="44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11" name="Picture Placeholder 15">
            <a:extLst>
              <a:ext uri="{FF2B5EF4-FFF2-40B4-BE49-F238E27FC236}">
                <a16:creationId xmlns:a16="http://schemas.microsoft.com/office/drawing/2014/main" id="{55C637F5-D1EC-40F8-B892-3041F157E681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643004" y="1985661"/>
            <a:ext cx="1237553" cy="1238007"/>
          </a:xfrm>
          <a:prstGeom prst="roundRect">
            <a:avLst>
              <a:gd name="adj" fmla="val 10027"/>
            </a:avLst>
          </a:prstGeom>
          <a:solidFill>
            <a:schemeClr val="bg2">
              <a:lumMod val="75000"/>
            </a:schemeClr>
          </a:solidFill>
        </p:spPr>
        <p:txBody>
          <a:bodyPr wrap="square" anchor="ctr">
            <a:noAutofit/>
          </a:bodyPr>
          <a:lstStyle>
            <a:lvl1pPr algn="ctr">
              <a:defRPr sz="1200"/>
            </a:lvl1pPr>
          </a:lstStyle>
          <a:p>
            <a:endParaRPr lang="en-ID"/>
          </a:p>
        </p:txBody>
      </p:sp>
      <p:sp>
        <p:nvSpPr>
          <p:cNvPr id="29" name="Picture Placeholder 15">
            <a:extLst>
              <a:ext uri="{FF2B5EF4-FFF2-40B4-BE49-F238E27FC236}">
                <a16:creationId xmlns:a16="http://schemas.microsoft.com/office/drawing/2014/main" id="{7B6584BF-A5F0-4D14-AB3C-251B01128D9F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4555401" y="1985661"/>
            <a:ext cx="1237553" cy="1238007"/>
          </a:xfrm>
          <a:prstGeom prst="roundRect">
            <a:avLst>
              <a:gd name="adj" fmla="val 10027"/>
            </a:avLst>
          </a:prstGeom>
          <a:solidFill>
            <a:schemeClr val="bg2">
              <a:lumMod val="75000"/>
            </a:schemeClr>
          </a:solidFill>
        </p:spPr>
        <p:txBody>
          <a:bodyPr wrap="square" anchor="ctr">
            <a:noAutofit/>
          </a:bodyPr>
          <a:lstStyle>
            <a:lvl1pPr algn="ctr">
              <a:defRPr sz="1200"/>
            </a:lvl1pPr>
          </a:lstStyle>
          <a:p>
            <a:endParaRPr lang="en-ID"/>
          </a:p>
        </p:txBody>
      </p:sp>
      <p:sp>
        <p:nvSpPr>
          <p:cNvPr id="30" name="Picture Placeholder 15">
            <a:extLst>
              <a:ext uri="{FF2B5EF4-FFF2-40B4-BE49-F238E27FC236}">
                <a16:creationId xmlns:a16="http://schemas.microsoft.com/office/drawing/2014/main" id="{19FEFA85-2B2D-4508-A193-8A3EC8B397C7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8430289" y="1985661"/>
            <a:ext cx="1237553" cy="1238007"/>
          </a:xfrm>
          <a:prstGeom prst="roundRect">
            <a:avLst>
              <a:gd name="adj" fmla="val 10027"/>
            </a:avLst>
          </a:prstGeom>
          <a:solidFill>
            <a:schemeClr val="bg2">
              <a:lumMod val="75000"/>
            </a:schemeClr>
          </a:solidFill>
        </p:spPr>
        <p:txBody>
          <a:bodyPr wrap="square" anchor="ctr">
            <a:noAutofit/>
          </a:bodyPr>
          <a:lstStyle>
            <a:lvl1pPr algn="ctr">
              <a:defRPr sz="1200"/>
            </a:lvl1pPr>
          </a:lstStyle>
          <a:p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203458334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12">
            <a:extLst>
              <a:ext uri="{FF2B5EF4-FFF2-40B4-BE49-F238E27FC236}">
                <a16:creationId xmlns:a16="http://schemas.microsoft.com/office/drawing/2014/main" id="{4EF08015-1653-43D1-95DF-E7251BBDBEF9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-5450" y="0"/>
            <a:ext cx="5374640" cy="6858000"/>
          </a:xfrm>
          <a:custGeom>
            <a:avLst/>
            <a:gdLst>
              <a:gd name="connsiteX0" fmla="*/ 0 w 5374640"/>
              <a:gd name="connsiteY0" fmla="*/ 0 h 6858000"/>
              <a:gd name="connsiteX1" fmla="*/ 4829383 w 5374640"/>
              <a:gd name="connsiteY1" fmla="*/ 0 h 6858000"/>
              <a:gd name="connsiteX2" fmla="*/ 5374640 w 5374640"/>
              <a:gd name="connsiteY2" fmla="*/ 545257 h 6858000"/>
              <a:gd name="connsiteX3" fmla="*/ 5374640 w 5374640"/>
              <a:gd name="connsiteY3" fmla="*/ 6312743 h 6858000"/>
              <a:gd name="connsiteX4" fmla="*/ 4829383 w 5374640"/>
              <a:gd name="connsiteY4" fmla="*/ 6858000 h 6858000"/>
              <a:gd name="connsiteX5" fmla="*/ 0 w 5374640"/>
              <a:gd name="connsiteY5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374640" h="6858000">
                <a:moveTo>
                  <a:pt x="0" y="0"/>
                </a:moveTo>
                <a:lnTo>
                  <a:pt x="4829383" y="0"/>
                </a:lnTo>
                <a:cubicBezTo>
                  <a:pt x="5130520" y="0"/>
                  <a:pt x="5374640" y="244120"/>
                  <a:pt x="5374640" y="545257"/>
                </a:cubicBezTo>
                <a:lnTo>
                  <a:pt x="5374640" y="6312743"/>
                </a:lnTo>
                <a:cubicBezTo>
                  <a:pt x="5374640" y="6613880"/>
                  <a:pt x="5130520" y="6858000"/>
                  <a:pt x="4829383" y="6858000"/>
                </a:cubicBezTo>
                <a:lnTo>
                  <a:pt x="0" y="6858000"/>
                </a:lnTo>
                <a:close/>
              </a:path>
            </a:pathLst>
          </a:custGeom>
          <a:solidFill>
            <a:schemeClr val="bg2">
              <a:lumMod val="75000"/>
            </a:schemeClr>
          </a:solidFill>
        </p:spPr>
        <p:txBody>
          <a:bodyPr wrap="square" anchor="ctr">
            <a:noAutofit/>
          </a:bodyPr>
          <a:lstStyle>
            <a:lvl1pPr algn="ctr">
              <a:defRPr/>
            </a:lvl1pPr>
          </a:lstStyle>
          <a:p>
            <a:endParaRPr lang="en-ID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058A68AA-1F01-4DB5-AD86-AACE390EF6BB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963403" y="957076"/>
            <a:ext cx="6860276" cy="1926532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>
              <a:defRPr sz="44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</p:spTree>
    <p:extLst>
      <p:ext uri="{BB962C8B-B14F-4D97-AF65-F5344CB8AC3E}">
        <p14:creationId xmlns:p14="http://schemas.microsoft.com/office/powerpoint/2010/main" val="3747482062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3613441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7685EDED-11D7-4A26-BF8F-53B82EFAF814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  <a:solidFill>
            <a:schemeClr val="bg2">
              <a:lumMod val="75000"/>
            </a:schemeClr>
          </a:solidFill>
        </p:spPr>
        <p:txBody>
          <a:bodyPr anchor="ctr">
            <a:normAutofit/>
          </a:bodyPr>
          <a:lstStyle>
            <a:lvl1pPr algn="ctr">
              <a:defRPr sz="1800"/>
            </a:lvl1pPr>
          </a:lstStyle>
          <a:p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884790634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>
            <a:extLst>
              <a:ext uri="{FF2B5EF4-FFF2-40B4-BE49-F238E27FC236}">
                <a16:creationId xmlns:a16="http://schemas.microsoft.com/office/drawing/2014/main" id="{A295FCD4-B2C3-4812-AFF4-AD5767FB02B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35196" y="1120817"/>
            <a:ext cx="6860276" cy="1926532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>
              <a:defRPr sz="44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</p:spTree>
    <p:extLst>
      <p:ext uri="{BB962C8B-B14F-4D97-AF65-F5344CB8AC3E}">
        <p14:creationId xmlns:p14="http://schemas.microsoft.com/office/powerpoint/2010/main" val="3146150870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>
            <a:extLst>
              <a:ext uri="{FF2B5EF4-FFF2-40B4-BE49-F238E27FC236}">
                <a16:creationId xmlns:a16="http://schemas.microsoft.com/office/drawing/2014/main" id="{A1425586-1B77-4F1D-A056-35C60C7DCEB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394366" y="765022"/>
            <a:ext cx="6860276" cy="1926532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>
              <a:defRPr sz="44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</p:spTree>
    <p:extLst>
      <p:ext uri="{BB962C8B-B14F-4D97-AF65-F5344CB8AC3E}">
        <p14:creationId xmlns:p14="http://schemas.microsoft.com/office/powerpoint/2010/main" val="1620561594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716292C9-F964-4725-A8D5-4B9F699EB5C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35196" y="835823"/>
            <a:ext cx="6860276" cy="1926532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>
              <a:defRPr sz="44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</p:spTree>
    <p:extLst>
      <p:ext uri="{BB962C8B-B14F-4D97-AF65-F5344CB8AC3E}">
        <p14:creationId xmlns:p14="http://schemas.microsoft.com/office/powerpoint/2010/main" val="651924600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>
            <a:extLst>
              <a:ext uri="{FF2B5EF4-FFF2-40B4-BE49-F238E27FC236}">
                <a16:creationId xmlns:a16="http://schemas.microsoft.com/office/drawing/2014/main" id="{A30FFE61-70DA-44E8-80B5-C704ACDD715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262286" y="845015"/>
            <a:ext cx="6860276" cy="1926532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>
              <a:defRPr sz="44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</p:spTree>
    <p:extLst>
      <p:ext uri="{BB962C8B-B14F-4D97-AF65-F5344CB8AC3E}">
        <p14:creationId xmlns:p14="http://schemas.microsoft.com/office/powerpoint/2010/main" val="2373496751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>
            <a:extLst>
              <a:ext uri="{FF2B5EF4-FFF2-40B4-BE49-F238E27FC236}">
                <a16:creationId xmlns:a16="http://schemas.microsoft.com/office/drawing/2014/main" id="{153D02E3-A946-4936-832A-826C3B7072AB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987206" y="668801"/>
            <a:ext cx="6860276" cy="1926532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>
              <a:defRPr sz="44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</p:spTree>
    <p:extLst>
      <p:ext uri="{BB962C8B-B14F-4D97-AF65-F5344CB8AC3E}">
        <p14:creationId xmlns:p14="http://schemas.microsoft.com/office/powerpoint/2010/main" val="39924762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4000487D-9388-4757-9054-C71757BBA32F}"/>
              </a:ext>
            </a:extLst>
          </p:cNvPr>
          <p:cNvSpPr/>
          <p:nvPr userDrawn="1"/>
        </p:nvSpPr>
        <p:spPr>
          <a:xfrm>
            <a:off x="11242378" y="301223"/>
            <a:ext cx="595333" cy="327440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b="1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CD2FEB7F-206A-416C-B2A5-A636C8D09D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12862" y="282380"/>
            <a:ext cx="456228" cy="365125"/>
          </a:xfrm>
        </p:spPr>
        <p:txBody>
          <a:bodyPr/>
          <a:lstStyle>
            <a:lvl1pPr algn="ctr">
              <a:defRPr sz="1200" b="1">
                <a:solidFill>
                  <a:schemeClr val="bg2"/>
                </a:solidFill>
                <a:latin typeface="+mj-lt"/>
              </a:defRPr>
            </a:lvl1pPr>
          </a:lstStyle>
          <a:p>
            <a:fld id="{E3813BF9-5145-4417-B95D-FA862797388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08A5E99A-9DDC-4DE9-8A55-49CF8CAE29FC}"/>
              </a:ext>
            </a:extLst>
          </p:cNvPr>
          <p:cNvSpPr/>
          <p:nvPr userDrawn="1"/>
        </p:nvSpPr>
        <p:spPr>
          <a:xfrm>
            <a:off x="353357" y="301223"/>
            <a:ext cx="1178719" cy="327440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b="1"/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A30FFE61-70DA-44E8-80B5-C704ACDD715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262286" y="845015"/>
            <a:ext cx="6860276" cy="1926532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>
              <a:defRPr sz="44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pic>
        <p:nvPicPr>
          <p:cNvPr id="11" name="Picture 2" descr="D:\KHABAR\ОНЛАЙН школа\LOGOMON\tvKAZ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671" y="375470"/>
            <a:ext cx="974089" cy="1789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78624200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F4EF66F0-DC35-4E9A-B665-1FA6E36D57CC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-15237"/>
            <a:ext cx="5419544" cy="6883224"/>
          </a:xfrm>
          <a:custGeom>
            <a:avLst/>
            <a:gdLst>
              <a:gd name="connsiteX0" fmla="*/ 0 w 5419544"/>
              <a:gd name="connsiteY0" fmla="*/ 0 h 6883224"/>
              <a:gd name="connsiteX1" fmla="*/ 4804859 w 5419544"/>
              <a:gd name="connsiteY1" fmla="*/ 0 h 6883224"/>
              <a:gd name="connsiteX2" fmla="*/ 5419544 w 5419544"/>
              <a:gd name="connsiteY2" fmla="*/ 614685 h 6883224"/>
              <a:gd name="connsiteX3" fmla="*/ 5419544 w 5419544"/>
              <a:gd name="connsiteY3" fmla="*/ 6883224 h 6883224"/>
              <a:gd name="connsiteX4" fmla="*/ 0 w 5419544"/>
              <a:gd name="connsiteY4" fmla="*/ 6883224 h 68832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419544" h="6883224">
                <a:moveTo>
                  <a:pt x="0" y="0"/>
                </a:moveTo>
                <a:lnTo>
                  <a:pt x="4804859" y="0"/>
                </a:lnTo>
                <a:cubicBezTo>
                  <a:pt x="5144340" y="0"/>
                  <a:pt x="5419544" y="275204"/>
                  <a:pt x="5419544" y="614685"/>
                </a:cubicBezTo>
                <a:lnTo>
                  <a:pt x="5419544" y="6883224"/>
                </a:lnTo>
                <a:lnTo>
                  <a:pt x="0" y="6883224"/>
                </a:lnTo>
                <a:close/>
              </a:path>
            </a:pathLst>
          </a:custGeom>
          <a:solidFill>
            <a:schemeClr val="bg2">
              <a:lumMod val="75000"/>
            </a:schemeClr>
          </a:solidFill>
        </p:spPr>
        <p:txBody>
          <a:bodyPr wrap="square" anchor="ctr">
            <a:noAutofit/>
          </a:bodyPr>
          <a:lstStyle>
            <a:lvl1pPr algn="ctr">
              <a:defRPr sz="1800"/>
            </a:lvl1pPr>
          </a:lstStyle>
          <a:p>
            <a:endParaRPr lang="en-ID"/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ED55A0B3-B3F0-4205-8582-AD37A15F704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237452" y="983265"/>
            <a:ext cx="6860276" cy="1926532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>
              <a:defRPr sz="44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</p:spTree>
    <p:extLst>
      <p:ext uri="{BB962C8B-B14F-4D97-AF65-F5344CB8AC3E}">
        <p14:creationId xmlns:p14="http://schemas.microsoft.com/office/powerpoint/2010/main" val="932875017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79E4B32B-5183-4CB7-9BC7-ABD8C34773E9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-15237"/>
            <a:ext cx="5419544" cy="6883224"/>
          </a:xfrm>
          <a:custGeom>
            <a:avLst/>
            <a:gdLst>
              <a:gd name="connsiteX0" fmla="*/ 0 w 5419544"/>
              <a:gd name="connsiteY0" fmla="*/ 0 h 6883224"/>
              <a:gd name="connsiteX1" fmla="*/ 5419544 w 5419544"/>
              <a:gd name="connsiteY1" fmla="*/ 0 h 6883224"/>
              <a:gd name="connsiteX2" fmla="*/ 5419544 w 5419544"/>
              <a:gd name="connsiteY2" fmla="*/ 6268539 h 6883224"/>
              <a:gd name="connsiteX3" fmla="*/ 4804859 w 5419544"/>
              <a:gd name="connsiteY3" fmla="*/ 6883224 h 6883224"/>
              <a:gd name="connsiteX4" fmla="*/ 0 w 5419544"/>
              <a:gd name="connsiteY4" fmla="*/ 6883224 h 68832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419544" h="6883224">
                <a:moveTo>
                  <a:pt x="0" y="0"/>
                </a:moveTo>
                <a:lnTo>
                  <a:pt x="5419544" y="0"/>
                </a:lnTo>
                <a:lnTo>
                  <a:pt x="5419544" y="6268539"/>
                </a:lnTo>
                <a:cubicBezTo>
                  <a:pt x="5419544" y="6608020"/>
                  <a:pt x="5144340" y="6883224"/>
                  <a:pt x="4804859" y="6883224"/>
                </a:cubicBezTo>
                <a:lnTo>
                  <a:pt x="0" y="6883224"/>
                </a:lnTo>
                <a:close/>
              </a:path>
            </a:pathLst>
          </a:custGeom>
          <a:solidFill>
            <a:schemeClr val="bg2">
              <a:lumMod val="75000"/>
            </a:schemeClr>
          </a:solidFill>
        </p:spPr>
        <p:txBody>
          <a:bodyPr wrap="square" anchor="ctr">
            <a:noAutofit/>
          </a:bodyPr>
          <a:lstStyle>
            <a:lvl1pPr algn="ctr">
              <a:defRPr sz="1800"/>
            </a:lvl1pPr>
          </a:lstStyle>
          <a:p>
            <a:endParaRPr lang="en-ID"/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ED55A0B3-B3F0-4205-8582-AD37A15F704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237452" y="983265"/>
            <a:ext cx="6860276" cy="1926532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>
              <a:defRPr sz="44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</p:spTree>
    <p:extLst>
      <p:ext uri="{BB962C8B-B14F-4D97-AF65-F5344CB8AC3E}">
        <p14:creationId xmlns:p14="http://schemas.microsoft.com/office/powerpoint/2010/main" val="2005832225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>
            <a:extLst>
              <a:ext uri="{FF2B5EF4-FFF2-40B4-BE49-F238E27FC236}">
                <a16:creationId xmlns:a16="http://schemas.microsoft.com/office/drawing/2014/main" id="{F8C38F88-B935-4484-825B-1317F7115979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383057" y="586643"/>
            <a:ext cx="6860276" cy="1926532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>
              <a:defRPr sz="44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</p:spTree>
    <p:extLst>
      <p:ext uri="{BB962C8B-B14F-4D97-AF65-F5344CB8AC3E}">
        <p14:creationId xmlns:p14="http://schemas.microsoft.com/office/powerpoint/2010/main" val="3196172309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0A335B13-64DC-434F-A109-D43A41E8DD7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575596" y="1110525"/>
            <a:ext cx="6860276" cy="1926532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>
              <a:defRPr sz="44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9F75258C-901B-47AE-A254-21F0DFFD5F2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968673" y="1051031"/>
            <a:ext cx="4881083" cy="5171466"/>
          </a:xfrm>
          <a:prstGeom prst="roundRect">
            <a:avLst>
              <a:gd name="adj" fmla="val 10027"/>
            </a:avLst>
          </a:prstGeom>
          <a:solidFill>
            <a:schemeClr val="bg2">
              <a:lumMod val="75000"/>
            </a:schemeClr>
          </a:solidFill>
        </p:spPr>
        <p:txBody>
          <a:bodyPr wrap="square" anchor="ctr">
            <a:noAutofit/>
          </a:bodyPr>
          <a:lstStyle>
            <a:lvl1pPr algn="ctr">
              <a:defRPr/>
            </a:lvl1pPr>
          </a:lstStyle>
          <a:p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152417865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21A36352-01F6-498C-8E1D-F0BC2021EDA6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955086" y="1174834"/>
            <a:ext cx="2411640" cy="2193206"/>
          </a:xfrm>
          <a:prstGeom prst="roundRect">
            <a:avLst>
              <a:gd name="adj" fmla="val 10027"/>
            </a:avLst>
          </a:prstGeom>
          <a:solidFill>
            <a:schemeClr val="bg2">
              <a:lumMod val="75000"/>
            </a:schemeClr>
          </a:solidFill>
        </p:spPr>
        <p:txBody>
          <a:bodyPr wrap="square" anchor="ctr">
            <a:noAutofit/>
          </a:bodyPr>
          <a:lstStyle>
            <a:lvl1pPr algn="ctr">
              <a:defRPr/>
            </a:lvl1pPr>
          </a:lstStyle>
          <a:p>
            <a:endParaRPr lang="en-ID"/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2D45CE94-76F3-4435-9141-AE9B896BD56B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5955086" y="3872314"/>
            <a:ext cx="2411640" cy="2193206"/>
          </a:xfrm>
          <a:prstGeom prst="roundRect">
            <a:avLst>
              <a:gd name="adj" fmla="val 10027"/>
            </a:avLst>
          </a:prstGeom>
          <a:solidFill>
            <a:schemeClr val="bg2">
              <a:lumMod val="75000"/>
            </a:schemeClr>
          </a:solidFill>
        </p:spPr>
        <p:txBody>
          <a:bodyPr wrap="square" anchor="ctr">
            <a:noAutofit/>
          </a:bodyPr>
          <a:lstStyle>
            <a:lvl1pPr algn="ctr">
              <a:defRPr/>
            </a:lvl1pPr>
          </a:lstStyle>
          <a:p>
            <a:endParaRPr lang="en-ID"/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9CE34D4E-09A7-40E0-B75F-365D1BEA885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942716" y="1082110"/>
            <a:ext cx="6860276" cy="1926532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>
              <a:defRPr sz="44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</p:spTree>
    <p:extLst>
      <p:ext uri="{BB962C8B-B14F-4D97-AF65-F5344CB8AC3E}">
        <p14:creationId xmlns:p14="http://schemas.microsoft.com/office/powerpoint/2010/main" val="1109623671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icture Placeholder 15">
            <a:extLst>
              <a:ext uri="{FF2B5EF4-FFF2-40B4-BE49-F238E27FC236}">
                <a16:creationId xmlns:a16="http://schemas.microsoft.com/office/drawing/2014/main" id="{09C7FD82-7F33-40B4-8043-7F05F3727B04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942716" y="3872314"/>
            <a:ext cx="2411640" cy="2193206"/>
          </a:xfrm>
          <a:prstGeom prst="roundRect">
            <a:avLst>
              <a:gd name="adj" fmla="val 10027"/>
            </a:avLst>
          </a:prstGeom>
          <a:solidFill>
            <a:schemeClr val="bg2">
              <a:lumMod val="75000"/>
            </a:schemeClr>
          </a:solidFill>
        </p:spPr>
        <p:txBody>
          <a:bodyPr wrap="square" anchor="ctr">
            <a:noAutofit/>
          </a:bodyPr>
          <a:lstStyle>
            <a:lvl1pPr algn="ctr">
              <a:defRPr/>
            </a:lvl1pPr>
          </a:lstStyle>
          <a:p>
            <a:endParaRPr lang="en-ID"/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9CE34D4E-09A7-40E0-B75F-365D1BEA885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942716" y="977938"/>
            <a:ext cx="6860276" cy="1926532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>
              <a:defRPr sz="44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F2B13A89-47B9-47C0-82C5-EF69E144570B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383351" y="1174834"/>
            <a:ext cx="2411640" cy="2193206"/>
          </a:xfrm>
          <a:prstGeom prst="roundRect">
            <a:avLst>
              <a:gd name="adj" fmla="val 10027"/>
            </a:avLst>
          </a:prstGeom>
          <a:solidFill>
            <a:schemeClr val="bg2">
              <a:lumMod val="75000"/>
            </a:schemeClr>
          </a:solidFill>
        </p:spPr>
        <p:txBody>
          <a:bodyPr wrap="square" anchor="ctr">
            <a:noAutofit/>
          </a:bodyPr>
          <a:lstStyle>
            <a:lvl1pPr algn="ctr">
              <a:defRPr/>
            </a:lvl1pPr>
          </a:lstStyle>
          <a:p>
            <a:endParaRPr lang="en-ID"/>
          </a:p>
        </p:txBody>
      </p:sp>
      <p:sp>
        <p:nvSpPr>
          <p:cNvPr id="15" name="Picture Placeholder 14">
            <a:extLst>
              <a:ext uri="{FF2B5EF4-FFF2-40B4-BE49-F238E27FC236}">
                <a16:creationId xmlns:a16="http://schemas.microsoft.com/office/drawing/2014/main" id="{088ABD45-FF79-487C-91F5-BDEF8D54A8EA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383351" y="3872314"/>
            <a:ext cx="2411640" cy="2193206"/>
          </a:xfrm>
          <a:prstGeom prst="roundRect">
            <a:avLst>
              <a:gd name="adj" fmla="val 10027"/>
            </a:avLst>
          </a:prstGeom>
          <a:solidFill>
            <a:schemeClr val="bg2">
              <a:lumMod val="75000"/>
            </a:schemeClr>
          </a:solidFill>
        </p:spPr>
        <p:txBody>
          <a:bodyPr wrap="square" anchor="ctr">
            <a:noAutofit/>
          </a:bodyPr>
          <a:lstStyle>
            <a:lvl1pPr algn="ctr">
              <a:defRPr/>
            </a:lvl1pPr>
          </a:lstStyle>
          <a:p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944923476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15">
            <a:extLst>
              <a:ext uri="{FF2B5EF4-FFF2-40B4-BE49-F238E27FC236}">
                <a16:creationId xmlns:a16="http://schemas.microsoft.com/office/drawing/2014/main" id="{40FB3B7B-E82C-4D07-BF23-26DA8F42CD5E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0" y="0"/>
            <a:ext cx="5760720" cy="6858000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 wrap="square" anchor="ctr">
            <a:noAutofit/>
          </a:bodyPr>
          <a:lstStyle>
            <a:lvl1pPr algn="ctr">
              <a:defRPr/>
            </a:lvl1pPr>
          </a:lstStyle>
          <a:p>
            <a:endParaRPr lang="en-ID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D219FE39-30ED-428F-BAD8-39CD85C52EB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434904" y="791200"/>
            <a:ext cx="6860276" cy="1926532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>
              <a:defRPr sz="44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</p:spTree>
    <p:extLst>
      <p:ext uri="{BB962C8B-B14F-4D97-AF65-F5344CB8AC3E}">
        <p14:creationId xmlns:p14="http://schemas.microsoft.com/office/powerpoint/2010/main" val="1688260921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icture Placeholder 9">
            <a:extLst>
              <a:ext uri="{FF2B5EF4-FFF2-40B4-BE49-F238E27FC236}">
                <a16:creationId xmlns:a16="http://schemas.microsoft.com/office/drawing/2014/main" id="{E8F9B0B5-E5BC-421A-9F49-1EA8AE36496C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6300488" y="2951545"/>
            <a:ext cx="4948798" cy="3259534"/>
          </a:xfrm>
          <a:prstGeom prst="roundRect">
            <a:avLst>
              <a:gd name="adj" fmla="val 10027"/>
            </a:avLst>
          </a:prstGeom>
          <a:solidFill>
            <a:schemeClr val="bg2">
              <a:lumMod val="75000"/>
            </a:schemeClr>
          </a:solidFill>
        </p:spPr>
        <p:txBody>
          <a:bodyPr wrap="square" anchor="ctr">
            <a:noAutofit/>
          </a:bodyPr>
          <a:lstStyle>
            <a:lvl1pPr algn="ctr">
              <a:defRPr/>
            </a:lvl1pPr>
          </a:lstStyle>
          <a:p>
            <a:endParaRPr lang="en-ID"/>
          </a:p>
        </p:txBody>
      </p:sp>
      <p:sp>
        <p:nvSpPr>
          <p:cNvPr id="15" name="Picture Placeholder 9">
            <a:extLst>
              <a:ext uri="{FF2B5EF4-FFF2-40B4-BE49-F238E27FC236}">
                <a16:creationId xmlns:a16="http://schemas.microsoft.com/office/drawing/2014/main" id="{8E8120B0-9FBE-4C78-A7DA-85D7DA82E3C0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942714" y="2951545"/>
            <a:ext cx="4948798" cy="3259534"/>
          </a:xfrm>
          <a:prstGeom prst="roundRect">
            <a:avLst>
              <a:gd name="adj" fmla="val 10027"/>
            </a:avLst>
          </a:prstGeom>
          <a:solidFill>
            <a:schemeClr val="bg2">
              <a:lumMod val="75000"/>
            </a:schemeClr>
          </a:solidFill>
        </p:spPr>
        <p:txBody>
          <a:bodyPr wrap="square" anchor="ctr">
            <a:noAutofit/>
          </a:bodyPr>
          <a:lstStyle>
            <a:lvl1pPr algn="ctr">
              <a:defRPr/>
            </a:lvl1pPr>
          </a:lstStyle>
          <a:p>
            <a:endParaRPr lang="en-ID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FB5144F3-59CC-4E8E-81F3-413EB3A51E7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942716" y="896915"/>
            <a:ext cx="6860276" cy="1926532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>
              <a:defRPr sz="44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</p:spTree>
    <p:extLst>
      <p:ext uri="{BB962C8B-B14F-4D97-AF65-F5344CB8AC3E}">
        <p14:creationId xmlns:p14="http://schemas.microsoft.com/office/powerpoint/2010/main" val="32333656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icture Placeholder 9">
            <a:extLst>
              <a:ext uri="{FF2B5EF4-FFF2-40B4-BE49-F238E27FC236}">
                <a16:creationId xmlns:a16="http://schemas.microsoft.com/office/drawing/2014/main" id="{F4767D20-668F-40A0-BCA8-2B03579DE66D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505756" y="867163"/>
            <a:ext cx="5248792" cy="2848310"/>
          </a:xfrm>
          <a:prstGeom prst="roundRect">
            <a:avLst>
              <a:gd name="adj" fmla="val 10027"/>
            </a:avLst>
          </a:prstGeom>
          <a:solidFill>
            <a:schemeClr val="bg2">
              <a:lumMod val="75000"/>
            </a:schemeClr>
          </a:solidFill>
        </p:spPr>
        <p:txBody>
          <a:bodyPr wrap="square" anchor="ctr">
            <a:noAutofit/>
          </a:bodyPr>
          <a:lstStyle>
            <a:lvl1pPr algn="ctr">
              <a:defRPr/>
            </a:lvl1pPr>
          </a:lstStyle>
          <a:p>
            <a:endParaRPr lang="en-ID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8DBB746C-0ADC-4E71-BA37-D4378CAE29E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437454" y="880085"/>
            <a:ext cx="6860276" cy="1926532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>
              <a:defRPr sz="44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18" name="Picture Placeholder 9">
            <a:extLst>
              <a:ext uri="{FF2B5EF4-FFF2-40B4-BE49-F238E27FC236}">
                <a16:creationId xmlns:a16="http://schemas.microsoft.com/office/drawing/2014/main" id="{B8DFB98F-1E0E-41D1-87AB-F45AF6C46693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505757" y="3831220"/>
            <a:ext cx="2568251" cy="2725557"/>
          </a:xfrm>
          <a:prstGeom prst="roundRect">
            <a:avLst>
              <a:gd name="adj" fmla="val 10027"/>
            </a:avLst>
          </a:prstGeom>
          <a:solidFill>
            <a:schemeClr val="bg2">
              <a:lumMod val="75000"/>
            </a:schemeClr>
          </a:solidFill>
        </p:spPr>
        <p:txBody>
          <a:bodyPr wrap="square" anchor="ctr">
            <a:noAutofit/>
          </a:bodyPr>
          <a:lstStyle>
            <a:lvl1pPr algn="ctr">
              <a:defRPr/>
            </a:lvl1pPr>
          </a:lstStyle>
          <a:p>
            <a:endParaRPr lang="en-ID"/>
          </a:p>
        </p:txBody>
      </p:sp>
      <p:sp>
        <p:nvSpPr>
          <p:cNvPr id="22" name="Picture Placeholder 9">
            <a:extLst>
              <a:ext uri="{FF2B5EF4-FFF2-40B4-BE49-F238E27FC236}">
                <a16:creationId xmlns:a16="http://schemas.microsoft.com/office/drawing/2014/main" id="{B93F1C18-14EE-4396-BAE5-DBFAD47C7E12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3186297" y="3831220"/>
            <a:ext cx="2568251" cy="2725557"/>
          </a:xfrm>
          <a:prstGeom prst="roundRect">
            <a:avLst>
              <a:gd name="adj" fmla="val 10027"/>
            </a:avLst>
          </a:prstGeom>
          <a:solidFill>
            <a:schemeClr val="bg2">
              <a:lumMod val="75000"/>
            </a:schemeClr>
          </a:solidFill>
        </p:spPr>
        <p:txBody>
          <a:bodyPr wrap="square" anchor="ctr">
            <a:noAutofit/>
          </a:bodyPr>
          <a:lstStyle>
            <a:lvl1pPr algn="ctr">
              <a:defRPr/>
            </a:lvl1pPr>
          </a:lstStyle>
          <a:p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963574665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icture Placeholder 9">
            <a:extLst>
              <a:ext uri="{FF2B5EF4-FFF2-40B4-BE49-F238E27FC236}">
                <a16:creationId xmlns:a16="http://schemas.microsoft.com/office/drawing/2014/main" id="{47909367-C9B0-4EBB-A3FC-EC2057361685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8916567" y="1537563"/>
            <a:ext cx="2190695" cy="4614315"/>
          </a:xfrm>
          <a:prstGeom prst="roundRect">
            <a:avLst>
              <a:gd name="adj" fmla="val 10027"/>
            </a:avLst>
          </a:prstGeom>
          <a:solidFill>
            <a:schemeClr val="bg2">
              <a:lumMod val="75000"/>
            </a:schemeClr>
          </a:solidFill>
        </p:spPr>
        <p:txBody>
          <a:bodyPr wrap="square" anchor="ctr">
            <a:noAutofit/>
          </a:bodyPr>
          <a:lstStyle>
            <a:lvl1pPr algn="ctr">
              <a:defRPr/>
            </a:lvl1pPr>
          </a:lstStyle>
          <a:p>
            <a:endParaRPr lang="en-ID"/>
          </a:p>
        </p:txBody>
      </p:sp>
      <p:sp>
        <p:nvSpPr>
          <p:cNvPr id="18" name="Picture Placeholder 9">
            <a:extLst>
              <a:ext uri="{FF2B5EF4-FFF2-40B4-BE49-F238E27FC236}">
                <a16:creationId xmlns:a16="http://schemas.microsoft.com/office/drawing/2014/main" id="{5E4C9993-4434-439D-B3FB-76B01407A250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7027358" y="1125503"/>
            <a:ext cx="2190695" cy="4614315"/>
          </a:xfrm>
          <a:prstGeom prst="roundRect">
            <a:avLst>
              <a:gd name="adj" fmla="val 10027"/>
            </a:avLst>
          </a:prstGeom>
          <a:solidFill>
            <a:schemeClr val="bg2">
              <a:lumMod val="75000"/>
            </a:schemeClr>
          </a:solidFill>
        </p:spPr>
        <p:txBody>
          <a:bodyPr wrap="square" anchor="ctr">
            <a:noAutofit/>
          </a:bodyPr>
          <a:lstStyle>
            <a:lvl1pPr algn="ctr">
              <a:defRPr/>
            </a:lvl1pPr>
          </a:lstStyle>
          <a:p>
            <a:endParaRPr lang="en-ID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96815EBE-4EAF-4A3E-B0B5-49AE35A2D1A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942716" y="1024236"/>
            <a:ext cx="6860276" cy="1926532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>
              <a:defRPr sz="44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</p:spTree>
    <p:extLst>
      <p:ext uri="{BB962C8B-B14F-4D97-AF65-F5344CB8AC3E}">
        <p14:creationId xmlns:p14="http://schemas.microsoft.com/office/powerpoint/2010/main" val="10113244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1C722AC7-0D64-4755-AACF-00AFC415AD9F}"/>
              </a:ext>
            </a:extLst>
          </p:cNvPr>
          <p:cNvSpPr/>
          <p:nvPr userDrawn="1"/>
        </p:nvSpPr>
        <p:spPr>
          <a:xfrm>
            <a:off x="11242378" y="301223"/>
            <a:ext cx="595333" cy="327440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b="1"/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0F40FC8D-95A0-409C-96F1-E86AAEC865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12862" y="282380"/>
            <a:ext cx="456228" cy="365125"/>
          </a:xfrm>
        </p:spPr>
        <p:txBody>
          <a:bodyPr/>
          <a:lstStyle>
            <a:lvl1pPr algn="ctr">
              <a:defRPr sz="1200" b="1">
                <a:solidFill>
                  <a:schemeClr val="bg2"/>
                </a:solidFill>
                <a:latin typeface="+mj-lt"/>
              </a:defRPr>
            </a:lvl1pPr>
          </a:lstStyle>
          <a:p>
            <a:fld id="{E3813BF9-5145-4417-B95D-FA862797388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7531F00D-DED3-4D28-99E3-79AA7D6756D0}"/>
              </a:ext>
            </a:extLst>
          </p:cNvPr>
          <p:cNvSpPr/>
          <p:nvPr/>
        </p:nvSpPr>
        <p:spPr>
          <a:xfrm>
            <a:off x="353357" y="301223"/>
            <a:ext cx="1178719" cy="327440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b="1"/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153D02E3-A946-4936-832A-826C3B7072AB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987206" y="668801"/>
            <a:ext cx="6860276" cy="1926532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>
              <a:defRPr sz="44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pic>
        <p:nvPicPr>
          <p:cNvPr id="8" name="Picture 2" descr="D:\KHABAR\ОНЛАЙН школа\LOGOMON\tvKAZ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671" y="375470"/>
            <a:ext cx="974089" cy="1789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47240671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58B0E6FA-785B-4140-91AD-DF0BEBF583D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506903" y="750658"/>
            <a:ext cx="6860276" cy="1926532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>
              <a:defRPr sz="44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13" name="Picture Placeholder 9">
            <a:extLst>
              <a:ext uri="{FF2B5EF4-FFF2-40B4-BE49-F238E27FC236}">
                <a16:creationId xmlns:a16="http://schemas.microsoft.com/office/drawing/2014/main" id="{C1C954D3-21FB-4B97-9EE8-81A09B68BB95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-46299" y="1747778"/>
            <a:ext cx="5347504" cy="3368233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 wrap="square" anchor="ctr">
            <a:noAutofit/>
          </a:bodyPr>
          <a:lstStyle>
            <a:lvl1pPr algn="ctr">
              <a:defRPr/>
            </a:lvl1pPr>
          </a:lstStyle>
          <a:p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154178691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>
            <a:extLst>
              <a:ext uri="{FF2B5EF4-FFF2-40B4-BE49-F238E27FC236}">
                <a16:creationId xmlns:a16="http://schemas.microsoft.com/office/drawing/2014/main" id="{C3839D2A-4AB5-4CB1-A7D9-3E6AA48BDFE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665862" y="682491"/>
            <a:ext cx="6860276" cy="1146309"/>
          </a:xfrm>
          <a:prstGeom prst="rect">
            <a:avLst/>
          </a:prstGeom>
        </p:spPr>
        <p:txBody>
          <a:bodyPr anchor="ctr">
            <a:noAutofit/>
          </a:bodyPr>
          <a:lstStyle>
            <a:lvl1pPr algn="ctr">
              <a:defRPr sz="44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</p:spTree>
    <p:extLst>
      <p:ext uri="{BB962C8B-B14F-4D97-AF65-F5344CB8AC3E}">
        <p14:creationId xmlns:p14="http://schemas.microsoft.com/office/powerpoint/2010/main" val="785589777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FFCB548A-524F-42B6-B0F1-9018EE4B202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825670" y="667535"/>
            <a:ext cx="6860276" cy="1926532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>
              <a:defRPr sz="44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</p:spTree>
    <p:extLst>
      <p:ext uri="{BB962C8B-B14F-4D97-AF65-F5344CB8AC3E}">
        <p14:creationId xmlns:p14="http://schemas.microsoft.com/office/powerpoint/2010/main" val="3618990908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48B6A3C5-7DBA-441A-96FB-AE700F5D028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942716" y="1106182"/>
            <a:ext cx="6860276" cy="1926532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>
              <a:defRPr sz="44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</p:spTree>
    <p:extLst>
      <p:ext uri="{BB962C8B-B14F-4D97-AF65-F5344CB8AC3E}">
        <p14:creationId xmlns:p14="http://schemas.microsoft.com/office/powerpoint/2010/main" val="1661974704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FFCB548A-524F-42B6-B0F1-9018EE4B202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513152" y="740453"/>
            <a:ext cx="6860276" cy="1926532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>
              <a:defRPr sz="44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</p:spTree>
    <p:extLst>
      <p:ext uri="{BB962C8B-B14F-4D97-AF65-F5344CB8AC3E}">
        <p14:creationId xmlns:p14="http://schemas.microsoft.com/office/powerpoint/2010/main" val="4014829027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7ACAC7CE-A7D2-4CA3-98C8-A5831619AC2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50119" y="1198782"/>
            <a:ext cx="6860276" cy="1926532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>
              <a:defRPr sz="44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</p:spTree>
    <p:extLst>
      <p:ext uri="{BB962C8B-B14F-4D97-AF65-F5344CB8AC3E}">
        <p14:creationId xmlns:p14="http://schemas.microsoft.com/office/powerpoint/2010/main" val="622048167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15">
            <a:extLst>
              <a:ext uri="{FF2B5EF4-FFF2-40B4-BE49-F238E27FC236}">
                <a16:creationId xmlns:a16="http://schemas.microsoft.com/office/drawing/2014/main" id="{56E58034-299F-43C5-BADE-3D7C7C130C6F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496380" y="946327"/>
            <a:ext cx="2592259" cy="2629993"/>
          </a:xfrm>
          <a:prstGeom prst="roundRect">
            <a:avLst>
              <a:gd name="adj" fmla="val 10027"/>
            </a:avLst>
          </a:prstGeom>
          <a:solidFill>
            <a:schemeClr val="bg2">
              <a:lumMod val="75000"/>
            </a:schemeClr>
          </a:solidFill>
        </p:spPr>
        <p:txBody>
          <a:bodyPr wrap="square" anchor="ctr">
            <a:noAutofit/>
          </a:bodyPr>
          <a:lstStyle>
            <a:lvl1pPr algn="ctr">
              <a:defRPr sz="1200"/>
            </a:lvl1pPr>
          </a:lstStyle>
          <a:p>
            <a:endParaRPr lang="en-ID"/>
          </a:p>
        </p:txBody>
      </p:sp>
      <p:sp>
        <p:nvSpPr>
          <p:cNvPr id="19" name="Picture Placeholder 15">
            <a:extLst>
              <a:ext uri="{FF2B5EF4-FFF2-40B4-BE49-F238E27FC236}">
                <a16:creationId xmlns:a16="http://schemas.microsoft.com/office/drawing/2014/main" id="{AB530C88-3238-4E45-AC4F-0738E0ECBAEF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3381228" y="946326"/>
            <a:ext cx="2592259" cy="2629993"/>
          </a:xfrm>
          <a:prstGeom prst="roundRect">
            <a:avLst>
              <a:gd name="adj" fmla="val 10027"/>
            </a:avLst>
          </a:prstGeom>
          <a:solidFill>
            <a:schemeClr val="bg2">
              <a:lumMod val="75000"/>
            </a:schemeClr>
          </a:solidFill>
        </p:spPr>
        <p:txBody>
          <a:bodyPr wrap="square" anchor="ctr">
            <a:noAutofit/>
          </a:bodyPr>
          <a:lstStyle>
            <a:lvl1pPr algn="ctr">
              <a:defRPr sz="1200"/>
            </a:lvl1pPr>
          </a:lstStyle>
          <a:p>
            <a:endParaRPr lang="en-ID"/>
          </a:p>
        </p:txBody>
      </p:sp>
      <p:sp>
        <p:nvSpPr>
          <p:cNvPr id="20" name="Picture Placeholder 15">
            <a:extLst>
              <a:ext uri="{FF2B5EF4-FFF2-40B4-BE49-F238E27FC236}">
                <a16:creationId xmlns:a16="http://schemas.microsoft.com/office/drawing/2014/main" id="{C7287904-DA84-4FDD-969C-ACF5203C88D8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483352" y="3777470"/>
            <a:ext cx="2592259" cy="2629993"/>
          </a:xfrm>
          <a:prstGeom prst="roundRect">
            <a:avLst>
              <a:gd name="adj" fmla="val 10027"/>
            </a:avLst>
          </a:prstGeom>
          <a:solidFill>
            <a:schemeClr val="bg2">
              <a:lumMod val="75000"/>
            </a:schemeClr>
          </a:solidFill>
        </p:spPr>
        <p:txBody>
          <a:bodyPr wrap="square" anchor="ctr">
            <a:noAutofit/>
          </a:bodyPr>
          <a:lstStyle>
            <a:lvl1pPr algn="ctr">
              <a:defRPr sz="1200"/>
            </a:lvl1pPr>
          </a:lstStyle>
          <a:p>
            <a:endParaRPr lang="en-ID"/>
          </a:p>
        </p:txBody>
      </p:sp>
      <p:sp>
        <p:nvSpPr>
          <p:cNvPr id="21" name="Picture Placeholder 15">
            <a:extLst>
              <a:ext uri="{FF2B5EF4-FFF2-40B4-BE49-F238E27FC236}">
                <a16:creationId xmlns:a16="http://schemas.microsoft.com/office/drawing/2014/main" id="{F282FC72-C668-4CD9-A6E8-D3414D04BF29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3368200" y="3777469"/>
            <a:ext cx="2592259" cy="2629993"/>
          </a:xfrm>
          <a:prstGeom prst="roundRect">
            <a:avLst>
              <a:gd name="adj" fmla="val 10027"/>
            </a:avLst>
          </a:prstGeom>
          <a:solidFill>
            <a:schemeClr val="bg2">
              <a:lumMod val="75000"/>
            </a:schemeClr>
          </a:solidFill>
        </p:spPr>
        <p:txBody>
          <a:bodyPr wrap="square" anchor="ctr">
            <a:noAutofit/>
          </a:bodyPr>
          <a:lstStyle>
            <a:lvl1pPr algn="ctr">
              <a:defRPr sz="1200"/>
            </a:lvl1pPr>
          </a:lstStyle>
          <a:p>
            <a:endParaRPr lang="en-ID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31CF62FD-3C11-47E6-B1AB-C001BD9B074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563952" y="1136693"/>
            <a:ext cx="6860276" cy="1926532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>
              <a:defRPr sz="44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</p:spTree>
    <p:extLst>
      <p:ext uri="{BB962C8B-B14F-4D97-AF65-F5344CB8AC3E}">
        <p14:creationId xmlns:p14="http://schemas.microsoft.com/office/powerpoint/2010/main" val="3112597170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7ACAC7CE-A7D2-4CA3-98C8-A5831619AC2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757184" y="135329"/>
            <a:ext cx="6860276" cy="1926532"/>
          </a:xfrm>
          <a:prstGeom prst="rect">
            <a:avLst/>
          </a:prstGeom>
        </p:spPr>
        <p:txBody>
          <a:bodyPr anchor="ctr">
            <a:noAutofit/>
          </a:bodyPr>
          <a:lstStyle>
            <a:lvl1pPr algn="ctr">
              <a:defRPr sz="44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11" name="Picture Placeholder 15">
            <a:extLst>
              <a:ext uri="{FF2B5EF4-FFF2-40B4-BE49-F238E27FC236}">
                <a16:creationId xmlns:a16="http://schemas.microsoft.com/office/drawing/2014/main" id="{55C637F5-D1EC-40F8-B892-3041F157E681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643004" y="1985661"/>
            <a:ext cx="1237553" cy="1238007"/>
          </a:xfrm>
          <a:prstGeom prst="roundRect">
            <a:avLst>
              <a:gd name="adj" fmla="val 10027"/>
            </a:avLst>
          </a:prstGeom>
          <a:solidFill>
            <a:schemeClr val="bg2">
              <a:lumMod val="75000"/>
            </a:schemeClr>
          </a:solidFill>
        </p:spPr>
        <p:txBody>
          <a:bodyPr wrap="square" anchor="ctr">
            <a:noAutofit/>
          </a:bodyPr>
          <a:lstStyle>
            <a:lvl1pPr algn="ctr">
              <a:defRPr sz="1200"/>
            </a:lvl1pPr>
          </a:lstStyle>
          <a:p>
            <a:endParaRPr lang="en-ID"/>
          </a:p>
        </p:txBody>
      </p:sp>
      <p:sp>
        <p:nvSpPr>
          <p:cNvPr id="29" name="Picture Placeholder 15">
            <a:extLst>
              <a:ext uri="{FF2B5EF4-FFF2-40B4-BE49-F238E27FC236}">
                <a16:creationId xmlns:a16="http://schemas.microsoft.com/office/drawing/2014/main" id="{7B6584BF-A5F0-4D14-AB3C-251B01128D9F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4555401" y="1985661"/>
            <a:ext cx="1237553" cy="1238007"/>
          </a:xfrm>
          <a:prstGeom prst="roundRect">
            <a:avLst>
              <a:gd name="adj" fmla="val 10027"/>
            </a:avLst>
          </a:prstGeom>
          <a:solidFill>
            <a:schemeClr val="bg2">
              <a:lumMod val="75000"/>
            </a:schemeClr>
          </a:solidFill>
        </p:spPr>
        <p:txBody>
          <a:bodyPr wrap="square" anchor="ctr">
            <a:noAutofit/>
          </a:bodyPr>
          <a:lstStyle>
            <a:lvl1pPr algn="ctr">
              <a:defRPr sz="1200"/>
            </a:lvl1pPr>
          </a:lstStyle>
          <a:p>
            <a:endParaRPr lang="en-ID"/>
          </a:p>
        </p:txBody>
      </p:sp>
      <p:sp>
        <p:nvSpPr>
          <p:cNvPr id="30" name="Picture Placeholder 15">
            <a:extLst>
              <a:ext uri="{FF2B5EF4-FFF2-40B4-BE49-F238E27FC236}">
                <a16:creationId xmlns:a16="http://schemas.microsoft.com/office/drawing/2014/main" id="{19FEFA85-2B2D-4508-A193-8A3EC8B397C7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8430289" y="1985661"/>
            <a:ext cx="1237553" cy="1238007"/>
          </a:xfrm>
          <a:prstGeom prst="roundRect">
            <a:avLst>
              <a:gd name="adj" fmla="val 10027"/>
            </a:avLst>
          </a:prstGeom>
          <a:solidFill>
            <a:schemeClr val="bg2">
              <a:lumMod val="75000"/>
            </a:schemeClr>
          </a:solidFill>
        </p:spPr>
        <p:txBody>
          <a:bodyPr wrap="square" anchor="ctr">
            <a:noAutofit/>
          </a:bodyPr>
          <a:lstStyle>
            <a:lvl1pPr algn="ctr">
              <a:defRPr sz="1200"/>
            </a:lvl1pPr>
          </a:lstStyle>
          <a:p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247902483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12">
            <a:extLst>
              <a:ext uri="{FF2B5EF4-FFF2-40B4-BE49-F238E27FC236}">
                <a16:creationId xmlns:a16="http://schemas.microsoft.com/office/drawing/2014/main" id="{4EF08015-1653-43D1-95DF-E7251BBDBEF9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-5450" y="0"/>
            <a:ext cx="5374640" cy="6858000"/>
          </a:xfrm>
          <a:custGeom>
            <a:avLst/>
            <a:gdLst>
              <a:gd name="connsiteX0" fmla="*/ 0 w 5374640"/>
              <a:gd name="connsiteY0" fmla="*/ 0 h 6858000"/>
              <a:gd name="connsiteX1" fmla="*/ 4829383 w 5374640"/>
              <a:gd name="connsiteY1" fmla="*/ 0 h 6858000"/>
              <a:gd name="connsiteX2" fmla="*/ 5374640 w 5374640"/>
              <a:gd name="connsiteY2" fmla="*/ 545257 h 6858000"/>
              <a:gd name="connsiteX3" fmla="*/ 5374640 w 5374640"/>
              <a:gd name="connsiteY3" fmla="*/ 6312743 h 6858000"/>
              <a:gd name="connsiteX4" fmla="*/ 4829383 w 5374640"/>
              <a:gd name="connsiteY4" fmla="*/ 6858000 h 6858000"/>
              <a:gd name="connsiteX5" fmla="*/ 0 w 5374640"/>
              <a:gd name="connsiteY5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374640" h="6858000">
                <a:moveTo>
                  <a:pt x="0" y="0"/>
                </a:moveTo>
                <a:lnTo>
                  <a:pt x="4829383" y="0"/>
                </a:lnTo>
                <a:cubicBezTo>
                  <a:pt x="5130520" y="0"/>
                  <a:pt x="5374640" y="244120"/>
                  <a:pt x="5374640" y="545257"/>
                </a:cubicBezTo>
                <a:lnTo>
                  <a:pt x="5374640" y="6312743"/>
                </a:lnTo>
                <a:cubicBezTo>
                  <a:pt x="5374640" y="6613880"/>
                  <a:pt x="5130520" y="6858000"/>
                  <a:pt x="4829383" y="6858000"/>
                </a:cubicBezTo>
                <a:lnTo>
                  <a:pt x="0" y="6858000"/>
                </a:lnTo>
                <a:close/>
              </a:path>
            </a:pathLst>
          </a:custGeom>
          <a:solidFill>
            <a:schemeClr val="bg2">
              <a:lumMod val="75000"/>
            </a:schemeClr>
          </a:solidFill>
        </p:spPr>
        <p:txBody>
          <a:bodyPr wrap="square" anchor="ctr">
            <a:noAutofit/>
          </a:bodyPr>
          <a:lstStyle>
            <a:lvl1pPr algn="ctr">
              <a:defRPr/>
            </a:lvl1pPr>
          </a:lstStyle>
          <a:p>
            <a:endParaRPr lang="en-ID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058A68AA-1F01-4DB5-AD86-AACE390EF6BB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963403" y="957076"/>
            <a:ext cx="6860276" cy="1926532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>
              <a:defRPr sz="44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</p:spTree>
    <p:extLst>
      <p:ext uri="{BB962C8B-B14F-4D97-AF65-F5344CB8AC3E}">
        <p14:creationId xmlns:p14="http://schemas.microsoft.com/office/powerpoint/2010/main" val="1140939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F4EF66F0-DC35-4E9A-B665-1FA6E36D57CC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-15237"/>
            <a:ext cx="5419544" cy="6883224"/>
          </a:xfrm>
          <a:custGeom>
            <a:avLst/>
            <a:gdLst>
              <a:gd name="connsiteX0" fmla="*/ 0 w 5419544"/>
              <a:gd name="connsiteY0" fmla="*/ 0 h 6883224"/>
              <a:gd name="connsiteX1" fmla="*/ 4804859 w 5419544"/>
              <a:gd name="connsiteY1" fmla="*/ 0 h 6883224"/>
              <a:gd name="connsiteX2" fmla="*/ 5419544 w 5419544"/>
              <a:gd name="connsiteY2" fmla="*/ 614685 h 6883224"/>
              <a:gd name="connsiteX3" fmla="*/ 5419544 w 5419544"/>
              <a:gd name="connsiteY3" fmla="*/ 6883224 h 6883224"/>
              <a:gd name="connsiteX4" fmla="*/ 0 w 5419544"/>
              <a:gd name="connsiteY4" fmla="*/ 6883224 h 68832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419544" h="6883224">
                <a:moveTo>
                  <a:pt x="0" y="0"/>
                </a:moveTo>
                <a:lnTo>
                  <a:pt x="4804859" y="0"/>
                </a:lnTo>
                <a:cubicBezTo>
                  <a:pt x="5144340" y="0"/>
                  <a:pt x="5419544" y="275204"/>
                  <a:pt x="5419544" y="614685"/>
                </a:cubicBezTo>
                <a:lnTo>
                  <a:pt x="5419544" y="6883224"/>
                </a:lnTo>
                <a:lnTo>
                  <a:pt x="0" y="6883224"/>
                </a:lnTo>
                <a:close/>
              </a:path>
            </a:pathLst>
          </a:custGeom>
          <a:solidFill>
            <a:schemeClr val="bg2">
              <a:lumMod val="75000"/>
            </a:schemeClr>
          </a:solidFill>
        </p:spPr>
        <p:txBody>
          <a:bodyPr wrap="square" anchor="ctr">
            <a:noAutofit/>
          </a:bodyPr>
          <a:lstStyle>
            <a:lvl1pPr algn="ctr">
              <a:defRPr sz="1800"/>
            </a:lvl1pPr>
          </a:lstStyle>
          <a:p>
            <a:endParaRPr lang="en-ID"/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4000487D-9388-4757-9054-C71757BBA32F}"/>
              </a:ext>
            </a:extLst>
          </p:cNvPr>
          <p:cNvSpPr/>
          <p:nvPr userDrawn="1"/>
        </p:nvSpPr>
        <p:spPr>
          <a:xfrm>
            <a:off x="11242378" y="301223"/>
            <a:ext cx="595333" cy="327440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b="1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CD2FEB7F-206A-416C-B2A5-A636C8D09D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12862" y="282380"/>
            <a:ext cx="456228" cy="365125"/>
          </a:xfrm>
        </p:spPr>
        <p:txBody>
          <a:bodyPr/>
          <a:lstStyle>
            <a:lvl1pPr algn="ctr">
              <a:defRPr sz="1200" b="1">
                <a:solidFill>
                  <a:schemeClr val="bg2"/>
                </a:solidFill>
                <a:latin typeface="+mj-lt"/>
              </a:defRPr>
            </a:lvl1pPr>
          </a:lstStyle>
          <a:p>
            <a:fld id="{E3813BF9-5145-4417-B95D-FA862797388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ED55A0B3-B3F0-4205-8582-AD37A15F704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237452" y="983265"/>
            <a:ext cx="6860276" cy="1926532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>
              <a:defRPr sz="44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</p:spTree>
    <p:extLst>
      <p:ext uri="{BB962C8B-B14F-4D97-AF65-F5344CB8AC3E}">
        <p14:creationId xmlns:p14="http://schemas.microsoft.com/office/powerpoint/2010/main" val="19415697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79E4B32B-5183-4CB7-9BC7-ABD8C34773E9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-15237"/>
            <a:ext cx="5419544" cy="6883224"/>
          </a:xfrm>
          <a:custGeom>
            <a:avLst/>
            <a:gdLst>
              <a:gd name="connsiteX0" fmla="*/ 0 w 5419544"/>
              <a:gd name="connsiteY0" fmla="*/ 0 h 6883224"/>
              <a:gd name="connsiteX1" fmla="*/ 5419544 w 5419544"/>
              <a:gd name="connsiteY1" fmla="*/ 0 h 6883224"/>
              <a:gd name="connsiteX2" fmla="*/ 5419544 w 5419544"/>
              <a:gd name="connsiteY2" fmla="*/ 6268539 h 6883224"/>
              <a:gd name="connsiteX3" fmla="*/ 4804859 w 5419544"/>
              <a:gd name="connsiteY3" fmla="*/ 6883224 h 6883224"/>
              <a:gd name="connsiteX4" fmla="*/ 0 w 5419544"/>
              <a:gd name="connsiteY4" fmla="*/ 6883224 h 68832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419544" h="6883224">
                <a:moveTo>
                  <a:pt x="0" y="0"/>
                </a:moveTo>
                <a:lnTo>
                  <a:pt x="5419544" y="0"/>
                </a:lnTo>
                <a:lnTo>
                  <a:pt x="5419544" y="6268539"/>
                </a:lnTo>
                <a:cubicBezTo>
                  <a:pt x="5419544" y="6608020"/>
                  <a:pt x="5144340" y="6883224"/>
                  <a:pt x="4804859" y="6883224"/>
                </a:cubicBezTo>
                <a:lnTo>
                  <a:pt x="0" y="6883224"/>
                </a:lnTo>
                <a:close/>
              </a:path>
            </a:pathLst>
          </a:custGeom>
          <a:solidFill>
            <a:schemeClr val="bg2">
              <a:lumMod val="75000"/>
            </a:schemeClr>
          </a:solidFill>
        </p:spPr>
        <p:txBody>
          <a:bodyPr wrap="square" anchor="ctr">
            <a:noAutofit/>
          </a:bodyPr>
          <a:lstStyle>
            <a:lvl1pPr algn="ctr">
              <a:defRPr sz="1800"/>
            </a:lvl1pPr>
          </a:lstStyle>
          <a:p>
            <a:endParaRPr lang="en-ID"/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4000487D-9388-4757-9054-C71757BBA32F}"/>
              </a:ext>
            </a:extLst>
          </p:cNvPr>
          <p:cNvSpPr/>
          <p:nvPr userDrawn="1"/>
        </p:nvSpPr>
        <p:spPr>
          <a:xfrm>
            <a:off x="11242378" y="301223"/>
            <a:ext cx="595333" cy="327440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b="1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CD2FEB7F-206A-416C-B2A5-A636C8D09D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12862" y="282380"/>
            <a:ext cx="456228" cy="365125"/>
          </a:xfrm>
        </p:spPr>
        <p:txBody>
          <a:bodyPr/>
          <a:lstStyle>
            <a:lvl1pPr algn="ctr">
              <a:defRPr sz="1200" b="1">
                <a:solidFill>
                  <a:schemeClr val="bg2"/>
                </a:solidFill>
                <a:latin typeface="+mj-lt"/>
              </a:defRPr>
            </a:lvl1pPr>
          </a:lstStyle>
          <a:p>
            <a:fld id="{E3813BF9-5145-4417-B95D-FA862797388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ED55A0B3-B3F0-4205-8582-AD37A15F704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237452" y="983265"/>
            <a:ext cx="6860276" cy="1926532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>
              <a:defRPr sz="44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</p:spTree>
    <p:extLst>
      <p:ext uri="{BB962C8B-B14F-4D97-AF65-F5344CB8AC3E}">
        <p14:creationId xmlns:p14="http://schemas.microsoft.com/office/powerpoint/2010/main" val="21406636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4.xml"/><Relationship Id="rId13" Type="http://schemas.openxmlformats.org/officeDocument/2006/relationships/slideLayout" Target="../slideLayouts/slideLayout39.xml"/><Relationship Id="rId18" Type="http://schemas.openxmlformats.org/officeDocument/2006/relationships/slideLayout" Target="../slideLayouts/slideLayout44.xml"/><Relationship Id="rId26" Type="http://schemas.openxmlformats.org/officeDocument/2006/relationships/slideLayout" Target="../slideLayouts/slideLayout52.xml"/><Relationship Id="rId3" Type="http://schemas.openxmlformats.org/officeDocument/2006/relationships/slideLayout" Target="../slideLayouts/slideLayout29.xml"/><Relationship Id="rId21" Type="http://schemas.openxmlformats.org/officeDocument/2006/relationships/slideLayout" Target="../slideLayouts/slideLayout47.xml"/><Relationship Id="rId7" Type="http://schemas.openxmlformats.org/officeDocument/2006/relationships/slideLayout" Target="../slideLayouts/slideLayout33.xml"/><Relationship Id="rId12" Type="http://schemas.openxmlformats.org/officeDocument/2006/relationships/slideLayout" Target="../slideLayouts/slideLayout38.xml"/><Relationship Id="rId17" Type="http://schemas.openxmlformats.org/officeDocument/2006/relationships/slideLayout" Target="../slideLayouts/slideLayout43.xml"/><Relationship Id="rId25" Type="http://schemas.openxmlformats.org/officeDocument/2006/relationships/slideLayout" Target="../slideLayouts/slideLayout51.xml"/><Relationship Id="rId2" Type="http://schemas.openxmlformats.org/officeDocument/2006/relationships/slideLayout" Target="../slideLayouts/slideLayout28.xml"/><Relationship Id="rId16" Type="http://schemas.openxmlformats.org/officeDocument/2006/relationships/slideLayout" Target="../slideLayouts/slideLayout42.xml"/><Relationship Id="rId20" Type="http://schemas.openxmlformats.org/officeDocument/2006/relationships/slideLayout" Target="../slideLayouts/slideLayout46.xml"/><Relationship Id="rId1" Type="http://schemas.openxmlformats.org/officeDocument/2006/relationships/slideLayout" Target="../slideLayouts/slideLayout27.xml"/><Relationship Id="rId6" Type="http://schemas.openxmlformats.org/officeDocument/2006/relationships/slideLayout" Target="../slideLayouts/slideLayout32.xml"/><Relationship Id="rId11" Type="http://schemas.openxmlformats.org/officeDocument/2006/relationships/slideLayout" Target="../slideLayouts/slideLayout37.xml"/><Relationship Id="rId24" Type="http://schemas.openxmlformats.org/officeDocument/2006/relationships/slideLayout" Target="../slideLayouts/slideLayout50.xml"/><Relationship Id="rId5" Type="http://schemas.openxmlformats.org/officeDocument/2006/relationships/slideLayout" Target="../slideLayouts/slideLayout31.xml"/><Relationship Id="rId15" Type="http://schemas.openxmlformats.org/officeDocument/2006/relationships/slideLayout" Target="../slideLayouts/slideLayout41.xml"/><Relationship Id="rId23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36.xml"/><Relationship Id="rId19" Type="http://schemas.openxmlformats.org/officeDocument/2006/relationships/slideLayout" Target="../slideLayouts/slideLayout45.xml"/><Relationship Id="rId4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5.xml"/><Relationship Id="rId14" Type="http://schemas.openxmlformats.org/officeDocument/2006/relationships/slideLayout" Target="../slideLayouts/slideLayout40.xml"/><Relationship Id="rId22" Type="http://schemas.openxmlformats.org/officeDocument/2006/relationships/slideLayout" Target="../slideLayouts/slideLayout48.xml"/><Relationship Id="rId27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0.xml"/><Relationship Id="rId13" Type="http://schemas.openxmlformats.org/officeDocument/2006/relationships/slideLayout" Target="../slideLayouts/slideLayout65.xml"/><Relationship Id="rId18" Type="http://schemas.openxmlformats.org/officeDocument/2006/relationships/slideLayout" Target="../slideLayouts/slideLayout70.xml"/><Relationship Id="rId26" Type="http://schemas.openxmlformats.org/officeDocument/2006/relationships/slideLayout" Target="../slideLayouts/slideLayout78.xml"/><Relationship Id="rId3" Type="http://schemas.openxmlformats.org/officeDocument/2006/relationships/slideLayout" Target="../slideLayouts/slideLayout55.xml"/><Relationship Id="rId21" Type="http://schemas.openxmlformats.org/officeDocument/2006/relationships/slideLayout" Target="../slideLayouts/slideLayout73.xml"/><Relationship Id="rId7" Type="http://schemas.openxmlformats.org/officeDocument/2006/relationships/slideLayout" Target="../slideLayouts/slideLayout59.xml"/><Relationship Id="rId12" Type="http://schemas.openxmlformats.org/officeDocument/2006/relationships/slideLayout" Target="../slideLayouts/slideLayout64.xml"/><Relationship Id="rId17" Type="http://schemas.openxmlformats.org/officeDocument/2006/relationships/slideLayout" Target="../slideLayouts/slideLayout69.xml"/><Relationship Id="rId25" Type="http://schemas.openxmlformats.org/officeDocument/2006/relationships/slideLayout" Target="../slideLayouts/slideLayout77.xml"/><Relationship Id="rId2" Type="http://schemas.openxmlformats.org/officeDocument/2006/relationships/slideLayout" Target="../slideLayouts/slideLayout54.xml"/><Relationship Id="rId16" Type="http://schemas.openxmlformats.org/officeDocument/2006/relationships/slideLayout" Target="../slideLayouts/slideLayout68.xml"/><Relationship Id="rId20" Type="http://schemas.openxmlformats.org/officeDocument/2006/relationships/slideLayout" Target="../slideLayouts/slideLayout72.xml"/><Relationship Id="rId1" Type="http://schemas.openxmlformats.org/officeDocument/2006/relationships/slideLayout" Target="../slideLayouts/slideLayout53.xml"/><Relationship Id="rId6" Type="http://schemas.openxmlformats.org/officeDocument/2006/relationships/slideLayout" Target="../slideLayouts/slideLayout58.xml"/><Relationship Id="rId11" Type="http://schemas.openxmlformats.org/officeDocument/2006/relationships/slideLayout" Target="../slideLayouts/slideLayout63.xml"/><Relationship Id="rId24" Type="http://schemas.openxmlformats.org/officeDocument/2006/relationships/slideLayout" Target="../slideLayouts/slideLayout76.xml"/><Relationship Id="rId5" Type="http://schemas.openxmlformats.org/officeDocument/2006/relationships/slideLayout" Target="../slideLayouts/slideLayout57.xml"/><Relationship Id="rId15" Type="http://schemas.openxmlformats.org/officeDocument/2006/relationships/slideLayout" Target="../slideLayouts/slideLayout67.xml"/><Relationship Id="rId23" Type="http://schemas.openxmlformats.org/officeDocument/2006/relationships/slideLayout" Target="../slideLayouts/slideLayout75.xml"/><Relationship Id="rId10" Type="http://schemas.openxmlformats.org/officeDocument/2006/relationships/slideLayout" Target="../slideLayouts/slideLayout62.xml"/><Relationship Id="rId19" Type="http://schemas.openxmlformats.org/officeDocument/2006/relationships/slideLayout" Target="../slideLayouts/slideLayout71.xml"/><Relationship Id="rId4" Type="http://schemas.openxmlformats.org/officeDocument/2006/relationships/slideLayout" Target="../slideLayouts/slideLayout56.xml"/><Relationship Id="rId9" Type="http://schemas.openxmlformats.org/officeDocument/2006/relationships/slideLayout" Target="../slideLayouts/slideLayout61.xml"/><Relationship Id="rId14" Type="http://schemas.openxmlformats.org/officeDocument/2006/relationships/slideLayout" Target="../slideLayouts/slideLayout66.xml"/><Relationship Id="rId22" Type="http://schemas.openxmlformats.org/officeDocument/2006/relationships/slideLayout" Target="../slideLayouts/slideLayout74.xml"/><Relationship Id="rId27" Type="http://schemas.openxmlformats.org/officeDocument/2006/relationships/theme" Target="../theme/theme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813BF9-5145-4417-B95D-FA862797388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87102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52" r:id="rId2"/>
    <p:sldLayoutId id="2147483653" r:id="rId3"/>
    <p:sldLayoutId id="2147483654" r:id="rId4"/>
    <p:sldLayoutId id="2147483663" r:id="rId5"/>
    <p:sldLayoutId id="2147483656" r:id="rId6"/>
    <p:sldLayoutId id="2147483657" r:id="rId7"/>
    <p:sldLayoutId id="2147483661" r:id="rId8"/>
    <p:sldLayoutId id="2147483680" r:id="rId9"/>
    <p:sldLayoutId id="2147483658" r:id="rId10"/>
    <p:sldLayoutId id="2147483664" r:id="rId11"/>
    <p:sldLayoutId id="2147483665" r:id="rId12"/>
    <p:sldLayoutId id="2147483666" r:id="rId13"/>
    <p:sldLayoutId id="2147483667" r:id="rId14"/>
    <p:sldLayoutId id="2147483668" r:id="rId15"/>
    <p:sldLayoutId id="2147483669" r:id="rId16"/>
    <p:sldLayoutId id="2147483670" r:id="rId17"/>
    <p:sldLayoutId id="2147483671" r:id="rId18"/>
    <p:sldLayoutId id="2147483672" r:id="rId19"/>
    <p:sldLayoutId id="2147483673" r:id="rId20"/>
    <p:sldLayoutId id="2147483674" r:id="rId21"/>
    <p:sldLayoutId id="2147483675" r:id="rId22"/>
    <p:sldLayoutId id="2147483676" r:id="rId23"/>
    <p:sldLayoutId id="2147483677" r:id="rId24"/>
    <p:sldLayoutId id="2147483678" r:id="rId25"/>
    <p:sldLayoutId id="2147483679" r:id="rId26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3F3F3F">
                  <a:tint val="75000"/>
                </a:srgbClr>
              </a:solidFill>
              <a:effectLst/>
              <a:uLnTx/>
              <a:uFillTx/>
              <a:latin typeface="Source Sans Pro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3F3F3F">
                  <a:tint val="75000"/>
                </a:srgbClr>
              </a:solidFill>
              <a:effectLst/>
              <a:uLnTx/>
              <a:uFillTx/>
              <a:latin typeface="Source Sans Pro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3813BF9-5145-4417-B95D-FA862797388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3F3F3F">
                    <a:tint val="75000"/>
                  </a:srgbClr>
                </a:solidFill>
                <a:effectLst/>
                <a:uLnTx/>
                <a:uFillTx/>
                <a:latin typeface="Source Sans Pro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3F3F3F">
                  <a:tint val="75000"/>
                </a:srgbClr>
              </a:solidFill>
              <a:effectLst/>
              <a:uLnTx/>
              <a:uFillTx/>
              <a:latin typeface="Source Sans Pro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221340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2" r:id="rId1"/>
    <p:sldLayoutId id="2147483683" r:id="rId2"/>
    <p:sldLayoutId id="2147483684" r:id="rId3"/>
    <p:sldLayoutId id="2147483685" r:id="rId4"/>
    <p:sldLayoutId id="2147483686" r:id="rId5"/>
    <p:sldLayoutId id="2147483687" r:id="rId6"/>
    <p:sldLayoutId id="2147483688" r:id="rId7"/>
    <p:sldLayoutId id="2147483689" r:id="rId8"/>
    <p:sldLayoutId id="2147483690" r:id="rId9"/>
    <p:sldLayoutId id="2147483691" r:id="rId10"/>
    <p:sldLayoutId id="2147483692" r:id="rId11"/>
    <p:sldLayoutId id="2147483693" r:id="rId12"/>
    <p:sldLayoutId id="2147483694" r:id="rId13"/>
    <p:sldLayoutId id="2147483695" r:id="rId14"/>
    <p:sldLayoutId id="2147483696" r:id="rId15"/>
    <p:sldLayoutId id="2147483697" r:id="rId16"/>
    <p:sldLayoutId id="2147483698" r:id="rId17"/>
    <p:sldLayoutId id="2147483699" r:id="rId18"/>
    <p:sldLayoutId id="2147483700" r:id="rId19"/>
    <p:sldLayoutId id="2147483701" r:id="rId20"/>
    <p:sldLayoutId id="2147483702" r:id="rId21"/>
    <p:sldLayoutId id="2147483703" r:id="rId22"/>
    <p:sldLayoutId id="2147483704" r:id="rId23"/>
    <p:sldLayoutId id="2147483705" r:id="rId24"/>
    <p:sldLayoutId id="2147483706" r:id="rId25"/>
    <p:sldLayoutId id="2147483707" r:id="rId26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3F3F3F">
                  <a:tint val="75000"/>
                </a:srgbClr>
              </a:solidFill>
              <a:effectLst/>
              <a:uLnTx/>
              <a:uFillTx/>
              <a:latin typeface="Source Sans Pro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3F3F3F">
                  <a:tint val="75000"/>
                </a:srgbClr>
              </a:solidFill>
              <a:effectLst/>
              <a:uLnTx/>
              <a:uFillTx/>
              <a:latin typeface="Source Sans Pro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3813BF9-5145-4417-B95D-FA862797388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3F3F3F">
                    <a:tint val="75000"/>
                  </a:srgbClr>
                </a:solidFill>
                <a:effectLst/>
                <a:uLnTx/>
                <a:uFillTx/>
                <a:latin typeface="Source Sans Pro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3F3F3F">
                  <a:tint val="75000"/>
                </a:srgbClr>
              </a:solidFill>
              <a:effectLst/>
              <a:uLnTx/>
              <a:uFillTx/>
              <a:latin typeface="Source Sans Pro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649210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  <p:sldLayoutId id="2147483720" r:id="rId12"/>
    <p:sldLayoutId id="2147483721" r:id="rId13"/>
    <p:sldLayoutId id="2147483722" r:id="rId14"/>
    <p:sldLayoutId id="2147483723" r:id="rId15"/>
    <p:sldLayoutId id="2147483724" r:id="rId16"/>
    <p:sldLayoutId id="2147483725" r:id="rId17"/>
    <p:sldLayoutId id="2147483726" r:id="rId18"/>
    <p:sldLayoutId id="2147483727" r:id="rId19"/>
    <p:sldLayoutId id="2147483728" r:id="rId20"/>
    <p:sldLayoutId id="2147483729" r:id="rId21"/>
    <p:sldLayoutId id="2147483730" r:id="rId22"/>
    <p:sldLayoutId id="2147483731" r:id="rId23"/>
    <p:sldLayoutId id="2147483732" r:id="rId24"/>
    <p:sldLayoutId id="2147483733" r:id="rId25"/>
    <p:sldLayoutId id="2147483734" r:id="rId26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7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7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7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Relationship Id="rId9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7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13" Type="http://schemas.openxmlformats.org/officeDocument/2006/relationships/image" Target="../media/image27.png"/><Relationship Id="rId3" Type="http://schemas.openxmlformats.org/officeDocument/2006/relationships/image" Target="../media/image14.png"/><Relationship Id="rId7" Type="http://schemas.openxmlformats.org/officeDocument/2006/relationships/image" Target="../media/image21.png"/><Relationship Id="rId12" Type="http://schemas.openxmlformats.org/officeDocument/2006/relationships/image" Target="../media/image26.png"/><Relationship Id="rId2" Type="http://schemas.openxmlformats.org/officeDocument/2006/relationships/image" Target="../media/image13.png"/><Relationship Id="rId16" Type="http://schemas.openxmlformats.org/officeDocument/2006/relationships/image" Target="../media/image30.png"/><Relationship Id="rId1" Type="http://schemas.openxmlformats.org/officeDocument/2006/relationships/slideLayout" Target="../slideLayouts/slideLayout27.xml"/><Relationship Id="rId6" Type="http://schemas.openxmlformats.org/officeDocument/2006/relationships/image" Target="../media/image20.png"/><Relationship Id="rId11" Type="http://schemas.openxmlformats.org/officeDocument/2006/relationships/image" Target="../media/image25.png"/><Relationship Id="rId5" Type="http://schemas.openxmlformats.org/officeDocument/2006/relationships/image" Target="../media/image19.png"/><Relationship Id="rId15" Type="http://schemas.openxmlformats.org/officeDocument/2006/relationships/image" Target="../media/image29.png"/><Relationship Id="rId10" Type="http://schemas.openxmlformats.org/officeDocument/2006/relationships/image" Target="../media/image24.png"/><Relationship Id="rId4" Type="http://schemas.openxmlformats.org/officeDocument/2006/relationships/image" Target="../media/image18.png"/><Relationship Id="rId9" Type="http://schemas.openxmlformats.org/officeDocument/2006/relationships/image" Target="../media/image23.png"/><Relationship Id="rId14" Type="http://schemas.openxmlformats.org/officeDocument/2006/relationships/image" Target="../media/image28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Прямоугольник 273"/>
          <p:cNvSpPr/>
          <p:nvPr/>
        </p:nvSpPr>
        <p:spPr>
          <a:xfrm>
            <a:off x="899782" y="1683561"/>
            <a:ext cx="6377446" cy="28521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7800">
              <a:lnSpc>
                <a:spcPct val="115000"/>
              </a:lnSpc>
              <a:spcAft>
                <a:spcPts val="0"/>
              </a:spcAft>
              <a:tabLst>
                <a:tab pos="270510" algn="l"/>
              </a:tabLst>
            </a:pPr>
            <a:r>
              <a:rPr lang="kk-KZ" sz="4000" b="1" dirty="0">
                <a:solidFill>
                  <a:schemeClr val="accent1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№ 6-зертханалық жұмыс. </a:t>
            </a:r>
            <a:endParaRPr lang="kk-KZ" sz="4000" b="1" dirty="0" smtClean="0">
              <a:solidFill>
                <a:schemeClr val="accent1">
                  <a:lumMod val="7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177800">
              <a:lnSpc>
                <a:spcPct val="115000"/>
              </a:lnSpc>
              <a:spcAft>
                <a:spcPts val="0"/>
              </a:spcAft>
              <a:tabLst>
                <a:tab pos="270510" algn="l"/>
              </a:tabLst>
            </a:pPr>
            <a:r>
              <a:rPr lang="kk-KZ" sz="4000" b="1" dirty="0" smtClean="0">
                <a:solidFill>
                  <a:schemeClr val="accent1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«</a:t>
            </a:r>
            <a:r>
              <a:rPr lang="kk-KZ" sz="4000" b="1" dirty="0">
                <a:solidFill>
                  <a:schemeClr val="accent1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Архимед заңын </a:t>
            </a:r>
            <a:r>
              <a:rPr lang="kk-KZ" sz="4000" b="1" dirty="0" smtClean="0">
                <a:solidFill>
                  <a:schemeClr val="accent1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зерделеу»</a:t>
            </a:r>
            <a:endParaRPr lang="ru-RU" sz="7200" b="1" dirty="0">
              <a:solidFill>
                <a:schemeClr val="accent1">
                  <a:lumMod val="7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76146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06750" y="2948536"/>
            <a:ext cx="9301774" cy="27761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890" indent="-8890">
              <a:lnSpc>
                <a:spcPct val="115000"/>
              </a:lnSpc>
              <a:spcAft>
                <a:spcPts val="0"/>
              </a:spcAft>
            </a:pPr>
            <a:r>
              <a:rPr lang="kk-KZ" sz="3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кері итеруші күшті анықтау және оның сұйыққа батырылған дененің көлеміне тәуелділігін зерттеу;</a:t>
            </a:r>
            <a:endParaRPr lang="ru-RU" sz="3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kk-KZ" sz="3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физика </a:t>
            </a:r>
            <a:r>
              <a:rPr lang="kk-KZ" sz="3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кабинетінде қауіпсіздік </a:t>
            </a:r>
            <a:endParaRPr lang="kk-KZ" sz="32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kk-KZ" sz="3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ережелерін </a:t>
            </a:r>
            <a:r>
              <a:rPr lang="kk-KZ" sz="3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білу және </a:t>
            </a:r>
            <a:r>
              <a:rPr lang="kk-KZ" sz="3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сақтауды білесіздер.</a:t>
            </a:r>
            <a:endParaRPr lang="ru-RU" sz="3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42" name="Title 14">
            <a:extLst/>
          </p:cNvPr>
          <p:cNvSpPr txBox="1">
            <a:spLocks/>
          </p:cNvSpPr>
          <p:nvPr/>
        </p:nvSpPr>
        <p:spPr>
          <a:xfrm>
            <a:off x="1122680" y="1138287"/>
            <a:ext cx="6319867" cy="84855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Source Sans Pro" pitchFamily="34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Source Sans Pro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Source Sans Pro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>
                <a:solidFill>
                  <a:schemeClr val="tx1"/>
                </a:solidFill>
                <a:latin typeface="Source Sans Pro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>
                <a:solidFill>
                  <a:schemeClr val="tx1"/>
                </a:solidFill>
                <a:latin typeface="Source Sans Pro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Source Sans Pro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Source Sans Pro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Source Sans Pro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Source Sans Pro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k-KZ" sz="40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ahoma"/>
                <a:ea typeface="Tahoma"/>
                <a:cs typeface="Tahoma"/>
                <a:sym typeface="Tahoma"/>
              </a:rPr>
              <a:t>Бүгінгі сабақта:</a:t>
            </a:r>
            <a:endParaRPr kumimoji="0" lang="en-ID" altLang="ru-RU" sz="4000" b="1" i="0" u="none" strike="noStrike" kern="1200" cap="none" spc="0" normalizeH="0" baseline="0" noProof="0" dirty="0">
              <a:ln>
                <a:noFill/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456640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0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k-KZ" sz="14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endParaRPr kumimoji="0" lang="kk-KZ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Прямоугольник 6"/>
              <p:cNvSpPr/>
              <p:nvPr/>
            </p:nvSpPr>
            <p:spPr>
              <a:xfrm>
                <a:off x="852337" y="1328396"/>
                <a:ext cx="10901836" cy="199061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kk-KZ" sz="2400" b="1" i="1" dirty="0" smtClean="0">
                    <a:solidFill>
                      <a:schemeClr val="accent1">
                        <a:lumMod val="75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Сұйыққа </a:t>
                </a:r>
                <a:r>
                  <a:rPr lang="en-US" sz="2400" b="1" i="1" dirty="0">
                    <a:solidFill>
                      <a:schemeClr val="accent1">
                        <a:lumMod val="75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kk-KZ" sz="2400" b="1" i="1" dirty="0" smtClean="0">
                    <a:solidFill>
                      <a:schemeClr val="accent1">
                        <a:lumMod val="75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батырылған денеге осы дене ығыстырып шығарған сұйықтың салмағына тең күш әрекет етеді.</a:t>
                </a:r>
                <a:endParaRPr lang="kk-KZ" sz="2400" b="1" i="1" dirty="0">
                  <a:solidFill>
                    <a:schemeClr val="accent1">
                      <a:lumMod val="75000"/>
                    </a:schemeClr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ru-RU" sz="280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800" b="0" i="0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F</m:t>
                        </m:r>
                      </m:e>
                      <m:sub>
                        <m:r>
                          <a:rPr lang="kk-KZ" sz="2800" b="0" i="0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к</m:t>
                        </m:r>
                      </m:sub>
                    </m:sSub>
                    <m:r>
                      <a:rPr lang="ru-RU" sz="2800" b="0" i="0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=</m:t>
                    </m:r>
                    <m:sSub>
                      <m:sSubPr>
                        <m:ctrlPr>
                          <a:rPr lang="ru-RU" sz="2800" i="1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800" b="0" i="1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F</m:t>
                        </m:r>
                      </m:e>
                      <m:sub>
                        <m:r>
                          <a:rPr lang="ru-RU" sz="2800" b="0" i="0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А</m:t>
                        </m:r>
                      </m:sub>
                    </m:sSub>
                  </m:oMath>
                </a14:m>
                <a:r>
                  <a:rPr lang="ru-RU" sz="2400" dirty="0" smtClean="0">
                    <a:solidFill>
                      <a:schemeClr val="accent1">
                        <a:lumMod val="75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                         </a:t>
                </a:r>
              </a:p>
              <a:p>
                <a:endParaRPr lang="ru-RU" sz="2400" dirty="0">
                  <a:solidFill>
                    <a:schemeClr val="accent1">
                      <a:lumMod val="75000"/>
                    </a:schemeClr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r>
                  <a:rPr lang="ru-RU" sz="2400" dirty="0" smtClean="0">
                    <a:solidFill>
                      <a:schemeClr val="accent1">
                        <a:lumMod val="75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                      </a:t>
                </a:r>
                <a:r>
                  <a:rPr lang="ru-RU" sz="2400" dirty="0" err="1" smtClean="0">
                    <a:solidFill>
                      <a:schemeClr val="accent1">
                        <a:lumMod val="75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немесе</a:t>
                </a:r>
                <a:endParaRPr lang="ru-RU" sz="2400" dirty="0">
                  <a:solidFill>
                    <a:schemeClr val="accent1">
                      <a:lumMod val="75000"/>
                    </a:schemeClr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7" name="Прямоугольник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2337" y="1328396"/>
                <a:ext cx="10901836" cy="1990610"/>
              </a:xfrm>
              <a:prstGeom prst="rect">
                <a:avLst/>
              </a:prstGeom>
              <a:blipFill>
                <a:blip r:embed="rId2"/>
                <a:stretch>
                  <a:fillRect l="-895" t="-2454" b="-6135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1" name="Прямоугольник: скругленные углы 1">
            <a:extLst>
              <a:ext uri="{FF2B5EF4-FFF2-40B4-BE49-F238E27FC236}">
                <a16:creationId xmlns:a16="http://schemas.microsoft.com/office/drawing/2014/main" id="{05D6F291-6420-42E3-A94D-B2B6E8836A90}"/>
              </a:ext>
            </a:extLst>
          </p:cNvPr>
          <p:cNvSpPr/>
          <p:nvPr/>
        </p:nvSpPr>
        <p:spPr>
          <a:xfrm>
            <a:off x="952292" y="723089"/>
            <a:ext cx="3305810" cy="604409"/>
          </a:xfrm>
          <a:prstGeom prst="round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sz="32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Архимед заңы</a:t>
            </a:r>
            <a:endParaRPr lang="ru-RU" sz="32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989288" y="2770738"/>
            <a:ext cx="1890393" cy="628128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Прямоугольник 18"/>
              <p:cNvSpPr/>
              <p:nvPr/>
            </p:nvSpPr>
            <p:spPr>
              <a:xfrm>
                <a:off x="973073" y="2830033"/>
                <a:ext cx="1945213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2400" b="1" i="1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1" i="0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𝐅</m:t>
                          </m:r>
                        </m:e>
                        <m:sub>
                          <m:r>
                            <a:rPr lang="ru-RU" sz="2400" b="1" i="0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А</m:t>
                          </m:r>
                        </m:sub>
                      </m:sSub>
                      <m:r>
                        <a:rPr lang="ru-RU" sz="2400" b="1" i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=</m:t>
                      </m:r>
                      <m:sSub>
                        <m:sSubPr>
                          <m:ctrlPr>
                            <a:rPr lang="en-US" sz="2400" b="1" i="1" dirty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</m:ctrlPr>
                        </m:sSubPr>
                        <m:e>
                          <m:r>
                            <a:rPr lang="en-US" sz="2400" b="1" i="0" dirty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ahoma" panose="020B0604030504040204" pitchFamily="34" charset="0"/>
                            </a:rPr>
                            <m:t>𝛒</m:t>
                          </m:r>
                        </m:e>
                        <m:sub>
                          <m:r>
                            <a:rPr lang="en-US" sz="2400" b="1" i="0" dirty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𝐜</m:t>
                          </m:r>
                        </m:sub>
                      </m:sSub>
                      <m:r>
                        <a:rPr lang="en-US" sz="2400" b="1" i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𝐠</m:t>
                      </m:r>
                      <m:sSub>
                        <m:sSubPr>
                          <m:ctrlPr>
                            <a:rPr lang="en-US" sz="2400" b="1" i="1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1" i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𝐕</m:t>
                          </m:r>
                        </m:e>
                        <m:sub>
                          <m:r>
                            <a:rPr lang="ru-RU" sz="2400" b="1" i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ы</m:t>
                          </m:r>
                          <m:r>
                            <a:rPr lang="kk-KZ" sz="2400" b="1" i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.с</m:t>
                          </m:r>
                        </m:sub>
                      </m:sSub>
                    </m:oMath>
                  </m:oMathPara>
                </a14:m>
                <a:endParaRPr lang="ru-RU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19" name="Прямоугольник 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3073" y="2830033"/>
                <a:ext cx="1945213" cy="461665"/>
              </a:xfrm>
              <a:prstGeom prst="rect">
                <a:avLst/>
              </a:prstGeom>
              <a:blipFill>
                <a:blip r:embed="rId3"/>
                <a:stretch>
                  <a:fillRect b="-13158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Прямоугольник 20"/>
          <p:cNvSpPr/>
          <p:nvPr/>
        </p:nvSpPr>
        <p:spPr>
          <a:xfrm>
            <a:off x="4481004" y="2770738"/>
            <a:ext cx="1890393" cy="628128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Прямоугольник 21"/>
              <p:cNvSpPr/>
              <p:nvPr/>
            </p:nvSpPr>
            <p:spPr>
              <a:xfrm>
                <a:off x="4562440" y="2843684"/>
                <a:ext cx="1756058" cy="48327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2400" b="1" i="1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1" i="0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𝐅</m:t>
                          </m:r>
                        </m:e>
                        <m:sub>
                          <m:r>
                            <a:rPr lang="ru-RU" sz="2400" b="1" i="0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А</m:t>
                          </m:r>
                        </m:sub>
                      </m:sSub>
                      <m:r>
                        <a:rPr lang="ru-RU" sz="2400" b="1" i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=</m:t>
                      </m:r>
                      <m:sSub>
                        <m:sSubPr>
                          <m:ctrlPr>
                            <a:rPr lang="en-US" sz="2400" b="1" i="1" dirty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</m:ctrlPr>
                        </m:sSubPr>
                        <m:e>
                          <m:r>
                            <a:rPr lang="en-US" sz="2400" b="1" i="0" dirty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ahoma" panose="020B0604030504040204" pitchFamily="34" charset="0"/>
                            </a:rPr>
                            <m:t>𝛒</m:t>
                          </m:r>
                        </m:e>
                        <m:sub>
                          <m:r>
                            <a:rPr lang="en-US" sz="2400" b="1" i="0" dirty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𝐜</m:t>
                          </m:r>
                        </m:sub>
                      </m:sSub>
                      <m:r>
                        <a:rPr lang="en-US" sz="2400" b="1" i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𝐠</m:t>
                      </m:r>
                      <m:sSub>
                        <m:sSubPr>
                          <m:ctrlPr>
                            <a:rPr lang="en-US" sz="2400" b="1" i="1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1" i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𝐕</m:t>
                          </m:r>
                        </m:e>
                        <m:sub>
                          <m:r>
                            <a:rPr lang="ru-RU" sz="2400" b="1" i="0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д</m:t>
                          </m:r>
                        </m:sub>
                      </m:sSub>
                    </m:oMath>
                  </m:oMathPara>
                </a14:m>
                <a:endParaRPr lang="ru-RU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22" name="Прямоугольник 2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62440" y="2843684"/>
                <a:ext cx="1756058" cy="483274"/>
              </a:xfrm>
              <a:prstGeom prst="rect">
                <a:avLst/>
              </a:prstGeom>
              <a:blipFill>
                <a:blip r:embed="rId4"/>
                <a:stretch>
                  <a:fillRect b="-625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Рисунок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020272" y="2127123"/>
            <a:ext cx="2457450" cy="3048000"/>
          </a:xfrm>
          <a:prstGeom prst="rect">
            <a:avLst/>
          </a:prstGeom>
        </p:spPr>
      </p:pic>
      <p:sp>
        <p:nvSpPr>
          <p:cNvPr id="23" name="Прямоугольник 22"/>
          <p:cNvSpPr/>
          <p:nvPr/>
        </p:nvSpPr>
        <p:spPr>
          <a:xfrm>
            <a:off x="6797098" y="5070552"/>
            <a:ext cx="2981907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kk-KZ" sz="2400" b="1" dirty="0" smtClean="0">
                <a:solidFill>
                  <a:schemeClr val="accent1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Архимед</a:t>
            </a:r>
          </a:p>
          <a:p>
            <a:pPr algn="ctr"/>
            <a:r>
              <a:rPr lang="kk-KZ" sz="2400" b="1" dirty="0" smtClean="0">
                <a:solidFill>
                  <a:schemeClr val="accent1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Б.з.б. 287-212жж</a:t>
            </a:r>
            <a:endParaRPr lang="ru-RU" sz="2400" b="1" dirty="0">
              <a:solidFill>
                <a:schemeClr val="accent1">
                  <a:lumMod val="7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2066696" y="4175318"/>
            <a:ext cx="3344058" cy="628128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Прямоугольник 25"/>
              <p:cNvSpPr/>
              <p:nvPr/>
            </p:nvSpPr>
            <p:spPr>
              <a:xfrm>
                <a:off x="2228871" y="4281741"/>
                <a:ext cx="3083408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ru-RU" sz="2000" b="1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1" i="0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𝐅</m:t>
                        </m:r>
                      </m:e>
                      <m:sub>
                        <m:r>
                          <a:rPr lang="kk-KZ" sz="2000" b="1" i="0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к</m:t>
                        </m:r>
                      </m:sub>
                    </m:sSub>
                    <m:r>
                      <a:rPr lang="ru-RU" sz="2000" b="1" i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=</m:t>
                    </m:r>
                    <m:sSub>
                      <m:sSubPr>
                        <m:ctrlPr>
                          <a:rPr lang="en-US" sz="2000" b="1" i="1" dirty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sSubPr>
                      <m:e>
                        <m:r>
                          <a:rPr lang="en-US" sz="2000" b="1" i="0" dirty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ahoma" panose="020B0604030504040204" pitchFamily="34" charset="0"/>
                          </a:rPr>
                          <m:t>𝛒</m:t>
                        </m:r>
                      </m:e>
                      <m:sub>
                        <m:r>
                          <a:rPr lang="en-US" sz="2000" b="1" i="0" dirty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𝐜</m:t>
                        </m:r>
                      </m:sub>
                    </m:sSub>
                    <m:r>
                      <a:rPr lang="en-US" sz="2000" b="1" i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𝐠</m:t>
                    </m:r>
                    <m:sSub>
                      <m:sSubPr>
                        <m:ctrlPr>
                          <a:rPr lang="en-US" sz="2000" b="1" i="1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1" i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𝐕</m:t>
                        </m:r>
                      </m:e>
                      <m:sub>
                        <m:r>
                          <a:rPr lang="ru-RU" sz="2000" b="1" i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ы</m:t>
                        </m:r>
                        <m:r>
                          <a:rPr lang="kk-KZ" sz="2000" b="1" i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.с</m:t>
                        </m:r>
                      </m:sub>
                    </m:sSub>
                    <m:r>
                      <a:rPr lang="ru-RU" sz="2000" b="1" i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000" b="1" i="0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𝐦</m:t>
                    </m:r>
                    <m:r>
                      <a:rPr lang="en-US" sz="2000" b="1" i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𝐠</m:t>
                    </m:r>
                  </m:oMath>
                </a14:m>
                <a:r>
                  <a:rPr lang="ru-RU" sz="2000" b="1" dirty="0">
                    <a:solidFill>
                      <a:schemeClr val="accent1">
                        <a:lumMod val="75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ru-RU" sz="2000" b="1" i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2000" b="1" i="1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sSubPr>
                      <m:e>
                        <m:r>
                          <a:rPr lang="en-US" sz="2000" b="1" i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 </m:t>
                        </m:r>
                        <m:r>
                          <a:rPr lang="kk-KZ" sz="2000" b="1" i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Р</m:t>
                        </m:r>
                      </m:e>
                      <m:sub>
                        <m:r>
                          <a:rPr lang="kk-KZ" sz="2000" b="1" i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ы.с</m:t>
                        </m:r>
                      </m:sub>
                    </m:sSub>
                  </m:oMath>
                </a14:m>
                <a:endParaRPr lang="ru-RU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26" name="Прямоугольник 2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28871" y="4281741"/>
                <a:ext cx="3083408" cy="400110"/>
              </a:xfrm>
              <a:prstGeom prst="rect">
                <a:avLst/>
              </a:prstGeom>
              <a:blipFill>
                <a:blip r:embed="rId6"/>
                <a:stretch>
                  <a:fillRect b="-10606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970161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0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k-KZ" sz="14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endParaRPr kumimoji="0" lang="kk-KZ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/>
          <a:srcRect l="42875" t="362" r="43991" b="2068"/>
          <a:stretch/>
        </p:blipFill>
        <p:spPr>
          <a:xfrm flipH="1">
            <a:off x="1401597" y="2452863"/>
            <a:ext cx="714265" cy="2785634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3"/>
          <a:srcRect l="75871" t="70846" r="10099" b="9055"/>
          <a:stretch/>
        </p:blipFill>
        <p:spPr>
          <a:xfrm>
            <a:off x="2655329" y="2043889"/>
            <a:ext cx="1674380" cy="1799070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3"/>
          <a:srcRect l="78109" t="85174" r="15473" b="10448"/>
          <a:stretch/>
        </p:blipFill>
        <p:spPr>
          <a:xfrm>
            <a:off x="2989067" y="2551827"/>
            <a:ext cx="668741" cy="784738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 rotWithShape="1">
          <a:blip r:embed="rId4"/>
          <a:srcRect l="11197" t="6703" r="62753" b="74390"/>
          <a:stretch/>
        </p:blipFill>
        <p:spPr>
          <a:xfrm>
            <a:off x="3070113" y="2158891"/>
            <a:ext cx="416256" cy="365639"/>
          </a:xfrm>
          <a:prstGeom prst="rect">
            <a:avLst/>
          </a:prstGeom>
        </p:spPr>
      </p:pic>
      <p:sp>
        <p:nvSpPr>
          <p:cNvPr id="13" name="Прямоугольник 12"/>
          <p:cNvSpPr/>
          <p:nvPr/>
        </p:nvSpPr>
        <p:spPr>
          <a:xfrm>
            <a:off x="3138353" y="1876253"/>
            <a:ext cx="300251" cy="24169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3916275" y="3077257"/>
            <a:ext cx="464023" cy="914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5" name="Прямоугольник 44"/>
          <p:cNvSpPr/>
          <p:nvPr/>
        </p:nvSpPr>
        <p:spPr>
          <a:xfrm>
            <a:off x="4007410" y="1916224"/>
            <a:ext cx="448805" cy="41170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 rotWithShape="1">
          <a:blip r:embed="rId5"/>
          <a:srcRect l="53184" t="78607" r="33533" b="5472"/>
          <a:stretch/>
        </p:blipFill>
        <p:spPr>
          <a:xfrm>
            <a:off x="4616670" y="3009857"/>
            <a:ext cx="958127" cy="861238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 rotWithShape="1">
          <a:blip r:embed="rId6"/>
          <a:srcRect l="76235" t="-4804" r="-4752" b="78004"/>
          <a:stretch/>
        </p:blipFill>
        <p:spPr>
          <a:xfrm rot="10800000">
            <a:off x="4967472" y="2814609"/>
            <a:ext cx="272956" cy="232013"/>
          </a:xfrm>
          <a:prstGeom prst="rect">
            <a:avLst/>
          </a:prstGeom>
        </p:spPr>
      </p:pic>
      <p:sp>
        <p:nvSpPr>
          <p:cNvPr id="19" name="Прямоугольник 18"/>
          <p:cNvSpPr/>
          <p:nvPr/>
        </p:nvSpPr>
        <p:spPr>
          <a:xfrm>
            <a:off x="5391532" y="2983863"/>
            <a:ext cx="192074" cy="17611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1" name="Рисунок 20"/>
          <p:cNvPicPr>
            <a:picLocks noChangeAspect="1"/>
          </p:cNvPicPr>
          <p:nvPr/>
        </p:nvPicPr>
        <p:blipFill rotWithShape="1">
          <a:blip r:embed="rId7"/>
          <a:srcRect l="37869" t="5563" r="39105" b="4068"/>
          <a:stretch/>
        </p:blipFill>
        <p:spPr>
          <a:xfrm>
            <a:off x="6178806" y="2502127"/>
            <a:ext cx="697211" cy="2736367"/>
          </a:xfrm>
          <a:prstGeom prst="rect">
            <a:avLst/>
          </a:prstGeom>
        </p:spPr>
      </p:pic>
      <p:sp>
        <p:nvSpPr>
          <p:cNvPr id="26" name="Прямоугольник 25"/>
          <p:cNvSpPr/>
          <p:nvPr/>
        </p:nvSpPr>
        <p:spPr>
          <a:xfrm>
            <a:off x="3999491" y="664901"/>
            <a:ext cx="4440639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№ </a:t>
            </a:r>
            <a:r>
              <a:rPr lang="kk-KZ" sz="2400" b="1" dirty="0" smtClean="0">
                <a:solidFill>
                  <a:schemeClr val="accent1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6 зертханалық жұмыс. </a:t>
            </a:r>
          </a:p>
          <a:p>
            <a:pPr algn="ctr"/>
            <a:r>
              <a:rPr lang="kk-KZ" sz="2400" b="1" dirty="0" smtClean="0">
                <a:solidFill>
                  <a:schemeClr val="accent1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Архимед заңын зерделеу  </a:t>
            </a:r>
            <a:endParaRPr lang="ru-RU" sz="2400" dirty="0"/>
          </a:p>
        </p:txBody>
      </p:sp>
      <p:sp>
        <p:nvSpPr>
          <p:cNvPr id="27" name="Прямоугольник 26"/>
          <p:cNvSpPr/>
          <p:nvPr/>
        </p:nvSpPr>
        <p:spPr>
          <a:xfrm>
            <a:off x="918832" y="1562888"/>
            <a:ext cx="342273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kk-KZ" sz="2400" b="1" i="1" dirty="0" smtClean="0">
                <a:solidFill>
                  <a:schemeClr val="accent1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Құрал-жабдықтар:  </a:t>
            </a:r>
            <a:endParaRPr lang="ru-RU" sz="2400" i="1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8"/>
          <a:srcRect l="35025" t="31384" r="52821" b="54051"/>
          <a:stretch/>
        </p:blipFill>
        <p:spPr>
          <a:xfrm>
            <a:off x="7291688" y="2830342"/>
            <a:ext cx="1111347" cy="998805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9"/>
          <a:srcRect l="23562" t="4950" r="25717" b="4253"/>
          <a:stretch/>
        </p:blipFill>
        <p:spPr>
          <a:xfrm>
            <a:off x="8357315" y="2094458"/>
            <a:ext cx="1237956" cy="3319976"/>
          </a:xfrm>
          <a:prstGeom prst="rect">
            <a:avLst/>
          </a:prstGeom>
        </p:spPr>
      </p:pic>
      <p:sp>
        <p:nvSpPr>
          <p:cNvPr id="29" name="Прямоугольник 28"/>
          <p:cNvSpPr/>
          <p:nvPr/>
        </p:nvSpPr>
        <p:spPr>
          <a:xfrm>
            <a:off x="1040002" y="5344754"/>
            <a:ext cx="150625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kk-KZ" sz="2000" b="1" dirty="0" smtClean="0">
                <a:solidFill>
                  <a:schemeClr val="accent1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мензурка </a:t>
            </a:r>
            <a:r>
              <a:rPr lang="kk-KZ" sz="2000" b="1" i="1" dirty="0" smtClean="0">
                <a:solidFill>
                  <a:schemeClr val="accent1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endParaRPr lang="ru-RU" sz="2000" i="1" dirty="0"/>
          </a:p>
        </p:txBody>
      </p:sp>
      <p:sp>
        <p:nvSpPr>
          <p:cNvPr id="30" name="Прямоугольник 29"/>
          <p:cNvSpPr/>
          <p:nvPr/>
        </p:nvSpPr>
        <p:spPr>
          <a:xfrm>
            <a:off x="2514765" y="3963773"/>
            <a:ext cx="150625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kk-KZ" sz="2000" b="1" dirty="0">
                <a:solidFill>
                  <a:schemeClr val="accent1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ш</a:t>
            </a:r>
            <a:r>
              <a:rPr lang="kk-KZ" sz="2000" b="1" dirty="0" smtClean="0">
                <a:solidFill>
                  <a:schemeClr val="accent1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үмегі бар ыдыс </a:t>
            </a:r>
            <a:r>
              <a:rPr lang="kk-KZ" sz="2000" b="1" i="1" dirty="0" smtClean="0">
                <a:solidFill>
                  <a:schemeClr val="accent1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endParaRPr lang="ru-RU" sz="2000" i="1" dirty="0"/>
          </a:p>
        </p:txBody>
      </p:sp>
      <p:sp>
        <p:nvSpPr>
          <p:cNvPr id="31" name="Прямоугольник 30"/>
          <p:cNvSpPr/>
          <p:nvPr/>
        </p:nvSpPr>
        <p:spPr>
          <a:xfrm>
            <a:off x="4399841" y="3963770"/>
            <a:ext cx="150625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kk-KZ" sz="2000" b="1" dirty="0" smtClean="0">
                <a:solidFill>
                  <a:schemeClr val="accent1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жүк </a:t>
            </a:r>
            <a:r>
              <a:rPr lang="kk-KZ" sz="2000" b="1" i="1" dirty="0" smtClean="0">
                <a:solidFill>
                  <a:schemeClr val="accent1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endParaRPr lang="ru-RU" sz="2000" i="1" dirty="0"/>
          </a:p>
        </p:txBody>
      </p:sp>
      <p:sp>
        <p:nvSpPr>
          <p:cNvPr id="32" name="Прямоугольник 31"/>
          <p:cNvSpPr/>
          <p:nvPr/>
        </p:nvSpPr>
        <p:spPr>
          <a:xfrm>
            <a:off x="5672882" y="5342409"/>
            <a:ext cx="192132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kk-KZ" sz="2000" b="1" dirty="0" smtClean="0">
                <a:solidFill>
                  <a:schemeClr val="accent1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динамометр </a:t>
            </a:r>
            <a:r>
              <a:rPr lang="kk-KZ" sz="2000" b="1" i="1" dirty="0" smtClean="0">
                <a:solidFill>
                  <a:schemeClr val="accent1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endParaRPr lang="ru-RU" sz="2000" i="1" dirty="0"/>
          </a:p>
        </p:txBody>
      </p:sp>
      <p:sp>
        <p:nvSpPr>
          <p:cNvPr id="33" name="Прямоугольник 32"/>
          <p:cNvSpPr/>
          <p:nvPr/>
        </p:nvSpPr>
        <p:spPr>
          <a:xfrm>
            <a:off x="8596619" y="5354129"/>
            <a:ext cx="96617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kk-KZ" sz="2000" b="1" dirty="0" smtClean="0">
                <a:solidFill>
                  <a:schemeClr val="accent1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тұрғы </a:t>
            </a:r>
            <a:r>
              <a:rPr lang="kk-KZ" sz="2000" b="1" i="1" dirty="0" smtClean="0">
                <a:solidFill>
                  <a:schemeClr val="accent1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endParaRPr lang="ru-RU" sz="2000" i="1" dirty="0"/>
          </a:p>
        </p:txBody>
      </p:sp>
      <p:sp>
        <p:nvSpPr>
          <p:cNvPr id="34" name="Прямоугольник 33"/>
          <p:cNvSpPr/>
          <p:nvPr/>
        </p:nvSpPr>
        <p:spPr>
          <a:xfrm>
            <a:off x="6852224" y="3961430"/>
            <a:ext cx="192132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kk-KZ" sz="2000" b="1" dirty="0" smtClean="0">
                <a:solidFill>
                  <a:schemeClr val="accent1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Архимед шелегі </a:t>
            </a:r>
            <a:r>
              <a:rPr lang="kk-KZ" sz="2000" b="1" i="1" dirty="0" smtClean="0">
                <a:solidFill>
                  <a:schemeClr val="accent1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endParaRPr lang="ru-RU" sz="2000" i="1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7151010" y="2588456"/>
            <a:ext cx="628423" cy="28286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161569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0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k-KZ" sz="14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endParaRPr kumimoji="0" lang="kk-KZ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Прямоугольник 26"/>
              <p:cNvSpPr/>
              <p:nvPr/>
            </p:nvSpPr>
            <p:spPr>
              <a:xfrm>
                <a:off x="921577" y="704758"/>
                <a:ext cx="10039928" cy="517564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kk-KZ" sz="2400" b="1" i="1" dirty="0" smtClean="0">
                    <a:solidFill>
                      <a:schemeClr val="accent1">
                        <a:lumMod val="75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Жұмыс барысы: </a:t>
                </a:r>
              </a:p>
              <a:p>
                <a:endParaRPr lang="kk-KZ" sz="2400" b="1" i="1" dirty="0" smtClean="0">
                  <a:solidFill>
                    <a:schemeClr val="accent1">
                      <a:lumMod val="75000"/>
                    </a:schemeClr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r>
                  <a:rPr lang="kk-KZ" sz="2000" dirty="0" smtClean="0">
                    <a:solidFill>
                      <a:schemeClr val="accent1">
                        <a:lumMod val="75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1. Мензурка көмегімен жүктің </a:t>
                </a:r>
                <a:r>
                  <a:rPr lang="ru-RU" sz="2000" dirty="0" smtClean="0">
                    <a:solidFill>
                      <a:schemeClr val="accent1">
                        <a:lumMod val="75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(</a:t>
                </a:r>
                <a:r>
                  <a:rPr lang="ru-RU" sz="2000" dirty="0" err="1" smtClean="0">
                    <a:solidFill>
                      <a:schemeClr val="accent1">
                        <a:lumMod val="75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дененің</a:t>
                </a:r>
                <a:r>
                  <a:rPr lang="ru-RU" sz="2000" dirty="0" smtClean="0">
                    <a:solidFill>
                      <a:schemeClr val="accent1">
                        <a:lumMod val="75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)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200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000" b="0" i="0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V</m:t>
                        </m:r>
                      </m:e>
                      <m:sub>
                        <m:r>
                          <a:rPr lang="kk-KZ" sz="2000" b="0" i="0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д</m:t>
                        </m:r>
                      </m:sub>
                    </m:sSub>
                  </m:oMath>
                </a14:m>
                <a:r>
                  <a:rPr lang="ru-RU" sz="2000" dirty="0" smtClean="0">
                    <a:solidFill>
                      <a:schemeClr val="accent1">
                        <a:lumMod val="75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ru-RU" sz="2000" dirty="0" err="1" smtClean="0">
                    <a:solidFill>
                      <a:schemeClr val="accent1">
                        <a:lumMod val="75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көлемін</a:t>
                </a:r>
                <a:r>
                  <a:rPr lang="ru-RU" sz="2000" dirty="0" smtClean="0">
                    <a:solidFill>
                      <a:schemeClr val="accent1">
                        <a:lumMod val="75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ru-RU" sz="2000" dirty="0" err="1" smtClean="0">
                    <a:solidFill>
                      <a:schemeClr val="accent1">
                        <a:lumMod val="75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анықтаңдар</a:t>
                </a:r>
                <a:r>
                  <a:rPr lang="ru-RU" sz="2000" dirty="0" smtClean="0">
                    <a:solidFill>
                      <a:schemeClr val="accent1">
                        <a:lumMod val="75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  <a:p>
                <a:r>
                  <a:rPr lang="ru-RU" sz="2000" dirty="0" smtClean="0">
                    <a:solidFill>
                      <a:schemeClr val="accent1">
                        <a:lumMod val="75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</a:p>
              <a:p>
                <a:r>
                  <a:rPr lang="kk-KZ" sz="2000" dirty="0" smtClean="0">
                    <a:solidFill>
                      <a:schemeClr val="accent1">
                        <a:lumMod val="75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2. Дененің өлшенген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2000" i="1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000" b="0" i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V</m:t>
                        </m:r>
                      </m:e>
                      <m:sub>
                        <m:r>
                          <a:rPr lang="kk-KZ" sz="2000" b="0" i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д</m:t>
                        </m:r>
                      </m:sub>
                    </m:sSub>
                  </m:oMath>
                </a14:m>
                <a:r>
                  <a:rPr lang="ru-RU" sz="2000" dirty="0" smtClean="0">
                    <a:solidFill>
                      <a:schemeClr val="accent1">
                        <a:lumMod val="75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ru-RU" sz="2000" dirty="0" err="1" smtClean="0">
                    <a:solidFill>
                      <a:schemeClr val="accent1">
                        <a:lumMod val="75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көлемі</a:t>
                </a:r>
                <a:r>
                  <a:rPr lang="ru-RU" sz="2000" dirty="0" smtClean="0">
                    <a:solidFill>
                      <a:schemeClr val="accent1">
                        <a:lumMod val="75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мен </a:t>
                </a:r>
                <a:r>
                  <a:rPr lang="ru-RU" sz="2000" dirty="0" err="1" smtClean="0">
                    <a:solidFill>
                      <a:schemeClr val="accent1">
                        <a:lumMod val="75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судың</a:t>
                </a:r>
                <a:r>
                  <a:rPr lang="ru-RU" sz="2000" dirty="0" smtClean="0">
                    <a:solidFill>
                      <a:schemeClr val="accent1">
                        <a:lumMod val="75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ru-RU" sz="2000" dirty="0" err="1" smtClean="0">
                    <a:solidFill>
                      <a:schemeClr val="accent1">
                        <a:lumMod val="75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тығыздығы</a:t>
                </a:r>
                <a:r>
                  <a:rPr lang="ru-RU" sz="2000" dirty="0" smtClean="0">
                    <a:solidFill>
                      <a:schemeClr val="accent1">
                        <a:lumMod val="75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ru-RU" sz="2000" dirty="0" err="1" smtClean="0">
                    <a:solidFill>
                      <a:schemeClr val="accent1">
                        <a:lumMod val="75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бойынша</a:t>
                </a:r>
                <a:r>
                  <a:rPr lang="ru-RU" sz="2000" dirty="0" smtClean="0">
                    <a:solidFill>
                      <a:schemeClr val="accent1">
                        <a:lumMod val="75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ru-RU" sz="2000" dirty="0" err="1" smtClean="0">
                    <a:solidFill>
                      <a:schemeClr val="accent1">
                        <a:lumMod val="75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дене</a:t>
                </a:r>
                <a:r>
                  <a:rPr lang="ru-RU" sz="2000" dirty="0" smtClean="0">
                    <a:solidFill>
                      <a:schemeClr val="accent1">
                        <a:lumMod val="75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ru-RU" sz="2000" dirty="0" err="1" smtClean="0">
                    <a:solidFill>
                      <a:schemeClr val="accent1">
                        <a:lumMod val="75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ығыстырып</a:t>
                </a:r>
                <a:r>
                  <a:rPr lang="ru-RU" sz="2000" dirty="0" smtClean="0">
                    <a:solidFill>
                      <a:schemeClr val="accent1">
                        <a:lumMod val="75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</a:p>
              <a:p>
                <a:r>
                  <a:rPr lang="ru-RU" sz="2000" dirty="0" err="1" smtClean="0">
                    <a:solidFill>
                      <a:schemeClr val="accent1">
                        <a:lumMod val="75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шығарған</a:t>
                </a:r>
                <a:r>
                  <a:rPr lang="ru-RU" sz="2000" dirty="0" smtClean="0">
                    <a:solidFill>
                      <a:schemeClr val="accent1">
                        <a:lumMod val="75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ru-RU" sz="2000" dirty="0" err="1" smtClean="0">
                    <a:solidFill>
                      <a:schemeClr val="accent1">
                        <a:lumMod val="75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судың</a:t>
                </a:r>
                <a:r>
                  <a:rPr lang="ru-RU" sz="2000" dirty="0" smtClean="0">
                    <a:solidFill>
                      <a:schemeClr val="accent1">
                        <a:lumMod val="75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ru-RU" sz="2000" dirty="0" err="1" smtClean="0">
                    <a:solidFill>
                      <a:schemeClr val="accent1">
                        <a:lumMod val="75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салмағын</a:t>
                </a:r>
                <a:r>
                  <a:rPr lang="ru-RU" sz="2000" dirty="0" smtClean="0">
                    <a:solidFill>
                      <a:schemeClr val="accent1">
                        <a:lumMod val="75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ru-RU" sz="2000" dirty="0" err="1" smtClean="0">
                    <a:solidFill>
                      <a:schemeClr val="accent1">
                        <a:lumMod val="75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табыңдар</a:t>
                </a:r>
                <a:r>
                  <a:rPr lang="ru-RU" sz="2000" dirty="0" smtClean="0">
                    <a:solidFill>
                      <a:schemeClr val="accent1">
                        <a:lumMod val="75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  <a:p>
                <a:endParaRPr lang="kk-KZ" sz="2000" dirty="0" smtClean="0">
                  <a:solidFill>
                    <a:schemeClr val="accent1">
                      <a:lumMod val="75000"/>
                    </a:schemeClr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r>
                  <a:rPr lang="kk-KZ" sz="2000" dirty="0" smtClean="0">
                    <a:solidFill>
                      <a:schemeClr val="accent1">
                        <a:lumMod val="75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3. Денені динамометр ілгегіне іліңдер және оған әрекет ететін ауырлық </a:t>
                </a:r>
              </a:p>
              <a:p>
                <a:r>
                  <a:rPr lang="kk-KZ" sz="2000" dirty="0" smtClean="0">
                    <a:solidFill>
                      <a:schemeClr val="accent1">
                        <a:lumMod val="75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күшінің мәнін табыңдар.</a:t>
                </a:r>
              </a:p>
              <a:p>
                <a:endParaRPr lang="kk-KZ" sz="2000" dirty="0" smtClean="0">
                  <a:solidFill>
                    <a:schemeClr val="accent1">
                      <a:lumMod val="75000"/>
                    </a:schemeClr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r>
                  <a:rPr lang="kk-KZ" sz="2000" dirty="0" smtClean="0">
                    <a:solidFill>
                      <a:schemeClr val="accent1">
                        <a:lumMod val="75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4. Динамометрге ілінгін жүкті толығымен суға батырып, оның су ішіндегі </a:t>
                </a:r>
              </a:p>
              <a:p>
                <a:r>
                  <a:rPr lang="kk-KZ" sz="2000" dirty="0">
                    <a:solidFill>
                      <a:schemeClr val="accent1">
                        <a:lumMod val="75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с</a:t>
                </a:r>
                <a:r>
                  <a:rPr lang="kk-KZ" sz="2000" dirty="0" smtClean="0">
                    <a:solidFill>
                      <a:schemeClr val="accent1">
                        <a:lumMod val="75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алмағын анықтаңдар және ығыстырушы күштің мәнін есептеңдер.</a:t>
                </a:r>
              </a:p>
              <a:p>
                <a:endParaRPr lang="kk-KZ" sz="2000" dirty="0" smtClean="0">
                  <a:solidFill>
                    <a:schemeClr val="accent1">
                      <a:lumMod val="75000"/>
                    </a:schemeClr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r>
                  <a:rPr lang="kk-KZ" sz="2000" dirty="0" smtClean="0">
                    <a:solidFill>
                      <a:schemeClr val="accent1">
                        <a:lumMod val="75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5. Ығыстырушы күш ығыстырылған су салмағына тең бе? Тексеріңдер.</a:t>
                </a:r>
              </a:p>
              <a:p>
                <a:endParaRPr lang="kk-KZ" sz="2000" dirty="0" smtClean="0">
                  <a:solidFill>
                    <a:schemeClr val="accent1">
                      <a:lumMod val="75000"/>
                    </a:schemeClr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r>
                  <a:rPr lang="kk-KZ" sz="2000" dirty="0" smtClean="0">
                    <a:solidFill>
                      <a:schemeClr val="accent1">
                        <a:lumMod val="75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6. Тәжірибе нәтижелерін кестеге жазыңдар:</a:t>
                </a:r>
                <a:endParaRPr lang="ru-RU" sz="2000" dirty="0">
                  <a:solidFill>
                    <a:schemeClr val="accent1">
                      <a:lumMod val="75000"/>
                    </a:schemeClr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27" name="Прямоугольник 2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1577" y="704758"/>
                <a:ext cx="10039928" cy="5175648"/>
              </a:xfrm>
              <a:prstGeom prst="rect">
                <a:avLst/>
              </a:prstGeom>
              <a:blipFill>
                <a:blip r:embed="rId2"/>
                <a:stretch>
                  <a:fillRect l="-911" t="-942" b="-1178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447628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0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k-KZ" sz="14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endParaRPr kumimoji="0" lang="kk-KZ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" name="Таблица 1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933764633"/>
                  </p:ext>
                </p:extLst>
              </p:nvPr>
            </p:nvGraphicFramePr>
            <p:xfrm>
              <a:off x="1043817" y="888479"/>
              <a:ext cx="10075735" cy="201168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463755">
                      <a:extLst>
                        <a:ext uri="{9D8B030D-6E8A-4147-A177-3AD203B41FA5}">
                          <a16:colId xmlns:a16="http://schemas.microsoft.com/office/drawing/2014/main" val="2801474346"/>
                        </a:ext>
                      </a:extLst>
                    </a:gridCol>
                    <a:gridCol w="1894824">
                      <a:extLst>
                        <a:ext uri="{9D8B030D-6E8A-4147-A177-3AD203B41FA5}">
                          <a16:colId xmlns:a16="http://schemas.microsoft.com/office/drawing/2014/main" val="2470619087"/>
                        </a:ext>
                      </a:extLst>
                    </a:gridCol>
                    <a:gridCol w="1829592">
                      <a:extLst>
                        <a:ext uri="{9D8B030D-6E8A-4147-A177-3AD203B41FA5}">
                          <a16:colId xmlns:a16="http://schemas.microsoft.com/office/drawing/2014/main" val="211883408"/>
                        </a:ext>
                      </a:extLst>
                    </a:gridCol>
                    <a:gridCol w="1528986">
                      <a:extLst>
                        <a:ext uri="{9D8B030D-6E8A-4147-A177-3AD203B41FA5}">
                          <a16:colId xmlns:a16="http://schemas.microsoft.com/office/drawing/2014/main" val="1783376620"/>
                        </a:ext>
                      </a:extLst>
                    </a:gridCol>
                    <a:gridCol w="1679289">
                      <a:extLst>
                        <a:ext uri="{9D8B030D-6E8A-4147-A177-3AD203B41FA5}">
                          <a16:colId xmlns:a16="http://schemas.microsoft.com/office/drawing/2014/main" val="3703930289"/>
                        </a:ext>
                      </a:extLst>
                    </a:gridCol>
                    <a:gridCol w="1679289">
                      <a:extLst>
                        <a:ext uri="{9D8B030D-6E8A-4147-A177-3AD203B41FA5}">
                          <a16:colId xmlns:a16="http://schemas.microsoft.com/office/drawing/2014/main" val="3876491508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kk-KZ" sz="2000" dirty="0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Тәжірибе реті</a:t>
                          </a:r>
                          <a:endParaRPr lang="ru-RU" sz="2000" dirty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endParaRPr>
                        </a:p>
                      </a:txBody>
                      <a:tcPr>
                        <a:solidFill>
                          <a:schemeClr val="bg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kk-KZ" sz="2000" dirty="0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Дененің көлемі 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kk-KZ" sz="2000" i="1" smtClean="0">
                                      <a:solidFill>
                                        <a:schemeClr val="accent1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b="1" i="1" smtClean="0">
                                      <a:solidFill>
                                        <a:schemeClr val="accent1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𝑽</m:t>
                                  </m:r>
                                </m:e>
                                <m:sub>
                                  <m:r>
                                    <a:rPr lang="kk-KZ" sz="2000" b="1" i="1" smtClean="0">
                                      <a:solidFill>
                                        <a:schemeClr val="accent1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д</m:t>
                                  </m:r>
                                </m:sub>
                              </m:sSub>
                            </m:oMath>
                          </a14:m>
                          <a:r>
                            <a:rPr lang="ru-RU" sz="2000" dirty="0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, </a:t>
                          </a:r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ru-RU" sz="2000" i="1" smtClean="0">
                                      <a:solidFill>
                                        <a:schemeClr val="accent1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kk-KZ" sz="2000" b="1" i="1" smtClean="0">
                                      <a:solidFill>
                                        <a:schemeClr val="accent1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м</m:t>
                                  </m:r>
                                </m:e>
                                <m:sup>
                                  <m:r>
                                    <a:rPr lang="kk-KZ" sz="2000" b="1" i="1" smtClean="0">
                                      <a:solidFill>
                                        <a:schemeClr val="accent1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𝟑</m:t>
                                  </m:r>
                                </m:sup>
                              </m:sSup>
                            </m:oMath>
                          </a14:m>
                          <a:endParaRPr lang="ru-RU" sz="2000" dirty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endParaRPr>
                        </a:p>
                      </a:txBody>
                      <a:tcPr>
                        <a:solidFill>
                          <a:schemeClr val="bg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kk-KZ" sz="2000" dirty="0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Дене ығыстырған сұйық салмағы </a:t>
                          </a:r>
                        </a:p>
                        <a:p>
                          <a:pPr algn="ctr"/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kk-KZ" sz="2000" i="1" smtClean="0">
                                      <a:solidFill>
                                        <a:schemeClr val="accent1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kk-KZ" sz="2000" b="1" i="1" smtClean="0">
                                      <a:solidFill>
                                        <a:schemeClr val="accent1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Р</m:t>
                                  </m:r>
                                </m:e>
                                <m:sub>
                                  <m:r>
                                    <a:rPr lang="kk-KZ" sz="2000" b="1" i="1" smtClean="0">
                                      <a:solidFill>
                                        <a:schemeClr val="accent1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ы.с</m:t>
                                  </m:r>
                                </m:sub>
                              </m:sSub>
                            </m:oMath>
                          </a14:m>
                          <a:r>
                            <a:rPr lang="ru-RU" sz="2000" dirty="0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, Н</a:t>
                          </a:r>
                          <a:endParaRPr lang="ru-RU" sz="2000" dirty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endParaRPr>
                        </a:p>
                      </a:txBody>
                      <a:tcPr>
                        <a:solidFill>
                          <a:schemeClr val="bg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kk-KZ" sz="2000" dirty="0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Дененің ауадығы салмағы, </a:t>
                          </a:r>
                        </a:p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kk-KZ" sz="2000" i="1" smtClean="0">
                                      <a:solidFill>
                                        <a:schemeClr val="accent1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kk-KZ" sz="2000" b="1" i="1" smtClean="0">
                                      <a:solidFill>
                                        <a:schemeClr val="accent1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Р</m:t>
                                  </m:r>
                                </m:e>
                                <m:sub>
                                  <m:r>
                                    <a:rPr lang="kk-KZ" sz="2000" b="1" i="1" smtClean="0">
                                      <a:solidFill>
                                        <a:schemeClr val="accent1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𝟏</m:t>
                                  </m:r>
                                </m:sub>
                              </m:sSub>
                            </m:oMath>
                          </a14:m>
                          <a:r>
                            <a:rPr lang="ru-RU" sz="2000" dirty="0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, Н</a:t>
                          </a:r>
                          <a:endParaRPr lang="ru-RU" sz="2000" dirty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endParaRPr>
                        </a:p>
                        <a:p>
                          <a:pPr algn="ctr"/>
                          <a:endParaRPr lang="ru-RU" sz="2000" dirty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endParaRPr>
                        </a:p>
                      </a:txBody>
                      <a:tcPr>
                        <a:solidFill>
                          <a:schemeClr val="bg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kk-KZ" sz="2000" dirty="0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Дененің судағы салмағы, </a:t>
                          </a:r>
                        </a:p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kk-KZ" sz="2000" i="1" smtClean="0">
                                      <a:solidFill>
                                        <a:schemeClr val="accent1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kk-KZ" sz="2000" b="1" i="1" smtClean="0">
                                      <a:solidFill>
                                        <a:schemeClr val="accent1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Р</m:t>
                                  </m:r>
                                </m:e>
                                <m:sub>
                                  <m:r>
                                    <a:rPr lang="kk-KZ" sz="2000" b="1" i="1" smtClean="0">
                                      <a:solidFill>
                                        <a:schemeClr val="accent1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</m:sub>
                              </m:sSub>
                            </m:oMath>
                          </a14:m>
                          <a:r>
                            <a:rPr lang="ru-RU" sz="2000" dirty="0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, Н</a:t>
                          </a:r>
                          <a:endParaRPr lang="ru-RU" sz="2000" dirty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endParaRPr>
                        </a:p>
                        <a:p>
                          <a:pPr algn="ctr"/>
                          <a:endParaRPr lang="ru-RU" sz="2000" dirty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endParaRPr>
                        </a:p>
                      </a:txBody>
                      <a:tcPr>
                        <a:solidFill>
                          <a:schemeClr val="bg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kk-KZ" sz="2000" baseline="0" dirty="0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Кері итеруші күш</a:t>
                          </a:r>
                          <a:r>
                            <a:rPr lang="kk-KZ" sz="2000" dirty="0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, 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kk-KZ" sz="2000" i="1" smtClean="0">
                                      <a:solidFill>
                                        <a:schemeClr val="accent1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b="1" i="1" smtClean="0">
                                      <a:solidFill>
                                        <a:schemeClr val="accent1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𝑭</m:t>
                                  </m:r>
                                </m:e>
                                <m:sub>
                                  <m:r>
                                    <a:rPr lang="kk-KZ" sz="2000" b="1" i="1" smtClean="0">
                                      <a:solidFill>
                                        <a:schemeClr val="accent1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к</m:t>
                                  </m:r>
                                </m:sub>
                              </m:sSub>
                            </m:oMath>
                          </a14:m>
                          <a:r>
                            <a:rPr lang="ru-RU" sz="2000" dirty="0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, Н</a:t>
                          </a:r>
                          <a:endParaRPr lang="ru-RU" sz="2000" dirty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endParaRPr>
                        </a:p>
                        <a:p>
                          <a:pPr algn="ctr"/>
                          <a:endParaRPr lang="ru-RU" sz="2000" dirty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endParaRPr>
                        </a:p>
                      </a:txBody>
                      <a:tcPr>
                        <a:solidFill>
                          <a:schemeClr val="bg1">
                            <a:lumMod val="7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820023002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kk-KZ" sz="2000" b="0" dirty="0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1</a:t>
                          </a:r>
                          <a:endParaRPr lang="ru-RU" sz="2000" b="0" dirty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endParaRPr>
                        </a:p>
                      </a:txBody>
                      <a:tcPr>
                        <a:solidFill>
                          <a:schemeClr val="bg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 dirty="0"/>
                        </a:p>
                      </a:txBody>
                      <a:tcPr>
                        <a:solidFill>
                          <a:schemeClr val="bg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 dirty="0"/>
                        </a:p>
                      </a:txBody>
                      <a:tcPr>
                        <a:solidFill>
                          <a:schemeClr val="bg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ru-RU" sz="2000" dirty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endParaRPr>
                        </a:p>
                      </a:txBody>
                      <a:tcPr>
                        <a:solidFill>
                          <a:schemeClr val="bg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ru-RU" sz="2000" dirty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endParaRPr>
                        </a:p>
                      </a:txBody>
                      <a:tcPr>
                        <a:solidFill>
                          <a:schemeClr val="bg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 dirty="0"/>
                        </a:p>
                      </a:txBody>
                      <a:tcPr>
                        <a:solidFill>
                          <a:schemeClr val="bg1">
                            <a:lumMod val="7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945401482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2" name="Таблица 1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933764633"/>
                  </p:ext>
                </p:extLst>
              </p:nvPr>
            </p:nvGraphicFramePr>
            <p:xfrm>
              <a:off x="1043817" y="888479"/>
              <a:ext cx="10075735" cy="201168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463755">
                      <a:extLst>
                        <a:ext uri="{9D8B030D-6E8A-4147-A177-3AD203B41FA5}">
                          <a16:colId xmlns:a16="http://schemas.microsoft.com/office/drawing/2014/main" val="2801474346"/>
                        </a:ext>
                      </a:extLst>
                    </a:gridCol>
                    <a:gridCol w="1894824">
                      <a:extLst>
                        <a:ext uri="{9D8B030D-6E8A-4147-A177-3AD203B41FA5}">
                          <a16:colId xmlns:a16="http://schemas.microsoft.com/office/drawing/2014/main" val="2470619087"/>
                        </a:ext>
                      </a:extLst>
                    </a:gridCol>
                    <a:gridCol w="1829592">
                      <a:extLst>
                        <a:ext uri="{9D8B030D-6E8A-4147-A177-3AD203B41FA5}">
                          <a16:colId xmlns:a16="http://schemas.microsoft.com/office/drawing/2014/main" val="211883408"/>
                        </a:ext>
                      </a:extLst>
                    </a:gridCol>
                    <a:gridCol w="1528986">
                      <a:extLst>
                        <a:ext uri="{9D8B030D-6E8A-4147-A177-3AD203B41FA5}">
                          <a16:colId xmlns:a16="http://schemas.microsoft.com/office/drawing/2014/main" val="1783376620"/>
                        </a:ext>
                      </a:extLst>
                    </a:gridCol>
                    <a:gridCol w="1679289">
                      <a:extLst>
                        <a:ext uri="{9D8B030D-6E8A-4147-A177-3AD203B41FA5}">
                          <a16:colId xmlns:a16="http://schemas.microsoft.com/office/drawing/2014/main" val="3703930289"/>
                        </a:ext>
                      </a:extLst>
                    </a:gridCol>
                    <a:gridCol w="1679289">
                      <a:extLst>
                        <a:ext uri="{9D8B030D-6E8A-4147-A177-3AD203B41FA5}">
                          <a16:colId xmlns:a16="http://schemas.microsoft.com/office/drawing/2014/main" val="3876491508"/>
                        </a:ext>
                      </a:extLst>
                    </a:gridCol>
                  </a:tblGrid>
                  <a:tr h="16154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kk-KZ" sz="2000" dirty="0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Тәжірибе реті</a:t>
                          </a:r>
                          <a:endParaRPr lang="ru-RU" sz="2000" dirty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endParaRPr>
                        </a:p>
                      </a:txBody>
                      <a:tcPr>
                        <a:solidFill>
                          <a:schemeClr val="bg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blipFill>
                          <a:blip r:embed="rId2"/>
                          <a:stretch>
                            <a:fillRect l="-77492" t="-1880" r="-355949" b="-3120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blipFill>
                          <a:blip r:embed="rId2"/>
                          <a:stretch>
                            <a:fillRect l="-183389" t="-1880" r="-267774" b="-3120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blipFill>
                          <a:blip r:embed="rId2"/>
                          <a:stretch>
                            <a:fillRect l="-339841" t="-1880" r="-221116" b="-3120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blipFill>
                          <a:blip r:embed="rId2"/>
                          <a:stretch>
                            <a:fillRect l="-401455" t="-1880" r="-101818" b="-3120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blipFill>
                          <a:blip r:embed="rId2"/>
                          <a:stretch>
                            <a:fillRect l="-499638" t="-1880" r="-1449" b="-3120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820023002"/>
                      </a:ext>
                    </a:extLst>
                  </a:tr>
                  <a:tr h="3962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kk-KZ" sz="2000" b="0" dirty="0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1</a:t>
                          </a:r>
                          <a:endParaRPr lang="ru-RU" sz="2000" b="0" dirty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endParaRPr>
                        </a:p>
                      </a:txBody>
                      <a:tcPr>
                        <a:solidFill>
                          <a:schemeClr val="bg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 dirty="0"/>
                        </a:p>
                      </a:txBody>
                      <a:tcPr>
                        <a:solidFill>
                          <a:schemeClr val="bg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 dirty="0"/>
                        </a:p>
                      </a:txBody>
                      <a:tcPr>
                        <a:solidFill>
                          <a:schemeClr val="bg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ru-RU" sz="2000" dirty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endParaRPr>
                        </a:p>
                      </a:txBody>
                      <a:tcPr>
                        <a:solidFill>
                          <a:schemeClr val="bg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ru-RU" sz="2000" dirty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endParaRPr>
                        </a:p>
                      </a:txBody>
                      <a:tcPr>
                        <a:solidFill>
                          <a:schemeClr val="bg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 dirty="0"/>
                        </a:p>
                      </a:txBody>
                      <a:tcPr>
                        <a:solidFill>
                          <a:schemeClr val="bg1">
                            <a:lumMod val="7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945401482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Прямоугольник 15"/>
              <p:cNvSpPr/>
              <p:nvPr/>
            </p:nvSpPr>
            <p:spPr>
              <a:xfrm>
                <a:off x="906507" y="4563093"/>
                <a:ext cx="3666009" cy="4616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ru-RU" sz="2400" b="1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1" i="0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𝐅</m:t>
                        </m:r>
                      </m:e>
                      <m:sub>
                        <m:r>
                          <a:rPr lang="kk-KZ" sz="2400" b="1" i="0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к</m:t>
                        </m:r>
                      </m:sub>
                    </m:sSub>
                    <m:r>
                      <a:rPr lang="ru-RU" sz="2400" b="1" i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=</m:t>
                    </m:r>
                    <m:sSub>
                      <m:sSubPr>
                        <m:ctrlPr>
                          <a:rPr lang="en-US" sz="2400" b="1" i="1" dirty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sSubPr>
                      <m:e>
                        <m:r>
                          <a:rPr lang="en-US" sz="2400" b="1" i="0" dirty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ahoma" panose="020B0604030504040204" pitchFamily="34" charset="0"/>
                          </a:rPr>
                          <m:t>𝛒</m:t>
                        </m:r>
                      </m:e>
                      <m:sub>
                        <m:r>
                          <a:rPr lang="en-US" sz="2400" b="1" i="0" dirty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𝐜</m:t>
                        </m:r>
                      </m:sub>
                    </m:sSub>
                    <m:r>
                      <a:rPr lang="en-US" sz="2400" b="1" i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𝐠</m:t>
                    </m:r>
                    <m:sSub>
                      <m:sSubPr>
                        <m:ctrlPr>
                          <a:rPr lang="en-US" sz="2400" b="1" i="1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1" i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𝐕</m:t>
                        </m:r>
                      </m:e>
                      <m:sub>
                        <m:r>
                          <a:rPr lang="ru-RU" sz="2400" b="1" i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ы</m:t>
                        </m:r>
                        <m:r>
                          <a:rPr lang="kk-KZ" sz="2400" b="1" i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.с</m:t>
                        </m:r>
                      </m:sub>
                    </m:sSub>
                    <m:r>
                      <a:rPr lang="ru-RU" sz="2400" b="1" i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b="1" i="0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𝐦</m:t>
                    </m:r>
                    <m:r>
                      <a:rPr lang="en-US" sz="2400" b="1" i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𝐠</m:t>
                    </m:r>
                  </m:oMath>
                </a14:m>
                <a:r>
                  <a:rPr lang="ru-RU" sz="2400" b="1" dirty="0">
                    <a:solidFill>
                      <a:schemeClr val="accent1">
                        <a:lumMod val="75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ru-RU" sz="2400" b="1" i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2400" b="1" i="1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sSubPr>
                      <m:e>
                        <m:r>
                          <a:rPr lang="en-US" sz="2400" b="1" i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 </m:t>
                        </m:r>
                        <m:r>
                          <a:rPr lang="kk-KZ" sz="2400" b="1" i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Р</m:t>
                        </m:r>
                      </m:e>
                      <m:sub>
                        <m:r>
                          <a:rPr lang="kk-KZ" sz="2400" b="1" i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ы.с</m:t>
                        </m:r>
                      </m:sub>
                    </m:sSub>
                  </m:oMath>
                </a14:m>
                <a:endParaRPr lang="ru-RU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16" name="Прямоугольник 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6507" y="4563093"/>
                <a:ext cx="3666009" cy="461665"/>
              </a:xfrm>
              <a:prstGeom prst="rect">
                <a:avLst/>
              </a:prstGeom>
              <a:blipFill>
                <a:blip r:embed="rId3"/>
                <a:stretch>
                  <a:fillRect l="-499" b="-1466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Прямоугольник 17"/>
              <p:cNvSpPr/>
              <p:nvPr/>
            </p:nvSpPr>
            <p:spPr>
              <a:xfrm>
                <a:off x="847890" y="3168054"/>
                <a:ext cx="2074414" cy="48327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2400" b="1" i="1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1" i="1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𝑽</m:t>
                          </m:r>
                        </m:e>
                        <m:sub>
                          <m:r>
                            <a:rPr lang="kk-KZ" sz="2400" b="1" i="0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д</m:t>
                          </m:r>
                        </m:sub>
                      </m:sSub>
                      <m:r>
                        <a:rPr lang="ru-RU" sz="2400" b="1" i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=</m:t>
                      </m:r>
                      <m:sSub>
                        <m:sSubPr>
                          <m:ctrlPr>
                            <a:rPr lang="ru-RU" sz="2400" b="1" i="1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1" i="1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𝑽</m:t>
                          </m:r>
                        </m:e>
                        <m:sub>
                          <m:r>
                            <a:rPr lang="kk-KZ" sz="2400" b="1" i="0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sub>
                      </m:sSub>
                      <m:r>
                        <a:rPr lang="kk-KZ" sz="2400" b="1" i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ru-RU" sz="2400" b="1" i="1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1" i="1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𝑽</m:t>
                          </m:r>
                        </m:e>
                        <m:sub>
                          <m:r>
                            <a:rPr lang="kk-KZ" sz="2400" b="1" i="1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</m:oMath>
                  </m:oMathPara>
                </a14:m>
                <a:endParaRPr lang="ru-RU" sz="20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18" name="Прямоугольник 1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7890" y="3168054"/>
                <a:ext cx="2074414" cy="483274"/>
              </a:xfrm>
              <a:prstGeom prst="rect">
                <a:avLst/>
              </a:prstGeom>
              <a:blipFill>
                <a:blip r:embed="rId4"/>
                <a:stretch>
                  <a:fillRect b="-6329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Прямоугольник 18"/>
              <p:cNvSpPr/>
              <p:nvPr/>
            </p:nvSpPr>
            <p:spPr>
              <a:xfrm>
                <a:off x="845545" y="3658081"/>
                <a:ext cx="541559" cy="41800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2000" b="1" i="1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1" i="1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𝑽</m:t>
                          </m:r>
                        </m:e>
                        <m:sub>
                          <m:r>
                            <a:rPr lang="kk-KZ" sz="2000" b="1" i="0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д</m:t>
                          </m:r>
                        </m:sub>
                      </m:sSub>
                    </m:oMath>
                  </m:oMathPara>
                </a14:m>
                <a:endParaRPr lang="ru-RU" sz="20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19" name="Прямоугольник 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5545" y="3658081"/>
                <a:ext cx="541559" cy="418000"/>
              </a:xfrm>
              <a:prstGeom prst="rect">
                <a:avLst/>
              </a:prstGeom>
              <a:blipFill>
                <a:blip r:embed="rId5"/>
                <a:stretch>
                  <a:fillRect b="-4348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Прямоугольник 3"/>
              <p:cNvSpPr/>
              <p:nvPr/>
            </p:nvSpPr>
            <p:spPr>
              <a:xfrm>
                <a:off x="1130159" y="3624162"/>
                <a:ext cx="498855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2400" b="1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=</m:t>
                      </m:r>
                    </m:oMath>
                  </m:oMathPara>
                </a14:m>
                <a:endParaRPr lang="ru-RU" sz="2400" dirty="0"/>
              </a:p>
            </p:txBody>
          </p:sp>
        </mc:Choice>
        <mc:Fallback xmlns="">
          <p:sp>
            <p:nvSpPr>
              <p:cNvPr id="4" name="Прямоугольник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30159" y="3624162"/>
                <a:ext cx="498855" cy="461665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Прямоугольник 4"/>
              <p:cNvSpPr/>
              <p:nvPr/>
            </p:nvSpPr>
            <p:spPr>
              <a:xfrm>
                <a:off x="1452678" y="3596026"/>
                <a:ext cx="1103122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kk-KZ" sz="2400" dirty="0" smtClean="0">
                    <a:solidFill>
                      <a:schemeClr val="accent1">
                        <a:lumMod val="75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36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kk-KZ" sz="240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kk-KZ" sz="2400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см</m:t>
                        </m:r>
                      </m:e>
                      <m:sup>
                        <m:r>
                          <a:rPr lang="kk-KZ" sz="2400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</m:oMath>
                </a14:m>
                <a:endParaRPr lang="ru-RU" sz="24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5" name="Прямоугольник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52678" y="3596026"/>
                <a:ext cx="1103122" cy="461665"/>
              </a:xfrm>
              <a:prstGeom prst="rect">
                <a:avLst/>
              </a:prstGeom>
              <a:blipFill>
                <a:blip r:embed="rId7"/>
                <a:stretch>
                  <a:fillRect l="-8287" t="-11842" b="-27632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Прямоугольник 21"/>
              <p:cNvSpPr/>
              <p:nvPr/>
            </p:nvSpPr>
            <p:spPr>
              <a:xfrm>
                <a:off x="2561682" y="3607749"/>
                <a:ext cx="1103122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kk-KZ" sz="2400" dirty="0" smtClean="0">
                    <a:solidFill>
                      <a:schemeClr val="accent1">
                        <a:lumMod val="75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30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kk-KZ" sz="240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kk-KZ" sz="2400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см</m:t>
                        </m:r>
                      </m:e>
                      <m:sup>
                        <m:r>
                          <a:rPr lang="kk-KZ" sz="2400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</m:oMath>
                </a14:m>
                <a:endParaRPr lang="ru-RU" sz="24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22" name="Прямоугольник 2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61682" y="3607749"/>
                <a:ext cx="1103122" cy="461665"/>
              </a:xfrm>
              <a:prstGeom prst="rect">
                <a:avLst/>
              </a:prstGeom>
              <a:blipFill>
                <a:blip r:embed="rId8"/>
                <a:stretch>
                  <a:fillRect l="-8287" t="-11842" b="-27632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Прямоугольник 5"/>
              <p:cNvSpPr/>
              <p:nvPr/>
            </p:nvSpPr>
            <p:spPr>
              <a:xfrm>
                <a:off x="2241508" y="3581961"/>
                <a:ext cx="498855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kk-KZ" sz="2400" b="1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</m:oMath>
                  </m:oMathPara>
                </a14:m>
                <a:endParaRPr lang="ru-RU" sz="2400" dirty="0"/>
              </a:p>
            </p:txBody>
          </p:sp>
        </mc:Choice>
        <mc:Fallback xmlns="">
          <p:sp>
            <p:nvSpPr>
              <p:cNvPr id="6" name="Прямоугольник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41508" y="3581961"/>
                <a:ext cx="498855" cy="461665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Прямоугольник 23"/>
              <p:cNvSpPr/>
              <p:nvPr/>
            </p:nvSpPr>
            <p:spPr>
              <a:xfrm>
                <a:off x="3448984" y="3621817"/>
                <a:ext cx="498855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2400" b="1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=</m:t>
                      </m:r>
                    </m:oMath>
                  </m:oMathPara>
                </a14:m>
                <a:endParaRPr lang="ru-RU" sz="2400" dirty="0"/>
              </a:p>
            </p:txBody>
          </p:sp>
        </mc:Choice>
        <mc:Fallback xmlns="">
          <p:sp>
            <p:nvSpPr>
              <p:cNvPr id="24" name="Прямоугольник 2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48984" y="3621817"/>
                <a:ext cx="498855" cy="461665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Прямоугольник 24"/>
              <p:cNvSpPr/>
              <p:nvPr/>
            </p:nvSpPr>
            <p:spPr>
              <a:xfrm>
                <a:off x="3741024" y="3605407"/>
                <a:ext cx="2727863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kk-KZ" sz="2400" dirty="0" smtClean="0">
                    <a:solidFill>
                      <a:schemeClr val="accent1">
                        <a:lumMod val="75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6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kk-KZ" sz="240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kk-KZ" sz="2400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см</m:t>
                        </m:r>
                      </m:e>
                      <m:sup>
                        <m:r>
                          <a:rPr lang="kk-KZ" sz="2400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  <m:r>
                      <a:rPr lang="ru-RU" sz="2400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kk-KZ" sz="2400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6  </m:t>
                    </m:r>
                  </m:oMath>
                </a14:m>
                <a:r>
                  <a:rPr lang="ru-RU" sz="2400" dirty="0" smtClean="0">
                    <a:solidFill>
                      <a:schemeClr val="accent1">
                        <a:lumMod val="75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∙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ru-RU" sz="2400" i="1" dirty="0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sSupPr>
                      <m:e>
                        <m:r>
                          <a:rPr lang="kk-KZ" sz="2400" b="0" i="1" dirty="0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10</m:t>
                        </m:r>
                      </m:e>
                      <m:sup>
                        <m:r>
                          <a:rPr lang="kk-KZ" sz="2400" b="0" i="1" dirty="0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−6</m:t>
                        </m:r>
                      </m:sup>
                    </m:sSup>
                    <m:sSup>
                      <m:sSupPr>
                        <m:ctrlPr>
                          <a:rPr lang="ru-RU" sz="2400" i="1" dirty="0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sSupPr>
                      <m:e>
                        <m:r>
                          <a:rPr lang="kk-KZ" sz="2400" b="0" i="1" dirty="0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м</m:t>
                        </m:r>
                      </m:e>
                      <m:sup>
                        <m:r>
                          <a:rPr lang="kk-KZ" sz="2400" b="0" i="1" dirty="0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3</m:t>
                        </m:r>
                      </m:sup>
                    </m:sSup>
                  </m:oMath>
                </a14:m>
                <a:endParaRPr lang="ru-RU" sz="24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25" name="Прямоугольник 2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41024" y="3605407"/>
                <a:ext cx="2727863" cy="461665"/>
              </a:xfrm>
              <a:prstGeom prst="rect">
                <a:avLst/>
              </a:prstGeom>
              <a:blipFill>
                <a:blip r:embed="rId11"/>
                <a:stretch>
                  <a:fillRect l="-3579" t="-11842" b="-27632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Прямоугольник 6"/>
              <p:cNvSpPr/>
              <p:nvPr/>
            </p:nvSpPr>
            <p:spPr>
              <a:xfrm>
                <a:off x="2938543" y="2498747"/>
                <a:ext cx="945515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kk-KZ" sz="2000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6</m:t>
                    </m:r>
                  </m:oMath>
                </a14:m>
                <a:r>
                  <a:rPr lang="ru-RU" sz="2000" dirty="0" smtClean="0">
                    <a:solidFill>
                      <a:schemeClr val="accent1">
                        <a:lumMod val="75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∙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ru-RU" sz="2000" i="1" dirty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sSupPr>
                      <m:e>
                        <m:r>
                          <a:rPr lang="kk-KZ" sz="2000" i="1" dirty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10</m:t>
                        </m:r>
                      </m:e>
                      <m:sup>
                        <m:r>
                          <a:rPr lang="kk-KZ" sz="2000" i="1" dirty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−6</m:t>
                        </m:r>
                      </m:sup>
                    </m:sSup>
                  </m:oMath>
                </a14:m>
                <a:endParaRPr lang="ru-RU" dirty="0"/>
              </a:p>
            </p:txBody>
          </p:sp>
        </mc:Choice>
        <mc:Fallback xmlns="">
          <p:sp>
            <p:nvSpPr>
              <p:cNvPr id="7" name="Прямоугольник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38543" y="2498747"/>
                <a:ext cx="945515" cy="400110"/>
              </a:xfrm>
              <a:prstGeom prst="rect">
                <a:avLst/>
              </a:prstGeom>
              <a:blipFill>
                <a:blip r:embed="rId12"/>
                <a:stretch>
                  <a:fillRect t="-9091" b="-25758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Прямоугольник 7"/>
              <p:cNvSpPr/>
              <p:nvPr/>
            </p:nvSpPr>
            <p:spPr>
              <a:xfrm>
                <a:off x="879965" y="4952485"/>
                <a:ext cx="1535292" cy="48327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2400" b="1" i="1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1" i="1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𝑽</m:t>
                          </m:r>
                        </m:e>
                        <m:sub>
                          <m:r>
                            <a:rPr lang="kk-KZ" sz="2400" b="1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д</m:t>
                          </m:r>
                        </m:sub>
                      </m:sSub>
                      <m:r>
                        <a:rPr lang="ru-RU" sz="2400" b="1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=</m:t>
                      </m:r>
                      <m:sSub>
                        <m:sSubPr>
                          <m:ctrlPr>
                            <a:rPr lang="ru-RU" sz="2400" b="1" i="1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1" i="1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𝑽</m:t>
                          </m:r>
                        </m:e>
                        <m:sub>
                          <m:r>
                            <a:rPr lang="kk-KZ" sz="2400" b="1" i="1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ы.с</m:t>
                          </m:r>
                        </m:sub>
                      </m:sSub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8" name="Прямоугольник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9965" y="4952485"/>
                <a:ext cx="1535292" cy="483274"/>
              </a:xfrm>
              <a:prstGeom prst="rect">
                <a:avLst/>
              </a:prstGeom>
              <a:blipFill>
                <a:blip r:embed="rId13"/>
                <a:stretch>
                  <a:fillRect b="-500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Прямоугольник 27"/>
              <p:cNvSpPr/>
              <p:nvPr/>
            </p:nvSpPr>
            <p:spPr>
              <a:xfrm>
                <a:off x="904161" y="5376673"/>
                <a:ext cx="9874781" cy="4616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ru-RU" sz="240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kk-KZ" sz="2400" b="0" i="0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Р</m:t>
                        </m:r>
                      </m:e>
                      <m:sub>
                        <m:r>
                          <a:rPr lang="kk-KZ" sz="2400" b="0" i="0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ы.с</m:t>
                        </m:r>
                      </m:sub>
                    </m:sSub>
                    <m:r>
                      <a:rPr lang="ru-RU" sz="2400" b="0" i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=</m:t>
                    </m:r>
                  </m:oMath>
                </a14:m>
                <a:r>
                  <a:rPr lang="ru-RU" sz="2400" dirty="0" smtClean="0">
                    <a:solidFill>
                      <a:schemeClr val="accent1">
                        <a:lumMod val="75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1000 кг/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ru-RU" sz="240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sSupPr>
                      <m:e>
                        <m:r>
                          <a:rPr lang="kk-KZ" sz="2400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м</m:t>
                        </m:r>
                      </m:e>
                      <m:sup>
                        <m:r>
                          <a:rPr lang="kk-KZ" sz="2400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3</m:t>
                        </m:r>
                      </m:sup>
                    </m:sSup>
                  </m:oMath>
                </a14:m>
                <a:r>
                  <a:rPr lang="ru-RU" sz="2400" dirty="0" smtClean="0">
                    <a:solidFill>
                      <a:schemeClr val="accent1">
                        <a:lumMod val="75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∙ 9,8 Н/кг ∙</a:t>
                </a:r>
                <a14:m>
                  <m:oMath xmlns:m="http://schemas.openxmlformats.org/officeDocument/2006/math">
                    <m:r>
                      <a:rPr lang="kk-KZ" sz="2400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6</m:t>
                    </m:r>
                  </m:oMath>
                </a14:m>
                <a:r>
                  <a:rPr lang="ru-RU" sz="2400" dirty="0" smtClean="0">
                    <a:solidFill>
                      <a:schemeClr val="accent1">
                        <a:lumMod val="75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∙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ru-RU" sz="2400" i="1" dirty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sSupPr>
                      <m:e>
                        <m:r>
                          <a:rPr lang="kk-KZ" sz="2400" b="0" i="1" dirty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10</m:t>
                        </m:r>
                      </m:e>
                      <m:sup>
                        <m:r>
                          <a:rPr lang="kk-KZ" sz="2400" b="0" i="1" dirty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−6</m:t>
                        </m:r>
                      </m:sup>
                    </m:sSup>
                    <m:sSup>
                      <m:sSupPr>
                        <m:ctrlPr>
                          <a:rPr lang="ru-RU" sz="2400" i="1" dirty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sSupPr>
                      <m:e>
                        <m:r>
                          <a:rPr lang="kk-KZ" sz="2400" i="1" dirty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м</m:t>
                        </m:r>
                      </m:e>
                      <m:sup>
                        <m:r>
                          <a:rPr lang="kk-KZ" sz="2400" i="1" dirty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3</m:t>
                        </m:r>
                      </m:sup>
                    </m:sSup>
                    <m:r>
                      <a:rPr lang="ru-RU" sz="2400" b="0" i="1" dirty="0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=</m:t>
                    </m:r>
                  </m:oMath>
                </a14:m>
                <a:r>
                  <a:rPr lang="ru-RU" sz="2400" dirty="0" smtClean="0">
                    <a:solidFill>
                      <a:schemeClr val="accent1">
                        <a:lumMod val="75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0</a:t>
                </a:r>
                <a:r>
                  <a:rPr lang="kk-KZ" sz="2400" dirty="0" smtClean="0">
                    <a:solidFill>
                      <a:schemeClr val="accent1">
                        <a:lumMod val="75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,058≈0,06 Н</a:t>
                </a:r>
                <a:endParaRPr lang="ru-RU" sz="2400" dirty="0">
                  <a:solidFill>
                    <a:schemeClr val="accent1">
                      <a:lumMod val="75000"/>
                    </a:schemeClr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28" name="Прямоугольник 2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4161" y="5376673"/>
                <a:ext cx="9874781" cy="461665"/>
              </a:xfrm>
              <a:prstGeom prst="rect">
                <a:avLst/>
              </a:prstGeom>
              <a:blipFill>
                <a:blip r:embed="rId14"/>
                <a:stretch>
                  <a:fillRect l="-123" t="-11842" b="-27632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Прямоугольник 8"/>
          <p:cNvSpPr/>
          <p:nvPr/>
        </p:nvSpPr>
        <p:spPr>
          <a:xfrm>
            <a:off x="5031969" y="2512818"/>
            <a:ext cx="76014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dirty="0">
                <a:solidFill>
                  <a:schemeClr val="accent1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0</a:t>
            </a:r>
            <a:r>
              <a:rPr lang="kk-KZ" sz="2000" dirty="0" smtClean="0">
                <a:solidFill>
                  <a:schemeClr val="accent1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,06 </a:t>
            </a:r>
            <a:endParaRPr lang="ru-RU" sz="2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Прямоугольник 9"/>
              <p:cNvSpPr/>
              <p:nvPr/>
            </p:nvSpPr>
            <p:spPr>
              <a:xfrm>
                <a:off x="6997391" y="3610093"/>
                <a:ext cx="1744837" cy="48327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2400" b="1" i="1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1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𝐅</m:t>
                          </m:r>
                        </m:e>
                        <m:sub>
                          <m:r>
                            <a:rPr lang="kk-KZ" sz="2400" b="1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к</m:t>
                          </m:r>
                        </m:sub>
                      </m:sSub>
                      <m:r>
                        <a:rPr lang="ru-RU" sz="2400" b="1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=</m:t>
                      </m:r>
                      <m:sSub>
                        <m:sSubPr>
                          <m:ctrlPr>
                            <a:rPr lang="en-US" sz="2400" b="1" i="1" dirty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</m:ctrlPr>
                        </m:sSubPr>
                        <m:e>
                          <m:r>
                            <a:rPr lang="en-US" sz="2400" b="1" dirty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ahoma" panose="020B0604030504040204" pitchFamily="34" charset="0"/>
                            </a:rPr>
                            <m:t>𝛒</m:t>
                          </m:r>
                        </m:e>
                        <m:sub>
                          <m:r>
                            <a:rPr lang="en-US" sz="2400" b="1" dirty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𝐜</m:t>
                          </m:r>
                        </m:sub>
                      </m:sSub>
                      <m:r>
                        <a:rPr lang="en-US" sz="2400" b="1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𝐠</m:t>
                      </m:r>
                      <m:sSub>
                        <m:sSubPr>
                          <m:ctrlPr>
                            <a:rPr lang="en-US" sz="2400" b="1" i="1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1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𝐕</m:t>
                          </m:r>
                        </m:e>
                        <m:sub>
                          <m:r>
                            <a:rPr lang="kk-KZ" sz="2400" b="1" i="1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д</m:t>
                          </m:r>
                        </m:sub>
                      </m:sSub>
                    </m:oMath>
                  </m:oMathPara>
                </a14:m>
                <a:endParaRPr lang="ru-RU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10" name="Прямоугольник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97391" y="3610093"/>
                <a:ext cx="1744837" cy="483274"/>
              </a:xfrm>
              <a:prstGeom prst="rect">
                <a:avLst/>
              </a:prstGeom>
              <a:blipFill>
                <a:blip r:embed="rId15"/>
                <a:stretch>
                  <a:fillRect b="-7595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Прямоугольник 30"/>
              <p:cNvSpPr/>
              <p:nvPr/>
            </p:nvSpPr>
            <p:spPr>
              <a:xfrm>
                <a:off x="3358691" y="4094163"/>
                <a:ext cx="6527100" cy="4616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ru-RU" sz="240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400" b="0" i="0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F</m:t>
                        </m:r>
                      </m:e>
                      <m:sub>
                        <m:r>
                          <a:rPr lang="kk-KZ" sz="2400" b="0" i="0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к</m:t>
                        </m:r>
                      </m:sub>
                    </m:sSub>
                    <m:r>
                      <a:rPr lang="ru-RU" sz="2400" b="0" i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=</m:t>
                    </m:r>
                  </m:oMath>
                </a14:m>
                <a:r>
                  <a:rPr lang="ru-RU" sz="2400" dirty="0" smtClean="0">
                    <a:solidFill>
                      <a:schemeClr val="accent1">
                        <a:lumMod val="75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1000 кг/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ru-RU" sz="240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sSupPr>
                      <m:e>
                        <m:r>
                          <a:rPr lang="kk-KZ" sz="2400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м</m:t>
                        </m:r>
                      </m:e>
                      <m:sup>
                        <m:r>
                          <a:rPr lang="kk-KZ" sz="2400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3</m:t>
                        </m:r>
                      </m:sup>
                    </m:sSup>
                  </m:oMath>
                </a14:m>
                <a:r>
                  <a:rPr lang="ru-RU" sz="2400" dirty="0" smtClean="0">
                    <a:solidFill>
                      <a:schemeClr val="accent1">
                        <a:lumMod val="75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∙ 9,8 Н/кг ∙</a:t>
                </a:r>
                <a14:m>
                  <m:oMath xmlns:m="http://schemas.openxmlformats.org/officeDocument/2006/math">
                    <m:r>
                      <a:rPr lang="kk-KZ" sz="2400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6</m:t>
                    </m:r>
                  </m:oMath>
                </a14:m>
                <a:r>
                  <a:rPr lang="ru-RU" sz="2400" dirty="0" smtClean="0">
                    <a:solidFill>
                      <a:schemeClr val="accent1">
                        <a:lumMod val="75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∙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ru-RU" sz="2400" i="1" dirty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sSupPr>
                      <m:e>
                        <m:r>
                          <a:rPr lang="kk-KZ" sz="2400" b="0" i="1" dirty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10</m:t>
                        </m:r>
                      </m:e>
                      <m:sup>
                        <m:r>
                          <a:rPr lang="kk-KZ" sz="2400" b="0" i="1" dirty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−6</m:t>
                        </m:r>
                      </m:sup>
                    </m:sSup>
                    <m:sSup>
                      <m:sSupPr>
                        <m:ctrlPr>
                          <a:rPr lang="ru-RU" sz="2400" i="1" dirty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sSupPr>
                      <m:e>
                        <m:r>
                          <a:rPr lang="kk-KZ" sz="2400" i="1" dirty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м</m:t>
                        </m:r>
                      </m:e>
                      <m:sup>
                        <m:r>
                          <a:rPr lang="kk-KZ" sz="2400" i="1" dirty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3</m:t>
                        </m:r>
                      </m:sup>
                    </m:sSup>
                    <m:r>
                      <a:rPr lang="ru-RU" sz="2400" i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≈</m:t>
                    </m:r>
                  </m:oMath>
                </a14:m>
                <a:r>
                  <a:rPr lang="ru-RU" sz="2400" dirty="0" smtClean="0">
                    <a:solidFill>
                      <a:schemeClr val="accent1">
                        <a:lumMod val="75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0</a:t>
                </a:r>
                <a:r>
                  <a:rPr lang="kk-KZ" sz="2400" dirty="0" smtClean="0">
                    <a:solidFill>
                      <a:schemeClr val="accent1">
                        <a:lumMod val="75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,06 Н</a:t>
                </a:r>
                <a:endParaRPr lang="ru-RU" sz="2400" dirty="0">
                  <a:solidFill>
                    <a:schemeClr val="accent1">
                      <a:lumMod val="75000"/>
                    </a:schemeClr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31" name="Прямоугольник 3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58691" y="4094163"/>
                <a:ext cx="6527100" cy="461665"/>
              </a:xfrm>
              <a:prstGeom prst="rect">
                <a:avLst/>
              </a:prstGeom>
              <a:blipFill>
                <a:blip r:embed="rId16"/>
                <a:stretch>
                  <a:fillRect l="-280" t="-12000" b="-29333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2" name="Прямоугольник 31"/>
          <p:cNvSpPr/>
          <p:nvPr/>
        </p:nvSpPr>
        <p:spPr>
          <a:xfrm>
            <a:off x="9981454" y="2510471"/>
            <a:ext cx="76014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dirty="0">
                <a:solidFill>
                  <a:schemeClr val="accent1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0</a:t>
            </a:r>
            <a:r>
              <a:rPr lang="kk-KZ" sz="2000" dirty="0" smtClean="0">
                <a:solidFill>
                  <a:schemeClr val="accent1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,06 </a:t>
            </a:r>
            <a:endParaRPr lang="ru-RU" sz="2000" dirty="0"/>
          </a:p>
        </p:txBody>
      </p:sp>
      <p:sp>
        <p:nvSpPr>
          <p:cNvPr id="33" name="Прямоугольник 32"/>
          <p:cNvSpPr/>
          <p:nvPr/>
        </p:nvSpPr>
        <p:spPr>
          <a:xfrm>
            <a:off x="6872491" y="2510473"/>
            <a:ext cx="62068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k-KZ" sz="2000" dirty="0" smtClean="0">
                <a:solidFill>
                  <a:schemeClr val="accent1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0,5 </a:t>
            </a:r>
            <a:endParaRPr lang="ru-RU" sz="2000" dirty="0"/>
          </a:p>
        </p:txBody>
      </p:sp>
      <p:sp>
        <p:nvSpPr>
          <p:cNvPr id="34" name="Прямоугольник 33"/>
          <p:cNvSpPr/>
          <p:nvPr/>
        </p:nvSpPr>
        <p:spPr>
          <a:xfrm>
            <a:off x="8363665" y="2510470"/>
            <a:ext cx="62068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dirty="0">
                <a:solidFill>
                  <a:schemeClr val="accent1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0</a:t>
            </a:r>
            <a:r>
              <a:rPr lang="kk-KZ" sz="2000" dirty="0" smtClean="0">
                <a:solidFill>
                  <a:schemeClr val="accent1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,4 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4133885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8" grpId="0"/>
      <p:bldP spid="19" grpId="0"/>
      <p:bldP spid="4" grpId="0"/>
      <p:bldP spid="5" grpId="0"/>
      <p:bldP spid="22" grpId="0"/>
      <p:bldP spid="6" grpId="0"/>
      <p:bldP spid="24" grpId="0"/>
      <p:bldP spid="25" grpId="0"/>
      <p:bldP spid="7" grpId="0"/>
      <p:bldP spid="8" grpId="0"/>
      <p:bldP spid="28" grpId="0"/>
      <p:bldP spid="9" grpId="0"/>
      <p:bldP spid="10" grpId="0"/>
      <p:bldP spid="31" grpId="0"/>
      <p:bldP spid="32" grpId="0"/>
      <p:bldP spid="33" grpId="0"/>
      <p:bldP spid="3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Прямоугольник 98"/>
          <p:cNvSpPr/>
          <p:nvPr/>
        </p:nvSpPr>
        <p:spPr>
          <a:xfrm>
            <a:off x="906750" y="2948536"/>
            <a:ext cx="9301774" cy="27761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890" indent="-8890">
              <a:lnSpc>
                <a:spcPct val="115000"/>
              </a:lnSpc>
              <a:spcAft>
                <a:spcPts val="0"/>
              </a:spcAft>
            </a:pPr>
            <a:r>
              <a:rPr lang="kk-KZ" sz="3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кері итеруші күшті анықтау және оның сұйыққа батырылған дененің көлеміне тәуелділігін зерттеу;</a:t>
            </a:r>
            <a:endParaRPr lang="ru-RU" sz="3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kk-KZ" sz="3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физика </a:t>
            </a:r>
            <a:r>
              <a:rPr lang="kk-KZ" sz="3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кабинетінде қауіпсіздік </a:t>
            </a:r>
            <a:endParaRPr lang="kk-KZ" sz="32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kk-KZ" sz="3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ережелерін </a:t>
            </a:r>
            <a:r>
              <a:rPr lang="kk-KZ" sz="3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білу және </a:t>
            </a:r>
            <a:r>
              <a:rPr lang="kk-KZ" sz="3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сақтауды білдіңіздер.</a:t>
            </a:r>
            <a:endParaRPr lang="ru-RU" sz="3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98" name="Title 14">
            <a:extLst/>
          </p:cNvPr>
          <p:cNvSpPr txBox="1">
            <a:spLocks/>
          </p:cNvSpPr>
          <p:nvPr/>
        </p:nvSpPr>
        <p:spPr>
          <a:xfrm>
            <a:off x="1124862" y="1252306"/>
            <a:ext cx="6345441" cy="884237"/>
          </a:xfrm>
          <a:prstGeom prst="rect">
            <a:avLst/>
          </a:prstGeom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Source Sans Pro" pitchFamily="34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Source Sans Pro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Source Sans Pro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>
                <a:solidFill>
                  <a:schemeClr val="tx1"/>
                </a:solidFill>
                <a:latin typeface="Source Sans Pro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>
                <a:solidFill>
                  <a:schemeClr val="tx1"/>
                </a:solidFill>
                <a:latin typeface="Source Sans Pro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Source Sans Pro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Source Sans Pro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Source Sans Pro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Source Sans Pro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k-KZ" altLang="ru-RU" sz="4000" b="1" i="0" u="none" strike="noStrike" kern="1200" cap="none" spc="0" normalizeH="0" baseline="0" noProof="0" dirty="0" smtClean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ahoma" pitchFamily="34" charset="0"/>
                <a:ea typeface="+mn-ea"/>
                <a:cs typeface="Tahoma" pitchFamily="34" charset="0"/>
              </a:rPr>
              <a:t>Қорытынды</a:t>
            </a:r>
            <a:endParaRPr kumimoji="0" lang="en-ID" altLang="ru-RU" sz="4000" b="1" i="0" u="none" strike="noStrike" kern="1200" cap="none" spc="0" normalizeH="0" baseline="0" noProof="0" dirty="0">
              <a:ln>
                <a:noFill/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ahoma" pitchFamily="34" charset="0"/>
              <a:ea typeface="+mn-ea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85238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Colors 185">
      <a:dk1>
        <a:srgbClr val="3F3F3F"/>
      </a:dk1>
      <a:lt1>
        <a:sysClr val="window" lastClr="FFFFFF"/>
      </a:lt1>
      <a:dk2>
        <a:srgbClr val="3F3F3F"/>
      </a:dk2>
      <a:lt2>
        <a:srgbClr val="FFFFFF"/>
      </a:lt2>
      <a:accent1>
        <a:srgbClr val="593593"/>
      </a:accent1>
      <a:accent2>
        <a:srgbClr val="FFC118"/>
      </a:accent2>
      <a:accent3>
        <a:srgbClr val="FD9144"/>
      </a:accent3>
      <a:accent4>
        <a:srgbClr val="B22C9C"/>
      </a:accent4>
      <a:accent5>
        <a:srgbClr val="852075"/>
      </a:accent5>
      <a:accent6>
        <a:srgbClr val="F30D90"/>
      </a:accent6>
      <a:hlink>
        <a:srgbClr val="A05024"/>
      </a:hlink>
      <a:folHlink>
        <a:srgbClr val="FEC037"/>
      </a:folHlink>
    </a:clrScheme>
    <a:fontScheme name="Custom 83">
      <a:majorFont>
        <a:latin typeface="Roboto Condensed"/>
        <a:ea typeface=""/>
        <a:cs typeface=""/>
      </a:majorFont>
      <a:minorFont>
        <a:latin typeface="Source Sans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Colors 185">
      <a:dk1>
        <a:srgbClr val="3F3F3F"/>
      </a:dk1>
      <a:lt1>
        <a:sysClr val="window" lastClr="FFFFFF"/>
      </a:lt1>
      <a:dk2>
        <a:srgbClr val="3F3F3F"/>
      </a:dk2>
      <a:lt2>
        <a:srgbClr val="FFFFFF"/>
      </a:lt2>
      <a:accent1>
        <a:srgbClr val="593593"/>
      </a:accent1>
      <a:accent2>
        <a:srgbClr val="FFC118"/>
      </a:accent2>
      <a:accent3>
        <a:srgbClr val="FD9144"/>
      </a:accent3>
      <a:accent4>
        <a:srgbClr val="B22C9C"/>
      </a:accent4>
      <a:accent5>
        <a:srgbClr val="852075"/>
      </a:accent5>
      <a:accent6>
        <a:srgbClr val="F30D90"/>
      </a:accent6>
      <a:hlink>
        <a:srgbClr val="A05024"/>
      </a:hlink>
      <a:folHlink>
        <a:srgbClr val="FEC037"/>
      </a:folHlink>
    </a:clrScheme>
    <a:fontScheme name="Custom 83">
      <a:majorFont>
        <a:latin typeface="Roboto Condensed"/>
        <a:ea typeface=""/>
        <a:cs typeface=""/>
      </a:majorFont>
      <a:minorFont>
        <a:latin typeface="Source Sans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Office Theme">
  <a:themeElements>
    <a:clrScheme name="Colors 185">
      <a:dk1>
        <a:srgbClr val="3F3F3F"/>
      </a:dk1>
      <a:lt1>
        <a:sysClr val="window" lastClr="FFFFFF"/>
      </a:lt1>
      <a:dk2>
        <a:srgbClr val="3F3F3F"/>
      </a:dk2>
      <a:lt2>
        <a:srgbClr val="FFFFFF"/>
      </a:lt2>
      <a:accent1>
        <a:srgbClr val="593593"/>
      </a:accent1>
      <a:accent2>
        <a:srgbClr val="FFC118"/>
      </a:accent2>
      <a:accent3>
        <a:srgbClr val="FD9144"/>
      </a:accent3>
      <a:accent4>
        <a:srgbClr val="B22C9C"/>
      </a:accent4>
      <a:accent5>
        <a:srgbClr val="852075"/>
      </a:accent5>
      <a:accent6>
        <a:srgbClr val="F30D90"/>
      </a:accent6>
      <a:hlink>
        <a:srgbClr val="A05024"/>
      </a:hlink>
      <a:folHlink>
        <a:srgbClr val="FEC037"/>
      </a:folHlink>
    </a:clrScheme>
    <a:fontScheme name="Custom 83">
      <a:majorFont>
        <a:latin typeface="Roboto Condensed"/>
        <a:ea typeface=""/>
        <a:cs typeface=""/>
      </a:majorFont>
      <a:minorFont>
        <a:latin typeface="Source Sans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29685</TotalTime>
  <Words>149</Words>
  <Application>Microsoft Office PowerPoint</Application>
  <PresentationFormat>Широкоэкранный</PresentationFormat>
  <Paragraphs>79</Paragraphs>
  <Slides>7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3</vt:i4>
      </vt:variant>
      <vt:variant>
        <vt:lpstr>Заголовки слайдов</vt:lpstr>
      </vt:variant>
      <vt:variant>
        <vt:i4>7</vt:i4>
      </vt:variant>
    </vt:vector>
  </HeadingPairs>
  <TitlesOfParts>
    <vt:vector size="17" baseType="lpstr">
      <vt:lpstr>Arial</vt:lpstr>
      <vt:lpstr>Calibri</vt:lpstr>
      <vt:lpstr>Cambria Math</vt:lpstr>
      <vt:lpstr>Roboto Condensed</vt:lpstr>
      <vt:lpstr>Source Sans Pro</vt:lpstr>
      <vt:lpstr>Tahoma</vt:lpstr>
      <vt:lpstr>Times New Roman</vt:lpstr>
      <vt:lpstr>Office Theme</vt:lpstr>
      <vt:lpstr>1_Office Theme</vt:lpstr>
      <vt:lpstr>2_Office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ICONIC</dc:title>
  <dc:creator>Musedsmh</dc:creator>
  <cp:lastModifiedBy>Пользователь</cp:lastModifiedBy>
  <cp:revision>3457</cp:revision>
  <dcterms:created xsi:type="dcterms:W3CDTF">2017-01-10T11:09:36Z</dcterms:created>
  <dcterms:modified xsi:type="dcterms:W3CDTF">2021-03-03T14:51:37Z</dcterms:modified>
</cp:coreProperties>
</file>