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8" r:id="rId3"/>
  </p:sldMasterIdLst>
  <p:notesMasterIdLst>
    <p:notesMasterId r:id="rId12"/>
  </p:notesMasterIdLst>
  <p:handoutMasterIdLst>
    <p:handoutMasterId r:id="rId13"/>
  </p:handoutMasterIdLst>
  <p:sldIdLst>
    <p:sldId id="398" r:id="rId4"/>
    <p:sldId id="397" r:id="rId5"/>
    <p:sldId id="412" r:id="rId6"/>
    <p:sldId id="413" r:id="rId7"/>
    <p:sldId id="414" r:id="rId8"/>
    <p:sldId id="415" r:id="rId9"/>
    <p:sldId id="417" r:id="rId10"/>
    <p:sldId id="4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BFA7AE-E27A-4B59-9209-E0CC0559E99B}">
          <p14:sldIdLst>
            <p14:sldId id="398"/>
            <p14:sldId id="397"/>
            <p14:sldId id="412"/>
            <p14:sldId id="413"/>
            <p14:sldId id="414"/>
            <p14:sldId id="415"/>
            <p14:sldId id="417"/>
            <p14:sldId id="400"/>
          </p14:sldIdLst>
        </p14:section>
        <p14:section name="Раздел без заголовка" id="{C8F95849-CC29-48C4-93D6-B7BEAC912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FF"/>
    <a:srgbClr val="FFFFFF"/>
    <a:srgbClr val="593593"/>
    <a:srgbClr val="AFEAFF"/>
    <a:srgbClr val="E2E2E2"/>
    <a:srgbClr val="EEEEEE"/>
    <a:srgbClr val="002776"/>
    <a:srgbClr val="ECECEC"/>
    <a:srgbClr val="E7F9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 showGuides="1">
      <p:cViewPr varScale="1">
        <p:scale>
          <a:sx n="70" d="100"/>
          <a:sy n="70" d="100"/>
        </p:scale>
        <p:origin x="690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02/03/2021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0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0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3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140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03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760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731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49138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03778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762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122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1128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00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60285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6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082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6841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174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24206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74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23160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09403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835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57565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069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0416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3458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7482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3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790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4615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20561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51924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3496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9247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2875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05832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96172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2417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9623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923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826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33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57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1132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178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85589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18990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1974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482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2048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2597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7902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0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1309222" y="1997465"/>
            <a:ext cx="51320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 </a:t>
            </a: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итеруші күш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989226" y="2645521"/>
            <a:ext cx="9040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/>
              <a:t>сұйықтар мен газдардағы кері </a:t>
            </a:r>
            <a:r>
              <a:rPr lang="kk-KZ" sz="3600" dirty="0" smtClean="0"/>
              <a:t>итеруші </a:t>
            </a:r>
            <a:r>
              <a:rPr lang="kk-KZ" sz="3600" dirty="0"/>
              <a:t>күштің табиғатын </a:t>
            </a:r>
            <a:r>
              <a:rPr lang="kk-KZ" sz="3600" dirty="0" smtClean="0"/>
              <a:t>түсіндіруді білесіздер</a:t>
            </a:r>
            <a:endParaRPr lang="kk-KZ" sz="6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Title 14">
            <a:extLst/>
          </p:cNvPr>
          <p:cNvSpPr txBox="1">
            <a:spLocks/>
          </p:cNvSpPr>
          <p:nvPr/>
        </p:nvSpPr>
        <p:spPr>
          <a:xfrm>
            <a:off x="1122680" y="1493129"/>
            <a:ext cx="6319867" cy="848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Бүгінгі сабақта: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01" y="696430"/>
            <a:ext cx="7444539" cy="5182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67863" y="696726"/>
            <a:ext cx="2370221" cy="1288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72667" y="892201"/>
            <a:ext cx="5204999" cy="36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56901" y="696726"/>
            <a:ext cx="2370221" cy="1288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-1048317" y="3102004"/>
            <a:ext cx="5204999" cy="36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34225" y="1382988"/>
                <a:ext cx="10323136" cy="4352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e>
                      <m:sub>
                        <m:r>
                          <a:rPr lang="en-US" sz="20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a:rPr lang="en-US" sz="20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a:rPr lang="en-US" sz="20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ұндағы: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дененің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үстіндегі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биіктігі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сұйық бағанының түсіретін қысымы, </a:t>
                </a:r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сұйықтың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тығыздығы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ru-RU" sz="2000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F</m:t>
                          </m:r>
                        </m:e>
                        <m:sub>
                          <m:r>
                            <a:rPr lang="kk-KZ" sz="20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p</m:t>
                          </m:r>
                        </m:e>
                        <m:sub>
                          <m:r>
                            <a:rPr lang="kk-KZ" sz="20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kk-KZ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мұндағы: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k-KZ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a:rPr lang="kk-KZ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kk-KZ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биіктігі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</m:e>
                      <m:sub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сұйық</a:t>
                </a: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Бағанының қысымы.</a:t>
                </a:r>
              </a:p>
              <a:p>
                <a:endParaRPr lang="kk-KZ" sz="2000" i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e>
                      <m:sub>
                        <m:r>
                          <a:rPr lang="kk-KZ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kk-KZ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e>
                      <m:sub>
                        <m:r>
                          <a: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жоғары қарай бағытталған </a:t>
                </a: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кері итеруші күш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к</m:t>
                        </m:r>
                      </m:sub>
                    </m:sSub>
                    <m:r>
                      <a:rPr lang="ru-RU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ru-RU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kk-KZ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25" y="1382988"/>
                <a:ext cx="10323136" cy="4352538"/>
              </a:xfrm>
              <a:prstGeom prst="rect">
                <a:avLst/>
              </a:prstGeom>
              <a:blipFill>
                <a:blip r:embed="rId2"/>
                <a:stretch>
                  <a:fillRect l="-590" r="-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940" y="736737"/>
            <a:ext cx="4015493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 итеруші күш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773" t="-216" r="24063" b="56170"/>
          <a:stretch/>
        </p:blipFill>
        <p:spPr>
          <a:xfrm>
            <a:off x="6365305" y="3236419"/>
            <a:ext cx="3234520" cy="22655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51657" y="3672292"/>
            <a:ext cx="294802" cy="35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301852" y="4206831"/>
            <a:ext cx="294802" cy="35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3210" t="20363" r="22035" b="63389"/>
          <a:stretch/>
        </p:blipFill>
        <p:spPr>
          <a:xfrm>
            <a:off x="7758686" y="3673593"/>
            <a:ext cx="477672" cy="368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63210" t="20363" r="22035" b="63389"/>
          <a:stretch/>
        </p:blipFill>
        <p:spPr>
          <a:xfrm>
            <a:off x="7023978" y="5027005"/>
            <a:ext cx="477672" cy="368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63210" t="20363" r="22035" b="63389"/>
          <a:stretch/>
        </p:blipFill>
        <p:spPr>
          <a:xfrm>
            <a:off x="6751026" y="4312693"/>
            <a:ext cx="477672" cy="4413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10652" y="4206831"/>
            <a:ext cx="453037" cy="54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244600" y="4050033"/>
            <a:ext cx="0" cy="90374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94165" y="3664341"/>
            <a:ext cx="1" cy="36979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9239416" y="3664341"/>
            <a:ext cx="2285" cy="129065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10652" y="3648439"/>
            <a:ext cx="28877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108327" y="4953777"/>
            <a:ext cx="2231824" cy="12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510652" y="4050033"/>
            <a:ext cx="9909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7307249" y="4492492"/>
            <a:ext cx="214688" cy="79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8014916" y="4970901"/>
            <a:ext cx="1332" cy="2133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975159" y="3832529"/>
            <a:ext cx="0" cy="2175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8461518" y="4500438"/>
            <a:ext cx="239937" cy="13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280115" y="3649851"/>
                <a:ext cx="4689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15" y="3649851"/>
                <a:ext cx="468910" cy="338554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Прямоугольник 71"/>
          <p:cNvSpPr/>
          <p:nvPr/>
        </p:nvSpPr>
        <p:spPr>
          <a:xfrm>
            <a:off x="6933442" y="431908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9175717" y="4120304"/>
                <a:ext cx="4689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717" y="4120304"/>
                <a:ext cx="468910" cy="338554"/>
              </a:xfrm>
              <a:prstGeom prst="rect">
                <a:avLst/>
              </a:prstGeom>
              <a:blipFill>
                <a:blip r:embed="rId6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7911458" y="3770446"/>
                <a:ext cx="4428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458" y="3770446"/>
                <a:ext cx="442877" cy="338554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7919409" y="4947237"/>
                <a:ext cx="4428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409" y="4947237"/>
                <a:ext cx="442878" cy="338554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1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34225" y="850723"/>
                <a:ext cx="10901836" cy="4534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Кубтың биіктігі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k-KZ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екенін ескерсек онда: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e>
                      <m:sub>
                        <m:r>
                          <a:rPr lang="kk-KZ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к</m:t>
                        </m:r>
                      </m:sub>
                    </m:sSub>
                    <m:r>
                      <a:rPr lang="ru-RU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hS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немесе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e>
                      <m:sub>
                        <m:r>
                          <a:rPr lang="kk-KZ" sz="20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к</m:t>
                        </m:r>
                      </m:sub>
                    </m:sSub>
                    <m:r>
                      <a:rPr lang="ru-RU" sz="200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kk-KZ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Мұндағы: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kk-KZ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д</m:t>
                        </m:r>
                      </m:sub>
                    </m:sSub>
                    <m:r>
                      <a:rPr lang="ru-RU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𝑆h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дененің сұйыққа батқан бөлігінің көлемі.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kk-KZ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д</m:t>
                        </m:r>
                      </m:sub>
                    </m:sSub>
                    <m:r>
                      <a:rPr lang="ru-R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kk-KZ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ы.с</m:t>
                        </m:r>
                      </m:sub>
                    </m:sSub>
                  </m:oMath>
                </a14:m>
                <a:endParaRPr lang="ru-RU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F</m:t>
                          </m:r>
                        </m:e>
                        <m:sub>
                          <m:r>
                            <a:rPr lang="kk-KZ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к</m:t>
                          </m:r>
                        </m:sub>
                      </m:sSub>
                      <m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ru-RU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ru-RU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ы</m:t>
                          </m:r>
                          <m:r>
                            <a:rPr lang="kk-KZ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.с</m:t>
                          </m:r>
                        </m:sub>
                      </m:sSub>
                    </m:oMath>
                  </m:oMathPara>
                </a14:m>
                <a:endParaRPr lang="ru-RU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Ығысқан сұйықтықтың массасы: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kk-KZ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ы.с</m:t>
                        </m:r>
                      </m:sub>
                    </m:sSub>
                  </m:oMath>
                </a14:m>
                <a:endParaRPr lang="ru-RU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Ығыстырып шығарған судың салмағы: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kk-KZ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kk-KZ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ы.с</m:t>
                        </m:r>
                      </m:sub>
                    </m:sSub>
                    <m:r>
                      <a:rPr lang="ru-RU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Суға батқан денені кері итеретін күштің </a:t>
                </a:r>
              </a:p>
              <a:p>
                <a:r>
                  <a:rPr lang="kk-KZ" sz="20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модулі осы дене ығыстырып шығарған </a:t>
                </a:r>
              </a:p>
              <a:p>
                <a:r>
                  <a:rPr lang="kk-KZ" sz="20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сұйықтың салмағына тең.</a:t>
                </a:r>
              </a:p>
              <a:p>
                <a:endParaRPr lang="kk-KZ" sz="2000" b="1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25" y="850723"/>
                <a:ext cx="10901836" cy="4534318"/>
              </a:xfrm>
              <a:prstGeom prst="rect">
                <a:avLst/>
              </a:prstGeo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65" y="3589738"/>
            <a:ext cx="3365284" cy="22679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3988" y="4934974"/>
            <a:ext cx="3344058" cy="628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64637" y="5027329"/>
                <a:ext cx="30834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kk-KZ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ru-RU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1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𝛒</m:t>
                        </m:r>
                      </m:e>
                      <m:sub>
                        <m:r>
                          <a:rPr lang="en-US" sz="2000" b="1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</m:t>
                        </m:r>
                      </m:sub>
                    </m:sSub>
                    <m:r>
                      <a:rPr lang="en-US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𝐠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ru-RU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ы</m:t>
                        </m:r>
                        <m:r>
                          <a:rPr lang="kk-KZ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.с</m:t>
                        </m:r>
                      </m:sub>
                    </m:sSub>
                    <m:r>
                      <a:rPr lang="ru-RU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kk-KZ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kk-KZ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ы.с</m:t>
                        </m:r>
                      </m:sub>
                    </m:sSub>
                  </m:oMath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7" y="5027329"/>
                <a:ext cx="3083408" cy="400110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1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52337" y="1328396"/>
                <a:ext cx="10901836" cy="1990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Сұйыққа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батырылған денеге осы дене ығыстырып шығарған сұйықтың салмағына тең күш әрекет етеді.</a:t>
                </a:r>
                <a:endParaRPr lang="kk-KZ" sz="2400" b="1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e>
                      <m:sub>
                        <m:r>
                          <a:rPr lang="kk-KZ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к</m:t>
                        </m:r>
                      </m:sub>
                    </m:sSub>
                    <m:r>
                      <a:rPr lang="ru-RU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e>
                      <m:sub>
                        <m:r>
                          <a:rPr lang="ru-RU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А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</a:p>
              <a:p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немесе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37" y="1328396"/>
                <a:ext cx="10901836" cy="1990610"/>
              </a:xfrm>
              <a:prstGeom prst="rect">
                <a:avLst/>
              </a:prstGeom>
              <a:blipFill>
                <a:blip r:embed="rId2"/>
                <a:stretch>
                  <a:fillRect l="-895" t="-2454" b="-6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52292" y="723089"/>
            <a:ext cx="3305810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Архимед заңы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9288" y="2770738"/>
            <a:ext cx="1890393" cy="628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73073" y="2830033"/>
                <a:ext cx="1945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ru-RU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𝛒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ru-RU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ы</m:t>
                          </m:r>
                          <m:r>
                            <a:rPr lang="kk-KZ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.с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73" y="2830033"/>
                <a:ext cx="1945213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4481004" y="2770738"/>
            <a:ext cx="1890393" cy="628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562440" y="2843684"/>
                <a:ext cx="1756058" cy="483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ru-RU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𝛒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ru-RU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440" y="2843684"/>
                <a:ext cx="1756058" cy="483274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2127123"/>
            <a:ext cx="2457450" cy="30480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797098" y="5070552"/>
            <a:ext cx="2981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Архимед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Б.з.б. 287-212жж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1393" y="1342044"/>
            <a:ext cx="10598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Сұйыққа батырылған денелердің жүзу шарттарын ауырлық күші мен Архимед күштерінің салыстырылымы дұрысымен сәйкестендіріңіз.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52292" y="723089"/>
            <a:ext cx="2418705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050" t="37413" r="15473" b="20199"/>
          <a:stretch/>
        </p:blipFill>
        <p:spPr>
          <a:xfrm>
            <a:off x="2495910" y="2491136"/>
            <a:ext cx="5534240" cy="2362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602" t="25898" r="73496" b="63690"/>
          <a:stretch/>
        </p:blipFill>
        <p:spPr>
          <a:xfrm>
            <a:off x="2406507" y="2736717"/>
            <a:ext cx="1555845" cy="314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340" y="2738407"/>
            <a:ext cx="1580456" cy="310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0" y="2775177"/>
            <a:ext cx="1581150" cy="3109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9948" t="40311" r="56249" b="54165"/>
          <a:stretch/>
        </p:blipFill>
        <p:spPr>
          <a:xfrm>
            <a:off x="4760978" y="4316818"/>
            <a:ext cx="257590" cy="1382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7679" t="40311" r="87135" b="52929"/>
          <a:stretch/>
        </p:blipFill>
        <p:spPr>
          <a:xfrm>
            <a:off x="7052046" y="4333585"/>
            <a:ext cx="287080" cy="1594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3322" y="4635795"/>
            <a:ext cx="296633" cy="20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03051" y="4286328"/>
            <a:ext cx="277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i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67163" y="4587585"/>
            <a:ext cx="277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i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13866" y="4268602"/>
            <a:ext cx="277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i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787510" y="5087368"/>
                <a:ext cx="965649" cy="599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kk-KZ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  <m:r>
                        <a:rPr lang="ru-RU" sz="16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1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kk-KZ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kk-KZ" sz="1600" b="1" i="1" dirty="0" smtClean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1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𝝆</m:t>
                          </m:r>
                          <m:r>
                            <a:rPr lang="en-US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kk-KZ" sz="1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д</m:t>
                          </m:r>
                        </m:sub>
                      </m:sSub>
                      <m:r>
                        <a:rPr lang="ru-RU" sz="16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1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𝝆</m:t>
                          </m:r>
                        </m:e>
                        <m:sub>
                          <m:r>
                            <a:rPr lang="ru-RU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510" y="5087368"/>
                <a:ext cx="965649" cy="599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772479" y="5107561"/>
                <a:ext cx="934487" cy="599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𝐅</m:t>
                          </m:r>
                        </m:e>
                        <m:sub>
                          <m:r>
                            <a:rPr lang="kk-KZ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  <m:r>
                        <a:rPr lang="ru-RU" sz="16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1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𝐅</m:t>
                          </m:r>
                        </m:e>
                        <m:sub>
                          <m:r>
                            <a:rPr lang="kk-KZ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kk-KZ" sz="1600" b="1" i="1" dirty="0" smtClean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𝜌</m:t>
                          </m:r>
                          <m:r>
                            <a:rPr lang="en-US" sz="16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kk-KZ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д</m:t>
                          </m:r>
                        </m:sub>
                      </m:sSub>
                      <m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ru-RU" sz="16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479" y="5107561"/>
                <a:ext cx="934487" cy="599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645960" y="5107555"/>
                <a:ext cx="934487" cy="599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𝐅</m:t>
                          </m:r>
                        </m:e>
                        <m:sub>
                          <m:r>
                            <a:rPr lang="kk-KZ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  <m:r>
                        <a:rPr lang="ru-RU" sz="16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ru-RU" sz="1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𝐅</m:t>
                          </m:r>
                        </m:e>
                        <m:sub>
                          <m:r>
                            <a:rPr lang="kk-KZ" sz="16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kk-KZ" sz="1600" b="1" i="1" dirty="0" smtClean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𝜌</m:t>
                          </m:r>
                          <m:r>
                            <a:rPr lang="en-US" sz="16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kk-KZ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д</m:t>
                          </m:r>
                        </m:sub>
                      </m:sSub>
                      <m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ru-RU" sz="16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60" y="5107555"/>
                <a:ext cx="934487" cy="599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H="1">
            <a:off x="3223603" y="4563327"/>
            <a:ext cx="1889600" cy="6082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5126851" y="4571584"/>
            <a:ext cx="2143294" cy="6180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331956" y="4493073"/>
            <a:ext cx="3838390" cy="6966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1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/>
          <p:cNvSpPr/>
          <p:nvPr/>
        </p:nvSpPr>
        <p:spPr>
          <a:xfrm>
            <a:off x="961930" y="2822944"/>
            <a:ext cx="9040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/>
              <a:t>сұйықтар мен газдардағы кері </a:t>
            </a:r>
            <a:r>
              <a:rPr lang="kk-KZ" sz="3600" dirty="0" smtClean="0"/>
              <a:t>итеруші </a:t>
            </a:r>
            <a:r>
              <a:rPr lang="kk-KZ" sz="3600" dirty="0"/>
              <a:t>күштің табиғатын </a:t>
            </a:r>
            <a:r>
              <a:rPr lang="kk-KZ" sz="3600" dirty="0" smtClean="0"/>
              <a:t>түсіндіруді білдіңіздер</a:t>
            </a:r>
            <a:endParaRPr lang="kk-KZ" sz="6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Title 14">
            <a:extLst/>
          </p:cNvPr>
          <p:cNvSpPr txBox="1">
            <a:spLocks/>
          </p:cNvSpPr>
          <p:nvPr/>
        </p:nvSpPr>
        <p:spPr>
          <a:xfrm>
            <a:off x="1124862" y="1620797"/>
            <a:ext cx="6345441" cy="8842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Қорытынды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29402</TotalTime>
  <Words>82</Words>
  <Application>Microsoft Office PowerPoint</Application>
  <PresentationFormat>Широкоэкранный</PresentationFormat>
  <Paragraphs>64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Cambria Math</vt:lpstr>
      <vt:lpstr>Roboto Condensed</vt:lpstr>
      <vt:lpstr>Source Sans Pro</vt:lpstr>
      <vt:lpstr>Tahoma</vt:lpstr>
      <vt:lpstr>Times New Roman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</cp:lastModifiedBy>
  <cp:revision>3387</cp:revision>
  <dcterms:created xsi:type="dcterms:W3CDTF">2017-01-10T11:09:36Z</dcterms:created>
  <dcterms:modified xsi:type="dcterms:W3CDTF">2021-03-02T16:28:27Z</dcterms:modified>
</cp:coreProperties>
</file>