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830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358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826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300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142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648571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120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761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927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0865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357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232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736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16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377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47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495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207EC-66FD-4CAE-9E36-91B31B9A75DA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D9AE9D-6B9D-4935-A917-8BF558D9AF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586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6928" y="854014"/>
            <a:ext cx="9161972" cy="5102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Өткен сабақты қайталау</a:t>
            </a:r>
          </a:p>
          <a:p>
            <a:pPr algn="ctr"/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“Миллион кімге бұйырады?”</a:t>
            </a:r>
          </a:p>
          <a:p>
            <a:pPr algn="ctr"/>
            <a:endPara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https://learningapps.org/display?v=pm7xpitwc20</a:t>
            </a:r>
            <a:endParaRPr lang="kk-K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714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33600" y="802257"/>
            <a:ext cx="7001774" cy="1107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Қатты денедегі қысым. </a:t>
            </a:r>
          </a:p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Практикалық жұмыс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2" descr="Картинки по запросу давление закон паскал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44705" y="2164887"/>
            <a:ext cx="7001774" cy="110722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мақсаттары: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Есептер шығаруда қатты дененің қысымының формуласын қолдану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0989" y="3523130"/>
            <a:ext cx="7198998" cy="2994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Бағалау критериі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Қысым терминінің мағынасын түсінеді ;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Қатты денелердің қысымының қандай шамаларға тәуелді екенін біледі;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қысымды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мына формула бойынша есептей біледі:  қысым = күш / аудан;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b="1" u="sng" dirty="0" smtClean="0">
                <a:latin typeface="Times New Roman" pitchFamily="18" charset="0"/>
                <a:cs typeface="Times New Roman" pitchFamily="18" charset="0"/>
              </a:rPr>
              <a:t>Қысымның ауданға және қысым күшіне  тәуелділігін зерттейді</a:t>
            </a:r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126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62959" y="423585"/>
            <a:ext cx="9374841" cy="5951815"/>
          </a:xfrm>
          <a:prstGeom prst="roundRect">
            <a:avLst>
              <a:gd name="adj" fmla="val 176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4513" y="1935880"/>
            <a:ext cx="6158362" cy="3605841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873623" y="405539"/>
            <a:ext cx="610496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Жұмыстың мақсаты: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Қысымның ауданға тәуелділігін зерттеу;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Қысымның күшке тәуелділігін зерттеу;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Құрал-жабдықтар: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048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10024" y="580464"/>
            <a:ext cx="8870576" cy="587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№1 эксперимент.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Ағаш білеушені әр қырымен орналастыра отырып, оның үстел бетіне түсіретін қысымын анықтаңыз: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> </a:t>
            </a:r>
            <a:endParaRPr lang="ru-RU" dirty="0" smtClean="0"/>
          </a:p>
          <a:p>
            <a:r>
              <a:rPr lang="kk-KZ" dirty="0" smtClean="0"/>
              <a:t> </a:t>
            </a:r>
            <a:endParaRPr lang="ru-RU" dirty="0"/>
          </a:p>
        </p:txBody>
      </p:sp>
      <p:pic>
        <p:nvPicPr>
          <p:cNvPr id="3" name="Рисунок 2" descr="Картинки по запросу давление твердых тел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093259" y="2250147"/>
            <a:ext cx="4594412" cy="10583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00305" y="3657608"/>
          <a:ext cx="6592047" cy="199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7349"/>
                <a:gridCol w="2197349"/>
                <a:gridCol w="2197349"/>
              </a:tblGrid>
              <a:tr h="764490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       Білеушенің  түбінің ауданы, м</a:t>
                      </a:r>
                      <a:r>
                        <a:rPr lang="kk-KZ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Үстелге түсірілетін қысым, Па</a:t>
                      </a:r>
                      <a:endParaRPr lang="ru-RU" dirty="0"/>
                    </a:p>
                  </a:txBody>
                  <a:tcPr anchor="ctr"/>
                </a:tc>
              </a:tr>
              <a:tr h="41175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1-ші суретте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754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2-ші суретте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75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3-ші суретте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1063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8464" y="474382"/>
            <a:ext cx="8741336" cy="5901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№2 эксперимент.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Білеушенің табанының ауданын өзгертпей, оның жүктемесін арттыра отырып, үстел бетіне түсіретін қысымын анықтаңыз: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> </a:t>
            </a:r>
            <a:endParaRPr lang="ru-RU" dirty="0" smtClean="0"/>
          </a:p>
          <a:p>
            <a:r>
              <a:rPr lang="kk-KZ" dirty="0" smtClean="0"/>
              <a:t> 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685366" y="2590794"/>
          <a:ext cx="6732492" cy="320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162"/>
                <a:gridCol w="1821985"/>
                <a:gridCol w="1464912"/>
                <a:gridCol w="2142433"/>
              </a:tblGrid>
              <a:tr h="1437826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Білеушенің жүкпен қоса алғандағы салмағы, 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Білеушенің  табан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ауданы, м</a:t>
                      </a:r>
                      <a:r>
                        <a:rPr lang="kk-KZ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Үстелге түсірілетін қысым, Па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009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жүкпен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09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жүкпен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09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жүкпен</a:t>
                      </a:r>
                      <a:endParaRPr lang="ru-RU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1063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162</Words>
  <Application>Microsoft Office PowerPoint</Application>
  <PresentationFormat>Произвольный</PresentationFormat>
  <Paragraphs>62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Грань</vt:lpstr>
      <vt:lpstr>Слайд 1</vt:lpstr>
      <vt:lpstr>Слайд 2</vt:lpstr>
      <vt:lpstr>Слайд 3</vt:lpstr>
      <vt:lpstr>Слайд 4</vt:lpstr>
      <vt:lpstr>Слайд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Бекболат Хайруллин</dc:creator>
  <cp:lastModifiedBy>Админ</cp:lastModifiedBy>
  <cp:revision>26</cp:revision>
  <dcterms:created xsi:type="dcterms:W3CDTF">2018-01-22T10:24:06Z</dcterms:created>
  <dcterms:modified xsi:type="dcterms:W3CDTF">2020-12-07T02:42:44Z</dcterms:modified>
</cp:coreProperties>
</file>