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2.xml" ContentType="application/vnd.openxmlformats-officedocument.theme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1" r:id="rId2"/>
    <p:sldMasterId id="2147483708" r:id="rId3"/>
  </p:sldMasterIdLst>
  <p:notesMasterIdLst>
    <p:notesMasterId r:id="rId14"/>
  </p:notesMasterIdLst>
  <p:handoutMasterIdLst>
    <p:handoutMasterId r:id="rId15"/>
  </p:handoutMasterIdLst>
  <p:sldIdLst>
    <p:sldId id="398" r:id="rId4"/>
    <p:sldId id="397" r:id="rId5"/>
    <p:sldId id="418" r:id="rId6"/>
    <p:sldId id="428" r:id="rId7"/>
    <p:sldId id="431" r:id="rId8"/>
    <p:sldId id="433" r:id="rId9"/>
    <p:sldId id="429" r:id="rId10"/>
    <p:sldId id="434" r:id="rId11"/>
    <p:sldId id="437" r:id="rId12"/>
    <p:sldId id="40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51BFA7AE-E27A-4B59-9209-E0CC0559E99B}">
          <p14:sldIdLst>
            <p14:sldId id="398"/>
            <p14:sldId id="397"/>
            <p14:sldId id="418"/>
            <p14:sldId id="428"/>
            <p14:sldId id="431"/>
            <p14:sldId id="433"/>
            <p14:sldId id="429"/>
            <p14:sldId id="434"/>
            <p14:sldId id="437"/>
            <p14:sldId id="400"/>
          </p14:sldIdLst>
        </p14:section>
        <p14:section name="Раздел без заголовка" id="{C8F95849-CC29-48C4-93D6-B7BEAC912362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ziz Azi" initials="A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3593"/>
    <a:srgbClr val="F7FDFF"/>
    <a:srgbClr val="AFEAFF"/>
    <a:srgbClr val="E2E2E2"/>
    <a:srgbClr val="EEEEEE"/>
    <a:srgbClr val="002776"/>
    <a:srgbClr val="ECECEC"/>
    <a:srgbClr val="E7F9FF"/>
    <a:srgbClr val="F3FCFF"/>
    <a:srgbClr val="D9F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79" autoAdjust="0"/>
    <p:restoredTop sz="94364" autoAdjust="0"/>
  </p:normalViewPr>
  <p:slideViewPr>
    <p:cSldViewPr snapToGrid="0" showGuides="1">
      <p:cViewPr varScale="1">
        <p:scale>
          <a:sx n="70" d="100"/>
          <a:sy n="70" d="100"/>
        </p:scale>
        <p:origin x="666" y="60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8" d="100"/>
          <a:sy n="88" d="100"/>
        </p:scale>
        <p:origin x="-3822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B9A8C55-0C4F-40BB-9F99-5F31E30548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585356-880D-4B4F-931D-BBC9E4665EC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618BE5-F755-4EC7-8913-ED860531EC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59BD0D-08DD-43E5-AD72-BB64A5D8EE76}" type="slidenum">
              <a:rPr lang="en-ID" smtClean="0"/>
              <a:pPr/>
              <a:t>‹#›</a:t>
            </a:fld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5361D2-F044-4A78-BD0F-51EFE46052D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343C4A-49E8-45E3-8518-FBFCD6640E5B}" type="datetimeFigureOut">
              <a:rPr lang="en-ID" smtClean="0"/>
              <a:pPr/>
              <a:t>01/03/2021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421706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4660AB-C737-4725-A59E-73096A219B67}" type="datetimeFigureOut">
              <a:rPr lang="en-US" smtClean="0"/>
              <a:pPr/>
              <a:t>3/1/2021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9B9867-A8D7-43CA-B62E-65ACB63F0B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178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B9867-A8D7-43CA-B62E-65ACB63F0B1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83007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B9867-A8D7-43CA-B62E-65ACB63F0B1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555079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115069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000487D-9388-4757-9054-C71757BBA32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D2FEB7F-206A-416C-B2A5-A636C8D09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08A5E99A-9DDC-4DE9-8A55-49CF8CAE29FC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F8C38F88-B935-4484-825B-1317F711597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83057" y="58664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11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7578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1C722AC7-0D64-4755-AACF-00AFC415AD9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0A335B13-64DC-434F-A109-D43A41E8DD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75596" y="111052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0F40FC8D-95A0-409C-96F1-E86AAEC8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7531F00D-DED3-4D28-99E3-79AA7D6756D0}"/>
              </a:ext>
            </a:extLst>
          </p:cNvPr>
          <p:cNvSpPr/>
          <p:nvPr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9F75258C-901B-47AE-A254-21F0DFFD5F2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68673" y="1051031"/>
            <a:ext cx="4881083" cy="517146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pic>
        <p:nvPicPr>
          <p:cNvPr id="12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95480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AD05432-4B70-4E73-BAF1-E3DED0C6DDD4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FC9D7BB-9178-4DCB-97FC-0D6FDA114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4EADB7E-DD59-4404-BD1A-569B06338DFB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21A36352-01F6-498C-8E1D-F0BC2021EDA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955086" y="117483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2D45CE94-76F3-4435-9141-AE9B896BD56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955086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9CE34D4E-09A7-40E0-B75F-365D1BEA885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082110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9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16861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09C7FD82-7F33-40B4-8043-7F05F3727B0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42716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AD05432-4B70-4E73-BAF1-E3DED0C6DDD4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FC9D7BB-9178-4DCB-97FC-0D6FDA114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4EADB7E-DD59-4404-BD1A-569B06338DFB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9CE34D4E-09A7-40E0-B75F-365D1BEA885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977938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F2B13A89-47B9-47C0-82C5-EF69E144570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83351" y="117483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088ABD45-FF79-487C-91F5-BDEF8D54A8E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83351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pic>
        <p:nvPicPr>
          <p:cNvPr id="11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20195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15">
            <a:extLst>
              <a:ext uri="{FF2B5EF4-FFF2-40B4-BE49-F238E27FC236}">
                <a16:creationId xmlns:a16="http://schemas.microsoft.com/office/drawing/2014/main" id="{40FB3B7B-E82C-4D07-BF23-26DA8F42C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5760720" cy="68580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D219FE39-30ED-428F-BAD8-39CD85C52EB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34904" y="791200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663046CB-42C8-48A3-96D4-7C9D15D26F01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C7AB48BC-3FDA-4C08-8531-BBB6D23DD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8979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9">
            <a:extLst>
              <a:ext uri="{FF2B5EF4-FFF2-40B4-BE49-F238E27FC236}">
                <a16:creationId xmlns:a16="http://schemas.microsoft.com/office/drawing/2014/main" id="{E8F9B0B5-E5BC-421A-9F49-1EA8AE36496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300488" y="2951545"/>
            <a:ext cx="4948798" cy="3259534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5" name="Picture Placeholder 9">
            <a:extLst>
              <a:ext uri="{FF2B5EF4-FFF2-40B4-BE49-F238E27FC236}">
                <a16:creationId xmlns:a16="http://schemas.microsoft.com/office/drawing/2014/main" id="{8E8120B0-9FBE-4C78-A7DA-85D7DA82E3C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42714" y="2951545"/>
            <a:ext cx="4948798" cy="3259534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2EF8EDDF-7B4E-4028-8400-48063DC54FE9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56C96727-1ADA-4D1C-8DBD-AA624DE02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38889F2A-88FC-417C-8A5A-90C4585C98BC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FB5144F3-59CC-4E8E-81F3-413EB3A51E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8969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10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07124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9">
            <a:extLst>
              <a:ext uri="{FF2B5EF4-FFF2-40B4-BE49-F238E27FC236}">
                <a16:creationId xmlns:a16="http://schemas.microsoft.com/office/drawing/2014/main" id="{F4767D20-668F-40A0-BCA8-2B03579DE66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5756" y="867163"/>
            <a:ext cx="5248792" cy="2848310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64A6AC4-5C21-4ABF-BC0E-7273CD95C0EC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DE370FB-46A6-4A5E-827A-F9CE2510D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E2DCC27-BDEB-4B58-B30E-D64B645ECF75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DBB746C-0ADC-4E71-BA37-D4378CAE29E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37454" y="88008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id="{B8DFB98F-1E0E-41D1-87AB-F45AF6C4669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5757" y="3831220"/>
            <a:ext cx="2568251" cy="272555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22" name="Picture Placeholder 9">
            <a:extLst>
              <a:ext uri="{FF2B5EF4-FFF2-40B4-BE49-F238E27FC236}">
                <a16:creationId xmlns:a16="http://schemas.microsoft.com/office/drawing/2014/main" id="{B93F1C18-14EE-4396-BAE5-DBFAD47C7E1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186297" y="3831220"/>
            <a:ext cx="2568251" cy="272555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pic>
        <p:nvPicPr>
          <p:cNvPr id="12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98722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9">
            <a:extLst>
              <a:ext uri="{FF2B5EF4-FFF2-40B4-BE49-F238E27FC236}">
                <a16:creationId xmlns:a16="http://schemas.microsoft.com/office/drawing/2014/main" id="{47909367-C9B0-4EBB-A3FC-EC205736168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916567" y="1537563"/>
            <a:ext cx="2190695" cy="4614315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id="{5E4C9993-4434-439D-B3FB-76B01407A25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027358" y="1125503"/>
            <a:ext cx="2190695" cy="4614315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E03AF48-BA90-4513-B7E5-262FA08AF789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3F9EBB4-5CF9-49FF-8765-2F603B867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C922ECF5-C542-4E0F-8448-945426B64EBE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96815EBE-4EAF-4A3E-B0B5-49AE35A2D1A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024236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9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39888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43AF2A65-410F-4A54-8399-6A8D14C52CC1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576989E-9AC5-4F74-9A3F-818735E00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30ECDBF7-FE9A-4C2D-9C60-9F319A7344EE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58B0E6FA-785B-4140-91AD-DF0BEBF583D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06903" y="750658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3" name="Picture Placeholder 9">
            <a:extLst>
              <a:ext uri="{FF2B5EF4-FFF2-40B4-BE49-F238E27FC236}">
                <a16:creationId xmlns:a16="http://schemas.microsoft.com/office/drawing/2014/main" id="{C1C954D3-21FB-4B97-9EE8-81A09B68BB9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46299" y="1747778"/>
            <a:ext cx="5347504" cy="3368233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pic>
        <p:nvPicPr>
          <p:cNvPr id="11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76856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F3A3B6A2-681D-47D2-B99D-0A0ACC9412EE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CEECE9A8-3E2A-43A6-BA05-F714D884F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157DE4C7-3319-4475-809B-ED428F297C42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3839D2A-4AB5-4CB1-A7D9-3E6AA48BDFE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665862" y="682491"/>
            <a:ext cx="6860276" cy="1146309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10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2805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7685EDED-11D7-4A26-BF8F-53B82EFAF81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solidFill>
            <a:schemeClr val="bg2">
              <a:lumMod val="75000"/>
            </a:schemeClr>
          </a:solidFill>
        </p:spPr>
        <p:txBody>
          <a:bodyPr anchor="ctr">
            <a:norm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1F556B0-DB95-4287-8EEA-271C1177B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4556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487F0840-6516-4401-855E-E7509A6A4CC3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AA41A2A-F54C-488B-9841-0748FE651F70}"/>
              </a:ext>
            </a:extLst>
          </p:cNvPr>
          <p:cNvSpPr txBox="1">
            <a:spLocks/>
          </p:cNvSpPr>
          <p:nvPr userDrawn="1"/>
        </p:nvSpPr>
        <p:spPr>
          <a:xfrm>
            <a:off x="11312862" y="282380"/>
            <a:ext cx="4562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b="1" kern="1200">
                <a:solidFill>
                  <a:schemeClr val="bg2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3C5D532-AC8F-43A7-A56B-B1CFBB96A45E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FFCB548A-524F-42B6-B0F1-9018EE4B2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825670" y="66753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9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9228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59184B1-BBB6-4ADA-A748-20977C70C4F6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31A58F2-814F-46E3-AA2C-BBDE9E431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629805F4-D703-41B1-86C7-034DE53A41C6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48B6A3C5-7DBA-441A-96FB-AE700F5D028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10618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9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94343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487F0840-6516-4401-855E-E7509A6A4CC3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AA41A2A-F54C-488B-9841-0748FE651F70}"/>
              </a:ext>
            </a:extLst>
          </p:cNvPr>
          <p:cNvSpPr txBox="1">
            <a:spLocks/>
          </p:cNvSpPr>
          <p:nvPr userDrawn="1"/>
        </p:nvSpPr>
        <p:spPr>
          <a:xfrm>
            <a:off x="11312862" y="282380"/>
            <a:ext cx="4562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b="1" kern="1200">
                <a:solidFill>
                  <a:schemeClr val="bg2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3C5D532-AC8F-43A7-A56B-B1CFBB96A45E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FFCB548A-524F-42B6-B0F1-9018EE4B2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13152" y="74045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9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299326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FDF4D62-2398-4AE4-82EB-F08B0C70024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D700F2E-E8DD-4E58-9F5F-10C35AC5F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CE2A551-C44B-42F7-8246-A83B9633E38E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7ACAC7CE-A7D2-4CA3-98C8-A5831619AC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50119" y="119878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9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45803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5">
            <a:extLst>
              <a:ext uri="{FF2B5EF4-FFF2-40B4-BE49-F238E27FC236}">
                <a16:creationId xmlns:a16="http://schemas.microsoft.com/office/drawing/2014/main" id="{56E58034-299F-43C5-BADE-3D7C7C130C6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96380" y="946327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19" name="Picture Placeholder 15">
            <a:extLst>
              <a:ext uri="{FF2B5EF4-FFF2-40B4-BE49-F238E27FC236}">
                <a16:creationId xmlns:a16="http://schemas.microsoft.com/office/drawing/2014/main" id="{AB530C88-3238-4E45-AC4F-0738E0ECBAE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81228" y="946326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20" name="Picture Placeholder 15">
            <a:extLst>
              <a:ext uri="{FF2B5EF4-FFF2-40B4-BE49-F238E27FC236}">
                <a16:creationId xmlns:a16="http://schemas.microsoft.com/office/drawing/2014/main" id="{C7287904-DA84-4FDD-969C-ACF5203C88D8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83352" y="3777470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21" name="Picture Placeholder 15">
            <a:extLst>
              <a:ext uri="{FF2B5EF4-FFF2-40B4-BE49-F238E27FC236}">
                <a16:creationId xmlns:a16="http://schemas.microsoft.com/office/drawing/2014/main" id="{F282FC72-C668-4CD9-A6E8-D3414D04BF29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368200" y="3777469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2264CF1-88C3-419C-AB5F-0C7AA585EF8D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0265EAF-8697-4908-AFAC-20E5C9D44326}"/>
              </a:ext>
            </a:extLst>
          </p:cNvPr>
          <p:cNvSpPr txBox="1">
            <a:spLocks/>
          </p:cNvSpPr>
          <p:nvPr userDrawn="1"/>
        </p:nvSpPr>
        <p:spPr>
          <a:xfrm>
            <a:off x="11312862" y="282380"/>
            <a:ext cx="4562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b="1" kern="1200">
                <a:solidFill>
                  <a:schemeClr val="bg2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589500ED-8EFC-4A83-9782-9325EEC0BA12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31CF62FD-3C11-47E6-B1AB-C001BD9B074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63952" y="113669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12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955717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FDF4D62-2398-4AE4-82EB-F08B0C70024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D700F2E-E8DD-4E58-9F5F-10C35AC5F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CE2A551-C44B-42F7-8246-A83B9633E38E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7ACAC7CE-A7D2-4CA3-98C8-A5831619AC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757184" y="135329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1" name="Picture Placeholder 15">
            <a:extLst>
              <a:ext uri="{FF2B5EF4-FFF2-40B4-BE49-F238E27FC236}">
                <a16:creationId xmlns:a16="http://schemas.microsoft.com/office/drawing/2014/main" id="{55C637F5-D1EC-40F8-B892-3041F157E68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43004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29" name="Picture Placeholder 15">
            <a:extLst>
              <a:ext uri="{FF2B5EF4-FFF2-40B4-BE49-F238E27FC236}">
                <a16:creationId xmlns:a16="http://schemas.microsoft.com/office/drawing/2014/main" id="{7B6584BF-A5F0-4D14-AB3C-251B01128D9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555401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30" name="Picture Placeholder 15">
            <a:extLst>
              <a:ext uri="{FF2B5EF4-FFF2-40B4-BE49-F238E27FC236}">
                <a16:creationId xmlns:a16="http://schemas.microsoft.com/office/drawing/2014/main" id="{19FEFA85-2B2D-4508-A193-8A3EC8B397C7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430289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pic>
        <p:nvPicPr>
          <p:cNvPr id="13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13110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12">
            <a:extLst>
              <a:ext uri="{FF2B5EF4-FFF2-40B4-BE49-F238E27FC236}">
                <a16:creationId xmlns:a16="http://schemas.microsoft.com/office/drawing/2014/main" id="{4EF08015-1653-43D1-95DF-E7251BBDBEF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5450" y="0"/>
            <a:ext cx="5374640" cy="6858000"/>
          </a:xfrm>
          <a:custGeom>
            <a:avLst/>
            <a:gdLst>
              <a:gd name="connsiteX0" fmla="*/ 0 w 5374640"/>
              <a:gd name="connsiteY0" fmla="*/ 0 h 6858000"/>
              <a:gd name="connsiteX1" fmla="*/ 4829383 w 5374640"/>
              <a:gd name="connsiteY1" fmla="*/ 0 h 6858000"/>
              <a:gd name="connsiteX2" fmla="*/ 5374640 w 5374640"/>
              <a:gd name="connsiteY2" fmla="*/ 545257 h 6858000"/>
              <a:gd name="connsiteX3" fmla="*/ 5374640 w 5374640"/>
              <a:gd name="connsiteY3" fmla="*/ 6312743 h 6858000"/>
              <a:gd name="connsiteX4" fmla="*/ 4829383 w 5374640"/>
              <a:gd name="connsiteY4" fmla="*/ 6858000 h 6858000"/>
              <a:gd name="connsiteX5" fmla="*/ 0 w 5374640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74640" h="6858000">
                <a:moveTo>
                  <a:pt x="0" y="0"/>
                </a:moveTo>
                <a:lnTo>
                  <a:pt x="4829383" y="0"/>
                </a:lnTo>
                <a:cubicBezTo>
                  <a:pt x="5130520" y="0"/>
                  <a:pt x="5374640" y="244120"/>
                  <a:pt x="5374640" y="545257"/>
                </a:cubicBezTo>
                <a:lnTo>
                  <a:pt x="5374640" y="6312743"/>
                </a:lnTo>
                <a:cubicBezTo>
                  <a:pt x="5374640" y="6613880"/>
                  <a:pt x="5130520" y="6858000"/>
                  <a:pt x="4829383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86910759-EE82-4C8B-AE68-FBF361268B18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4C2660FE-8BCA-4E09-BC3B-0B0E26D53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58A68AA-1F01-4DB5-AD86-AACE390EF6B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63403" y="957076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8858095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4723798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7685EDED-11D7-4A26-BF8F-53B82EFAF81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solidFill>
            <a:schemeClr val="bg2">
              <a:lumMod val="75000"/>
            </a:schemeClr>
          </a:solidFill>
        </p:spPr>
        <p:txBody>
          <a:bodyPr anchor="ctr">
            <a:norm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9140984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A295FCD4-B2C3-4812-AFF4-AD5767FB02B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5196" y="1120817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700352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1C722AC7-0D64-4755-AACF-00AFC415AD9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0F40FC8D-95A0-409C-96F1-E86AAEC8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7531F00D-DED3-4D28-99E3-79AA7D6756D0}"/>
              </a:ext>
            </a:extLst>
          </p:cNvPr>
          <p:cNvSpPr/>
          <p:nvPr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A295FCD4-B2C3-4812-AFF4-AD5767FB02B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5196" y="1120817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7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117975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A1425586-1B77-4F1D-A056-35C60C7DCEB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94366" y="76502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95760724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716292C9-F964-4725-A8D5-4B9F699EB5C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5196" y="83582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25731544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6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64913847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153D02E3-A946-4936-832A-826C3B7072A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87206" y="668801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50377862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F4EF66F0-DC35-4E9A-B665-1FA6E36D57C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5237"/>
            <a:ext cx="5419544" cy="6883224"/>
          </a:xfrm>
          <a:custGeom>
            <a:avLst/>
            <a:gdLst>
              <a:gd name="connsiteX0" fmla="*/ 0 w 5419544"/>
              <a:gd name="connsiteY0" fmla="*/ 0 h 6883224"/>
              <a:gd name="connsiteX1" fmla="*/ 4804859 w 5419544"/>
              <a:gd name="connsiteY1" fmla="*/ 0 h 6883224"/>
              <a:gd name="connsiteX2" fmla="*/ 5419544 w 5419544"/>
              <a:gd name="connsiteY2" fmla="*/ 614685 h 6883224"/>
              <a:gd name="connsiteX3" fmla="*/ 5419544 w 5419544"/>
              <a:gd name="connsiteY3" fmla="*/ 6883224 h 6883224"/>
              <a:gd name="connsiteX4" fmla="*/ 0 w 5419544"/>
              <a:gd name="connsiteY4" fmla="*/ 6883224 h 6883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19544" h="6883224">
                <a:moveTo>
                  <a:pt x="0" y="0"/>
                </a:moveTo>
                <a:lnTo>
                  <a:pt x="4804859" y="0"/>
                </a:lnTo>
                <a:cubicBezTo>
                  <a:pt x="5144340" y="0"/>
                  <a:pt x="5419544" y="275204"/>
                  <a:pt x="5419544" y="614685"/>
                </a:cubicBezTo>
                <a:lnTo>
                  <a:pt x="5419544" y="6883224"/>
                </a:lnTo>
                <a:lnTo>
                  <a:pt x="0" y="6883224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D55A0B3-B3F0-4205-8582-AD37A15F704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7452" y="98326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68762994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79E4B32B-5183-4CB7-9BC7-ABD8C34773E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5237"/>
            <a:ext cx="5419544" cy="6883224"/>
          </a:xfrm>
          <a:custGeom>
            <a:avLst/>
            <a:gdLst>
              <a:gd name="connsiteX0" fmla="*/ 0 w 5419544"/>
              <a:gd name="connsiteY0" fmla="*/ 0 h 6883224"/>
              <a:gd name="connsiteX1" fmla="*/ 5419544 w 5419544"/>
              <a:gd name="connsiteY1" fmla="*/ 0 h 6883224"/>
              <a:gd name="connsiteX2" fmla="*/ 5419544 w 5419544"/>
              <a:gd name="connsiteY2" fmla="*/ 6268539 h 6883224"/>
              <a:gd name="connsiteX3" fmla="*/ 4804859 w 5419544"/>
              <a:gd name="connsiteY3" fmla="*/ 6883224 h 6883224"/>
              <a:gd name="connsiteX4" fmla="*/ 0 w 5419544"/>
              <a:gd name="connsiteY4" fmla="*/ 6883224 h 6883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19544" h="6883224">
                <a:moveTo>
                  <a:pt x="0" y="0"/>
                </a:moveTo>
                <a:lnTo>
                  <a:pt x="5419544" y="0"/>
                </a:lnTo>
                <a:lnTo>
                  <a:pt x="5419544" y="6268539"/>
                </a:lnTo>
                <a:cubicBezTo>
                  <a:pt x="5419544" y="6608020"/>
                  <a:pt x="5144340" y="6883224"/>
                  <a:pt x="4804859" y="6883224"/>
                </a:cubicBezTo>
                <a:lnTo>
                  <a:pt x="0" y="6883224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D55A0B3-B3F0-4205-8582-AD37A15F704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7452" y="98326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70122729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F8C38F88-B935-4484-825B-1317F711597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83057" y="58664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43112883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0A335B13-64DC-434F-A109-D43A41E8DD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75596" y="111052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9F75258C-901B-47AE-A254-21F0DFFD5F2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68673" y="1051031"/>
            <a:ext cx="4881083" cy="517146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5300398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21A36352-01F6-498C-8E1D-F0BC2021EDA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955086" y="117483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2D45CE94-76F3-4435-9141-AE9B896BD56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955086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9CE34D4E-09A7-40E0-B75F-365D1BEA885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082110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26028517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09C7FD82-7F33-40B4-8043-7F05F3727B0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42716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9CE34D4E-09A7-40E0-B75F-365D1BEA885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977938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F2B13A89-47B9-47C0-82C5-EF69E144570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83351" y="117483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088ABD45-FF79-487C-91F5-BDEF8D54A8E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83351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64652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F9C600F0-E9B4-4C11-BCCD-C017FE3112EE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A7A2521-5E3D-4CDC-95AF-3A7C1C87E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538B31A2-DB6C-4D55-9AFA-121C1E3BEC26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A1425586-1B77-4F1D-A056-35C60C7DCEB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94366" y="76502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8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317832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15">
            <a:extLst>
              <a:ext uri="{FF2B5EF4-FFF2-40B4-BE49-F238E27FC236}">
                <a16:creationId xmlns:a16="http://schemas.microsoft.com/office/drawing/2014/main" id="{40FB3B7B-E82C-4D07-BF23-26DA8F42C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5760720" cy="68580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D219FE39-30ED-428F-BAD8-39CD85C52EB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34904" y="791200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49082624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9">
            <a:extLst>
              <a:ext uri="{FF2B5EF4-FFF2-40B4-BE49-F238E27FC236}">
                <a16:creationId xmlns:a16="http://schemas.microsoft.com/office/drawing/2014/main" id="{E8F9B0B5-E5BC-421A-9F49-1EA8AE36496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300488" y="2951545"/>
            <a:ext cx="4948798" cy="3259534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5" name="Picture Placeholder 9">
            <a:extLst>
              <a:ext uri="{FF2B5EF4-FFF2-40B4-BE49-F238E27FC236}">
                <a16:creationId xmlns:a16="http://schemas.microsoft.com/office/drawing/2014/main" id="{8E8120B0-9FBE-4C78-A7DA-85D7DA82E3C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42714" y="2951545"/>
            <a:ext cx="4948798" cy="3259534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FB5144F3-59CC-4E8E-81F3-413EB3A51E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8969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53684179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9">
            <a:extLst>
              <a:ext uri="{FF2B5EF4-FFF2-40B4-BE49-F238E27FC236}">
                <a16:creationId xmlns:a16="http://schemas.microsoft.com/office/drawing/2014/main" id="{F4767D20-668F-40A0-BCA8-2B03579DE66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5756" y="867163"/>
            <a:ext cx="5248792" cy="2848310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DBB746C-0ADC-4E71-BA37-D4378CAE29E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37454" y="88008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id="{B8DFB98F-1E0E-41D1-87AB-F45AF6C4669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5757" y="3831220"/>
            <a:ext cx="2568251" cy="272555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22" name="Picture Placeholder 9">
            <a:extLst>
              <a:ext uri="{FF2B5EF4-FFF2-40B4-BE49-F238E27FC236}">
                <a16:creationId xmlns:a16="http://schemas.microsoft.com/office/drawing/2014/main" id="{B93F1C18-14EE-4396-BAE5-DBFAD47C7E1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186297" y="3831220"/>
            <a:ext cx="2568251" cy="272555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4417427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9">
            <a:extLst>
              <a:ext uri="{FF2B5EF4-FFF2-40B4-BE49-F238E27FC236}">
                <a16:creationId xmlns:a16="http://schemas.microsoft.com/office/drawing/2014/main" id="{47909367-C9B0-4EBB-A3FC-EC205736168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916567" y="1537563"/>
            <a:ext cx="2190695" cy="4614315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id="{5E4C9993-4434-439D-B3FB-76B01407A25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027358" y="1125503"/>
            <a:ext cx="2190695" cy="4614315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96815EBE-4EAF-4A3E-B0B5-49AE35A2D1A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024236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402420654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58B0E6FA-785B-4140-91AD-DF0BEBF583D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06903" y="750658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3" name="Picture Placeholder 9">
            <a:extLst>
              <a:ext uri="{FF2B5EF4-FFF2-40B4-BE49-F238E27FC236}">
                <a16:creationId xmlns:a16="http://schemas.microsoft.com/office/drawing/2014/main" id="{C1C954D3-21FB-4B97-9EE8-81A09B68BB9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46299" y="1747778"/>
            <a:ext cx="5347504" cy="3368233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00874215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C3839D2A-4AB5-4CB1-A7D9-3E6AA48BDFE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665862" y="682491"/>
            <a:ext cx="6860276" cy="1146309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62316063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FFCB548A-524F-42B6-B0F1-9018EE4B2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825670" y="66753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20940364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48B6A3C5-7DBA-441A-96FB-AE700F5D028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10618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6383519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FFCB548A-524F-42B6-B0F1-9018EE4B2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13152" y="74045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35756517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7ACAC7CE-A7D2-4CA3-98C8-A5831619AC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50119" y="119878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840695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1C722AC7-0D64-4755-AACF-00AFC415AD9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0F40FC8D-95A0-409C-96F1-E86AAEC8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7531F00D-DED3-4D28-99E3-79AA7D6756D0}"/>
              </a:ext>
            </a:extLst>
          </p:cNvPr>
          <p:cNvSpPr/>
          <p:nvPr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716292C9-F964-4725-A8D5-4B9F699EB5C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5196" y="83582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8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34561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5">
            <a:extLst>
              <a:ext uri="{FF2B5EF4-FFF2-40B4-BE49-F238E27FC236}">
                <a16:creationId xmlns:a16="http://schemas.microsoft.com/office/drawing/2014/main" id="{56E58034-299F-43C5-BADE-3D7C7C130C6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96380" y="946327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19" name="Picture Placeholder 15">
            <a:extLst>
              <a:ext uri="{FF2B5EF4-FFF2-40B4-BE49-F238E27FC236}">
                <a16:creationId xmlns:a16="http://schemas.microsoft.com/office/drawing/2014/main" id="{AB530C88-3238-4E45-AC4F-0738E0ECBAE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81228" y="946326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20" name="Picture Placeholder 15">
            <a:extLst>
              <a:ext uri="{FF2B5EF4-FFF2-40B4-BE49-F238E27FC236}">
                <a16:creationId xmlns:a16="http://schemas.microsoft.com/office/drawing/2014/main" id="{C7287904-DA84-4FDD-969C-ACF5203C88D8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83352" y="3777470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21" name="Picture Placeholder 15">
            <a:extLst>
              <a:ext uri="{FF2B5EF4-FFF2-40B4-BE49-F238E27FC236}">
                <a16:creationId xmlns:a16="http://schemas.microsoft.com/office/drawing/2014/main" id="{F282FC72-C668-4CD9-A6E8-D3414D04BF29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368200" y="3777469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31CF62FD-3C11-47E6-B1AB-C001BD9B074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63952" y="113669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76041699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7ACAC7CE-A7D2-4CA3-98C8-A5831619AC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757184" y="135329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1" name="Picture Placeholder 15">
            <a:extLst>
              <a:ext uri="{FF2B5EF4-FFF2-40B4-BE49-F238E27FC236}">
                <a16:creationId xmlns:a16="http://schemas.microsoft.com/office/drawing/2014/main" id="{55C637F5-D1EC-40F8-B892-3041F157E68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43004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29" name="Picture Placeholder 15">
            <a:extLst>
              <a:ext uri="{FF2B5EF4-FFF2-40B4-BE49-F238E27FC236}">
                <a16:creationId xmlns:a16="http://schemas.microsoft.com/office/drawing/2014/main" id="{7B6584BF-A5F0-4D14-AB3C-251B01128D9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555401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30" name="Picture Placeholder 15">
            <a:extLst>
              <a:ext uri="{FF2B5EF4-FFF2-40B4-BE49-F238E27FC236}">
                <a16:creationId xmlns:a16="http://schemas.microsoft.com/office/drawing/2014/main" id="{19FEFA85-2B2D-4508-A193-8A3EC8B397C7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430289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0345833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12">
            <a:extLst>
              <a:ext uri="{FF2B5EF4-FFF2-40B4-BE49-F238E27FC236}">
                <a16:creationId xmlns:a16="http://schemas.microsoft.com/office/drawing/2014/main" id="{4EF08015-1653-43D1-95DF-E7251BBDBEF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5450" y="0"/>
            <a:ext cx="5374640" cy="6858000"/>
          </a:xfrm>
          <a:custGeom>
            <a:avLst/>
            <a:gdLst>
              <a:gd name="connsiteX0" fmla="*/ 0 w 5374640"/>
              <a:gd name="connsiteY0" fmla="*/ 0 h 6858000"/>
              <a:gd name="connsiteX1" fmla="*/ 4829383 w 5374640"/>
              <a:gd name="connsiteY1" fmla="*/ 0 h 6858000"/>
              <a:gd name="connsiteX2" fmla="*/ 5374640 w 5374640"/>
              <a:gd name="connsiteY2" fmla="*/ 545257 h 6858000"/>
              <a:gd name="connsiteX3" fmla="*/ 5374640 w 5374640"/>
              <a:gd name="connsiteY3" fmla="*/ 6312743 h 6858000"/>
              <a:gd name="connsiteX4" fmla="*/ 4829383 w 5374640"/>
              <a:gd name="connsiteY4" fmla="*/ 6858000 h 6858000"/>
              <a:gd name="connsiteX5" fmla="*/ 0 w 5374640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74640" h="6858000">
                <a:moveTo>
                  <a:pt x="0" y="0"/>
                </a:moveTo>
                <a:lnTo>
                  <a:pt x="4829383" y="0"/>
                </a:lnTo>
                <a:cubicBezTo>
                  <a:pt x="5130520" y="0"/>
                  <a:pt x="5374640" y="244120"/>
                  <a:pt x="5374640" y="545257"/>
                </a:cubicBezTo>
                <a:lnTo>
                  <a:pt x="5374640" y="6312743"/>
                </a:lnTo>
                <a:cubicBezTo>
                  <a:pt x="5374640" y="6613880"/>
                  <a:pt x="5130520" y="6858000"/>
                  <a:pt x="4829383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58A68AA-1F01-4DB5-AD86-AACE390EF6B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63403" y="957076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74748206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3613441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7685EDED-11D7-4A26-BF8F-53B82EFAF81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solidFill>
            <a:schemeClr val="bg2">
              <a:lumMod val="75000"/>
            </a:schemeClr>
          </a:solidFill>
        </p:spPr>
        <p:txBody>
          <a:bodyPr anchor="ctr">
            <a:norm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8479063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A295FCD4-B2C3-4812-AFF4-AD5767FB02B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5196" y="1120817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14615087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A1425586-1B77-4F1D-A056-35C60C7DCEB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94366" y="76502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62056159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716292C9-F964-4725-A8D5-4B9F699EB5C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5196" y="83582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65192460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6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373496751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153D02E3-A946-4936-832A-826C3B7072A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87206" y="668801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992476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000487D-9388-4757-9054-C71757BBA32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D2FEB7F-206A-416C-B2A5-A636C8D09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08A5E99A-9DDC-4DE9-8A55-49CF8CAE29FC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6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11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862420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F4EF66F0-DC35-4E9A-B665-1FA6E36D57C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5237"/>
            <a:ext cx="5419544" cy="6883224"/>
          </a:xfrm>
          <a:custGeom>
            <a:avLst/>
            <a:gdLst>
              <a:gd name="connsiteX0" fmla="*/ 0 w 5419544"/>
              <a:gd name="connsiteY0" fmla="*/ 0 h 6883224"/>
              <a:gd name="connsiteX1" fmla="*/ 4804859 w 5419544"/>
              <a:gd name="connsiteY1" fmla="*/ 0 h 6883224"/>
              <a:gd name="connsiteX2" fmla="*/ 5419544 w 5419544"/>
              <a:gd name="connsiteY2" fmla="*/ 614685 h 6883224"/>
              <a:gd name="connsiteX3" fmla="*/ 5419544 w 5419544"/>
              <a:gd name="connsiteY3" fmla="*/ 6883224 h 6883224"/>
              <a:gd name="connsiteX4" fmla="*/ 0 w 5419544"/>
              <a:gd name="connsiteY4" fmla="*/ 6883224 h 6883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19544" h="6883224">
                <a:moveTo>
                  <a:pt x="0" y="0"/>
                </a:moveTo>
                <a:lnTo>
                  <a:pt x="4804859" y="0"/>
                </a:lnTo>
                <a:cubicBezTo>
                  <a:pt x="5144340" y="0"/>
                  <a:pt x="5419544" y="275204"/>
                  <a:pt x="5419544" y="614685"/>
                </a:cubicBezTo>
                <a:lnTo>
                  <a:pt x="5419544" y="6883224"/>
                </a:lnTo>
                <a:lnTo>
                  <a:pt x="0" y="6883224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D55A0B3-B3F0-4205-8582-AD37A15F704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7452" y="98326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3287501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79E4B32B-5183-4CB7-9BC7-ABD8C34773E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5237"/>
            <a:ext cx="5419544" cy="6883224"/>
          </a:xfrm>
          <a:custGeom>
            <a:avLst/>
            <a:gdLst>
              <a:gd name="connsiteX0" fmla="*/ 0 w 5419544"/>
              <a:gd name="connsiteY0" fmla="*/ 0 h 6883224"/>
              <a:gd name="connsiteX1" fmla="*/ 5419544 w 5419544"/>
              <a:gd name="connsiteY1" fmla="*/ 0 h 6883224"/>
              <a:gd name="connsiteX2" fmla="*/ 5419544 w 5419544"/>
              <a:gd name="connsiteY2" fmla="*/ 6268539 h 6883224"/>
              <a:gd name="connsiteX3" fmla="*/ 4804859 w 5419544"/>
              <a:gd name="connsiteY3" fmla="*/ 6883224 h 6883224"/>
              <a:gd name="connsiteX4" fmla="*/ 0 w 5419544"/>
              <a:gd name="connsiteY4" fmla="*/ 6883224 h 6883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19544" h="6883224">
                <a:moveTo>
                  <a:pt x="0" y="0"/>
                </a:moveTo>
                <a:lnTo>
                  <a:pt x="5419544" y="0"/>
                </a:lnTo>
                <a:lnTo>
                  <a:pt x="5419544" y="6268539"/>
                </a:lnTo>
                <a:cubicBezTo>
                  <a:pt x="5419544" y="6608020"/>
                  <a:pt x="5144340" y="6883224"/>
                  <a:pt x="4804859" y="6883224"/>
                </a:cubicBezTo>
                <a:lnTo>
                  <a:pt x="0" y="6883224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D55A0B3-B3F0-4205-8582-AD37A15F704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7452" y="98326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00583222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F8C38F88-B935-4484-825B-1317F711597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83057" y="58664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19617230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0A335B13-64DC-434F-A109-D43A41E8DD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75596" y="111052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9F75258C-901B-47AE-A254-21F0DFFD5F2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68673" y="1051031"/>
            <a:ext cx="4881083" cy="517146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5241786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21A36352-01F6-498C-8E1D-F0BC2021EDA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955086" y="117483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2D45CE94-76F3-4435-9141-AE9B896BD56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955086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9CE34D4E-09A7-40E0-B75F-365D1BEA885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082110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0962367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09C7FD82-7F33-40B4-8043-7F05F3727B0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42716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9CE34D4E-09A7-40E0-B75F-365D1BEA885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977938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F2B13A89-47B9-47C0-82C5-EF69E144570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83351" y="117483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088ABD45-FF79-487C-91F5-BDEF8D54A8E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83351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4492347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15">
            <a:extLst>
              <a:ext uri="{FF2B5EF4-FFF2-40B4-BE49-F238E27FC236}">
                <a16:creationId xmlns:a16="http://schemas.microsoft.com/office/drawing/2014/main" id="{40FB3B7B-E82C-4D07-BF23-26DA8F42C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5760720" cy="68580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D219FE39-30ED-428F-BAD8-39CD85C52EB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34904" y="791200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688260921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9">
            <a:extLst>
              <a:ext uri="{FF2B5EF4-FFF2-40B4-BE49-F238E27FC236}">
                <a16:creationId xmlns:a16="http://schemas.microsoft.com/office/drawing/2014/main" id="{E8F9B0B5-E5BC-421A-9F49-1EA8AE36496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300488" y="2951545"/>
            <a:ext cx="4948798" cy="3259534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5" name="Picture Placeholder 9">
            <a:extLst>
              <a:ext uri="{FF2B5EF4-FFF2-40B4-BE49-F238E27FC236}">
                <a16:creationId xmlns:a16="http://schemas.microsoft.com/office/drawing/2014/main" id="{8E8120B0-9FBE-4C78-A7DA-85D7DA82E3C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42714" y="2951545"/>
            <a:ext cx="4948798" cy="3259534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FB5144F3-59CC-4E8E-81F3-413EB3A51E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8969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233365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9">
            <a:extLst>
              <a:ext uri="{FF2B5EF4-FFF2-40B4-BE49-F238E27FC236}">
                <a16:creationId xmlns:a16="http://schemas.microsoft.com/office/drawing/2014/main" id="{F4767D20-668F-40A0-BCA8-2B03579DE66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5756" y="867163"/>
            <a:ext cx="5248792" cy="2848310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DBB746C-0ADC-4E71-BA37-D4378CAE29E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37454" y="88008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id="{B8DFB98F-1E0E-41D1-87AB-F45AF6C4669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5757" y="3831220"/>
            <a:ext cx="2568251" cy="272555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22" name="Picture Placeholder 9">
            <a:extLst>
              <a:ext uri="{FF2B5EF4-FFF2-40B4-BE49-F238E27FC236}">
                <a16:creationId xmlns:a16="http://schemas.microsoft.com/office/drawing/2014/main" id="{B93F1C18-14EE-4396-BAE5-DBFAD47C7E1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186297" y="3831220"/>
            <a:ext cx="2568251" cy="272555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6357466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9">
            <a:extLst>
              <a:ext uri="{FF2B5EF4-FFF2-40B4-BE49-F238E27FC236}">
                <a16:creationId xmlns:a16="http://schemas.microsoft.com/office/drawing/2014/main" id="{47909367-C9B0-4EBB-A3FC-EC205736168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916567" y="1537563"/>
            <a:ext cx="2190695" cy="4614315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id="{5E4C9993-4434-439D-B3FB-76B01407A25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027358" y="1125503"/>
            <a:ext cx="2190695" cy="4614315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96815EBE-4EAF-4A3E-B0B5-49AE35A2D1A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024236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011324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1C722AC7-0D64-4755-AACF-00AFC415AD9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0F40FC8D-95A0-409C-96F1-E86AAEC8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7531F00D-DED3-4D28-99E3-79AA7D6756D0}"/>
              </a:ext>
            </a:extLst>
          </p:cNvPr>
          <p:cNvSpPr/>
          <p:nvPr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153D02E3-A946-4936-832A-826C3B7072A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87206" y="668801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8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724067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58B0E6FA-785B-4140-91AD-DF0BEBF583D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06903" y="750658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3" name="Picture Placeholder 9">
            <a:extLst>
              <a:ext uri="{FF2B5EF4-FFF2-40B4-BE49-F238E27FC236}">
                <a16:creationId xmlns:a16="http://schemas.microsoft.com/office/drawing/2014/main" id="{C1C954D3-21FB-4B97-9EE8-81A09B68BB9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46299" y="1747778"/>
            <a:ext cx="5347504" cy="3368233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54178691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C3839D2A-4AB5-4CB1-A7D9-3E6AA48BDFE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665862" y="682491"/>
            <a:ext cx="6860276" cy="1146309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785589777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FFCB548A-524F-42B6-B0F1-9018EE4B2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825670" y="66753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618990908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48B6A3C5-7DBA-441A-96FB-AE700F5D028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10618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661974704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FFCB548A-524F-42B6-B0F1-9018EE4B2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13152" y="74045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4014829027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7ACAC7CE-A7D2-4CA3-98C8-A5831619AC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50119" y="119878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622048167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5">
            <a:extLst>
              <a:ext uri="{FF2B5EF4-FFF2-40B4-BE49-F238E27FC236}">
                <a16:creationId xmlns:a16="http://schemas.microsoft.com/office/drawing/2014/main" id="{56E58034-299F-43C5-BADE-3D7C7C130C6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96380" y="946327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19" name="Picture Placeholder 15">
            <a:extLst>
              <a:ext uri="{FF2B5EF4-FFF2-40B4-BE49-F238E27FC236}">
                <a16:creationId xmlns:a16="http://schemas.microsoft.com/office/drawing/2014/main" id="{AB530C88-3238-4E45-AC4F-0738E0ECBAE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81228" y="946326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20" name="Picture Placeholder 15">
            <a:extLst>
              <a:ext uri="{FF2B5EF4-FFF2-40B4-BE49-F238E27FC236}">
                <a16:creationId xmlns:a16="http://schemas.microsoft.com/office/drawing/2014/main" id="{C7287904-DA84-4FDD-969C-ACF5203C88D8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83352" y="3777470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21" name="Picture Placeholder 15">
            <a:extLst>
              <a:ext uri="{FF2B5EF4-FFF2-40B4-BE49-F238E27FC236}">
                <a16:creationId xmlns:a16="http://schemas.microsoft.com/office/drawing/2014/main" id="{F282FC72-C668-4CD9-A6E8-D3414D04BF29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368200" y="3777469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31CF62FD-3C11-47E6-B1AB-C001BD9B074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63952" y="113669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112597170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7ACAC7CE-A7D2-4CA3-98C8-A5831619AC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757184" y="135329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1" name="Picture Placeholder 15">
            <a:extLst>
              <a:ext uri="{FF2B5EF4-FFF2-40B4-BE49-F238E27FC236}">
                <a16:creationId xmlns:a16="http://schemas.microsoft.com/office/drawing/2014/main" id="{55C637F5-D1EC-40F8-B892-3041F157E68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43004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29" name="Picture Placeholder 15">
            <a:extLst>
              <a:ext uri="{FF2B5EF4-FFF2-40B4-BE49-F238E27FC236}">
                <a16:creationId xmlns:a16="http://schemas.microsoft.com/office/drawing/2014/main" id="{7B6584BF-A5F0-4D14-AB3C-251B01128D9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555401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30" name="Picture Placeholder 15">
            <a:extLst>
              <a:ext uri="{FF2B5EF4-FFF2-40B4-BE49-F238E27FC236}">
                <a16:creationId xmlns:a16="http://schemas.microsoft.com/office/drawing/2014/main" id="{19FEFA85-2B2D-4508-A193-8A3EC8B397C7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430289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47902483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12">
            <a:extLst>
              <a:ext uri="{FF2B5EF4-FFF2-40B4-BE49-F238E27FC236}">
                <a16:creationId xmlns:a16="http://schemas.microsoft.com/office/drawing/2014/main" id="{4EF08015-1653-43D1-95DF-E7251BBDBEF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5450" y="0"/>
            <a:ext cx="5374640" cy="6858000"/>
          </a:xfrm>
          <a:custGeom>
            <a:avLst/>
            <a:gdLst>
              <a:gd name="connsiteX0" fmla="*/ 0 w 5374640"/>
              <a:gd name="connsiteY0" fmla="*/ 0 h 6858000"/>
              <a:gd name="connsiteX1" fmla="*/ 4829383 w 5374640"/>
              <a:gd name="connsiteY1" fmla="*/ 0 h 6858000"/>
              <a:gd name="connsiteX2" fmla="*/ 5374640 w 5374640"/>
              <a:gd name="connsiteY2" fmla="*/ 545257 h 6858000"/>
              <a:gd name="connsiteX3" fmla="*/ 5374640 w 5374640"/>
              <a:gd name="connsiteY3" fmla="*/ 6312743 h 6858000"/>
              <a:gd name="connsiteX4" fmla="*/ 4829383 w 5374640"/>
              <a:gd name="connsiteY4" fmla="*/ 6858000 h 6858000"/>
              <a:gd name="connsiteX5" fmla="*/ 0 w 5374640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74640" h="6858000">
                <a:moveTo>
                  <a:pt x="0" y="0"/>
                </a:moveTo>
                <a:lnTo>
                  <a:pt x="4829383" y="0"/>
                </a:lnTo>
                <a:cubicBezTo>
                  <a:pt x="5130520" y="0"/>
                  <a:pt x="5374640" y="244120"/>
                  <a:pt x="5374640" y="545257"/>
                </a:cubicBezTo>
                <a:lnTo>
                  <a:pt x="5374640" y="6312743"/>
                </a:lnTo>
                <a:cubicBezTo>
                  <a:pt x="5374640" y="6613880"/>
                  <a:pt x="5130520" y="6858000"/>
                  <a:pt x="4829383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58A68AA-1F01-4DB5-AD86-AACE390EF6B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63403" y="957076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4093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F4EF66F0-DC35-4E9A-B665-1FA6E36D57C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5237"/>
            <a:ext cx="5419544" cy="6883224"/>
          </a:xfrm>
          <a:custGeom>
            <a:avLst/>
            <a:gdLst>
              <a:gd name="connsiteX0" fmla="*/ 0 w 5419544"/>
              <a:gd name="connsiteY0" fmla="*/ 0 h 6883224"/>
              <a:gd name="connsiteX1" fmla="*/ 4804859 w 5419544"/>
              <a:gd name="connsiteY1" fmla="*/ 0 h 6883224"/>
              <a:gd name="connsiteX2" fmla="*/ 5419544 w 5419544"/>
              <a:gd name="connsiteY2" fmla="*/ 614685 h 6883224"/>
              <a:gd name="connsiteX3" fmla="*/ 5419544 w 5419544"/>
              <a:gd name="connsiteY3" fmla="*/ 6883224 h 6883224"/>
              <a:gd name="connsiteX4" fmla="*/ 0 w 5419544"/>
              <a:gd name="connsiteY4" fmla="*/ 6883224 h 6883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19544" h="6883224">
                <a:moveTo>
                  <a:pt x="0" y="0"/>
                </a:moveTo>
                <a:lnTo>
                  <a:pt x="4804859" y="0"/>
                </a:lnTo>
                <a:cubicBezTo>
                  <a:pt x="5144340" y="0"/>
                  <a:pt x="5419544" y="275204"/>
                  <a:pt x="5419544" y="614685"/>
                </a:cubicBezTo>
                <a:lnTo>
                  <a:pt x="5419544" y="6883224"/>
                </a:lnTo>
                <a:lnTo>
                  <a:pt x="0" y="6883224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000487D-9388-4757-9054-C71757BBA32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D2FEB7F-206A-416C-B2A5-A636C8D09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D55A0B3-B3F0-4205-8582-AD37A15F704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7452" y="98326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941569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79E4B32B-5183-4CB7-9BC7-ABD8C34773E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5237"/>
            <a:ext cx="5419544" cy="6883224"/>
          </a:xfrm>
          <a:custGeom>
            <a:avLst/>
            <a:gdLst>
              <a:gd name="connsiteX0" fmla="*/ 0 w 5419544"/>
              <a:gd name="connsiteY0" fmla="*/ 0 h 6883224"/>
              <a:gd name="connsiteX1" fmla="*/ 5419544 w 5419544"/>
              <a:gd name="connsiteY1" fmla="*/ 0 h 6883224"/>
              <a:gd name="connsiteX2" fmla="*/ 5419544 w 5419544"/>
              <a:gd name="connsiteY2" fmla="*/ 6268539 h 6883224"/>
              <a:gd name="connsiteX3" fmla="*/ 4804859 w 5419544"/>
              <a:gd name="connsiteY3" fmla="*/ 6883224 h 6883224"/>
              <a:gd name="connsiteX4" fmla="*/ 0 w 5419544"/>
              <a:gd name="connsiteY4" fmla="*/ 6883224 h 6883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19544" h="6883224">
                <a:moveTo>
                  <a:pt x="0" y="0"/>
                </a:moveTo>
                <a:lnTo>
                  <a:pt x="5419544" y="0"/>
                </a:lnTo>
                <a:lnTo>
                  <a:pt x="5419544" y="6268539"/>
                </a:lnTo>
                <a:cubicBezTo>
                  <a:pt x="5419544" y="6608020"/>
                  <a:pt x="5144340" y="6883224"/>
                  <a:pt x="4804859" y="6883224"/>
                </a:cubicBezTo>
                <a:lnTo>
                  <a:pt x="0" y="6883224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000487D-9388-4757-9054-C71757BBA32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D2FEB7F-206A-416C-B2A5-A636C8D09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D55A0B3-B3F0-4205-8582-AD37A15F704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7452" y="98326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140663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9.xml"/><Relationship Id="rId18" Type="http://schemas.openxmlformats.org/officeDocument/2006/relationships/slideLayout" Target="../slideLayouts/slideLayout44.xml"/><Relationship Id="rId26" Type="http://schemas.openxmlformats.org/officeDocument/2006/relationships/slideLayout" Target="../slideLayouts/slideLayout52.xml"/><Relationship Id="rId3" Type="http://schemas.openxmlformats.org/officeDocument/2006/relationships/slideLayout" Target="../slideLayouts/slideLayout29.xml"/><Relationship Id="rId21" Type="http://schemas.openxmlformats.org/officeDocument/2006/relationships/slideLayout" Target="../slideLayouts/slideLayout47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17" Type="http://schemas.openxmlformats.org/officeDocument/2006/relationships/slideLayout" Target="../slideLayouts/slideLayout43.xml"/><Relationship Id="rId25" Type="http://schemas.openxmlformats.org/officeDocument/2006/relationships/slideLayout" Target="../slideLayouts/slideLayout51.xml"/><Relationship Id="rId2" Type="http://schemas.openxmlformats.org/officeDocument/2006/relationships/slideLayout" Target="../slideLayouts/slideLayout28.xml"/><Relationship Id="rId16" Type="http://schemas.openxmlformats.org/officeDocument/2006/relationships/slideLayout" Target="../slideLayouts/slideLayout42.xml"/><Relationship Id="rId20" Type="http://schemas.openxmlformats.org/officeDocument/2006/relationships/slideLayout" Target="../slideLayouts/slideLayout46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24" Type="http://schemas.openxmlformats.org/officeDocument/2006/relationships/slideLayout" Target="../slideLayouts/slideLayout50.xml"/><Relationship Id="rId5" Type="http://schemas.openxmlformats.org/officeDocument/2006/relationships/slideLayout" Target="../slideLayouts/slideLayout31.xml"/><Relationship Id="rId15" Type="http://schemas.openxmlformats.org/officeDocument/2006/relationships/slideLayout" Target="../slideLayouts/slideLayout41.xml"/><Relationship Id="rId23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36.xml"/><Relationship Id="rId19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40.xml"/><Relationship Id="rId22" Type="http://schemas.openxmlformats.org/officeDocument/2006/relationships/slideLayout" Target="../slideLayouts/slideLayout48.xml"/><Relationship Id="rId27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0.xml"/><Relationship Id="rId13" Type="http://schemas.openxmlformats.org/officeDocument/2006/relationships/slideLayout" Target="../slideLayouts/slideLayout65.xml"/><Relationship Id="rId18" Type="http://schemas.openxmlformats.org/officeDocument/2006/relationships/slideLayout" Target="../slideLayouts/slideLayout70.xml"/><Relationship Id="rId26" Type="http://schemas.openxmlformats.org/officeDocument/2006/relationships/slideLayout" Target="../slideLayouts/slideLayout78.xml"/><Relationship Id="rId3" Type="http://schemas.openxmlformats.org/officeDocument/2006/relationships/slideLayout" Target="../slideLayouts/slideLayout55.xml"/><Relationship Id="rId21" Type="http://schemas.openxmlformats.org/officeDocument/2006/relationships/slideLayout" Target="../slideLayouts/slideLayout73.xml"/><Relationship Id="rId7" Type="http://schemas.openxmlformats.org/officeDocument/2006/relationships/slideLayout" Target="../slideLayouts/slideLayout59.xml"/><Relationship Id="rId12" Type="http://schemas.openxmlformats.org/officeDocument/2006/relationships/slideLayout" Target="../slideLayouts/slideLayout64.xml"/><Relationship Id="rId17" Type="http://schemas.openxmlformats.org/officeDocument/2006/relationships/slideLayout" Target="../slideLayouts/slideLayout69.xml"/><Relationship Id="rId25" Type="http://schemas.openxmlformats.org/officeDocument/2006/relationships/slideLayout" Target="../slideLayouts/slideLayout77.xml"/><Relationship Id="rId2" Type="http://schemas.openxmlformats.org/officeDocument/2006/relationships/slideLayout" Target="../slideLayouts/slideLayout54.xml"/><Relationship Id="rId16" Type="http://schemas.openxmlformats.org/officeDocument/2006/relationships/slideLayout" Target="../slideLayouts/slideLayout68.xml"/><Relationship Id="rId20" Type="http://schemas.openxmlformats.org/officeDocument/2006/relationships/slideLayout" Target="../slideLayouts/slideLayout72.xml"/><Relationship Id="rId1" Type="http://schemas.openxmlformats.org/officeDocument/2006/relationships/slideLayout" Target="../slideLayouts/slideLayout53.xml"/><Relationship Id="rId6" Type="http://schemas.openxmlformats.org/officeDocument/2006/relationships/slideLayout" Target="../slideLayouts/slideLayout58.xml"/><Relationship Id="rId11" Type="http://schemas.openxmlformats.org/officeDocument/2006/relationships/slideLayout" Target="../slideLayouts/slideLayout63.xml"/><Relationship Id="rId24" Type="http://schemas.openxmlformats.org/officeDocument/2006/relationships/slideLayout" Target="../slideLayouts/slideLayout76.xml"/><Relationship Id="rId5" Type="http://schemas.openxmlformats.org/officeDocument/2006/relationships/slideLayout" Target="../slideLayouts/slideLayout57.xml"/><Relationship Id="rId15" Type="http://schemas.openxmlformats.org/officeDocument/2006/relationships/slideLayout" Target="../slideLayouts/slideLayout67.xml"/><Relationship Id="rId23" Type="http://schemas.openxmlformats.org/officeDocument/2006/relationships/slideLayout" Target="../slideLayouts/slideLayout75.xml"/><Relationship Id="rId10" Type="http://schemas.openxmlformats.org/officeDocument/2006/relationships/slideLayout" Target="../slideLayouts/slideLayout62.xml"/><Relationship Id="rId19" Type="http://schemas.openxmlformats.org/officeDocument/2006/relationships/slideLayout" Target="../slideLayouts/slideLayout71.xml"/><Relationship Id="rId4" Type="http://schemas.openxmlformats.org/officeDocument/2006/relationships/slideLayout" Target="../slideLayouts/slideLayout56.xml"/><Relationship Id="rId9" Type="http://schemas.openxmlformats.org/officeDocument/2006/relationships/slideLayout" Target="../slideLayouts/slideLayout61.xml"/><Relationship Id="rId14" Type="http://schemas.openxmlformats.org/officeDocument/2006/relationships/slideLayout" Target="../slideLayouts/slideLayout66.xml"/><Relationship Id="rId22" Type="http://schemas.openxmlformats.org/officeDocument/2006/relationships/slideLayout" Target="../slideLayouts/slideLayout74.xml"/><Relationship Id="rId27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710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63" r:id="rId5"/>
    <p:sldLayoutId id="2147483656" r:id="rId6"/>
    <p:sldLayoutId id="2147483657" r:id="rId7"/>
    <p:sldLayoutId id="2147483661" r:id="rId8"/>
    <p:sldLayoutId id="2147483680" r:id="rId9"/>
    <p:sldLayoutId id="2147483658" r:id="rId10"/>
    <p:sldLayoutId id="2147483664" r:id="rId11"/>
    <p:sldLayoutId id="2147483665" r:id="rId12"/>
    <p:sldLayoutId id="2147483666" r:id="rId13"/>
    <p:sldLayoutId id="2147483667" r:id="rId14"/>
    <p:sldLayoutId id="2147483668" r:id="rId15"/>
    <p:sldLayoutId id="2147483669" r:id="rId16"/>
    <p:sldLayoutId id="2147483670" r:id="rId17"/>
    <p:sldLayoutId id="2147483671" r:id="rId18"/>
    <p:sldLayoutId id="2147483672" r:id="rId19"/>
    <p:sldLayoutId id="2147483673" r:id="rId20"/>
    <p:sldLayoutId id="2147483674" r:id="rId21"/>
    <p:sldLayoutId id="2147483675" r:id="rId22"/>
    <p:sldLayoutId id="2147483676" r:id="rId23"/>
    <p:sldLayoutId id="2147483677" r:id="rId24"/>
    <p:sldLayoutId id="2147483678" r:id="rId25"/>
    <p:sldLayoutId id="2147483679" r:id="rId2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3F3F3F">
                  <a:tint val="75000"/>
                </a:srgbClr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3F3F3F">
                  <a:tint val="75000"/>
                </a:srgbClr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813BF9-5145-4417-B95D-FA86279738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F3F3F">
                    <a:tint val="75000"/>
                  </a:srgbClr>
                </a:solidFill>
                <a:effectLst/>
                <a:uLnTx/>
                <a:uFillTx/>
                <a:latin typeface="Source Sans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3F3F3F">
                  <a:tint val="75000"/>
                </a:srgbClr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2134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  <p:sldLayoutId id="2147483696" r:id="rId15"/>
    <p:sldLayoutId id="2147483697" r:id="rId16"/>
    <p:sldLayoutId id="2147483698" r:id="rId17"/>
    <p:sldLayoutId id="2147483699" r:id="rId18"/>
    <p:sldLayoutId id="2147483700" r:id="rId19"/>
    <p:sldLayoutId id="2147483701" r:id="rId20"/>
    <p:sldLayoutId id="2147483702" r:id="rId21"/>
    <p:sldLayoutId id="2147483703" r:id="rId22"/>
    <p:sldLayoutId id="2147483704" r:id="rId23"/>
    <p:sldLayoutId id="2147483705" r:id="rId24"/>
    <p:sldLayoutId id="2147483706" r:id="rId25"/>
    <p:sldLayoutId id="2147483707" r:id="rId2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3F3F3F">
                  <a:tint val="75000"/>
                </a:srgbClr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3F3F3F">
                  <a:tint val="75000"/>
                </a:srgbClr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813BF9-5145-4417-B95D-FA86279738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F3F3F">
                    <a:tint val="75000"/>
                  </a:srgbClr>
                </a:solidFill>
                <a:effectLst/>
                <a:uLnTx/>
                <a:uFillTx/>
                <a:latin typeface="Source Sans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3F3F3F">
                  <a:tint val="75000"/>
                </a:srgbClr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4921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  <p:sldLayoutId id="2147483726" r:id="rId18"/>
    <p:sldLayoutId id="2147483727" r:id="rId19"/>
    <p:sldLayoutId id="2147483728" r:id="rId20"/>
    <p:sldLayoutId id="2147483729" r:id="rId21"/>
    <p:sldLayoutId id="2147483730" r:id="rId22"/>
    <p:sldLayoutId id="2147483731" r:id="rId23"/>
    <p:sldLayoutId id="2147483732" r:id="rId24"/>
    <p:sldLayoutId id="2147483733" r:id="rId25"/>
    <p:sldLayoutId id="2147483734" r:id="rId2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13.png"/><Relationship Id="rId7" Type="http://schemas.openxmlformats.org/officeDocument/2006/relationships/image" Target="../media/image16.png"/><Relationship Id="rId12" Type="http://schemas.openxmlformats.org/officeDocument/2006/relationships/image" Target="../media/image19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11" Type="http://schemas.openxmlformats.org/officeDocument/2006/relationships/image" Target="../media/image21.png"/><Relationship Id="rId5" Type="http://schemas.openxmlformats.org/officeDocument/2006/relationships/image" Target="../media/image29.png"/><Relationship Id="rId10" Type="http://schemas.openxmlformats.org/officeDocument/2006/relationships/image" Target="../media/image18.png"/><Relationship Id="rId4" Type="http://schemas.openxmlformats.org/officeDocument/2006/relationships/image" Target="../media/image14.png"/><Relationship Id="rId9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3" Type="http://schemas.openxmlformats.org/officeDocument/2006/relationships/image" Target="../media/image22.png"/><Relationship Id="rId7" Type="http://schemas.openxmlformats.org/officeDocument/2006/relationships/image" Target="../media/image2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4.png"/><Relationship Id="rId11" Type="http://schemas.openxmlformats.org/officeDocument/2006/relationships/image" Target="../media/image46.png"/><Relationship Id="rId5" Type="http://schemas.openxmlformats.org/officeDocument/2006/relationships/image" Target="../media/image29.png"/><Relationship Id="rId10" Type="http://schemas.openxmlformats.org/officeDocument/2006/relationships/image" Target="../media/image27.png"/><Relationship Id="rId4" Type="http://schemas.openxmlformats.org/officeDocument/2006/relationships/image" Target="../media/image23.png"/><Relationship Id="rId9" Type="http://schemas.openxmlformats.org/officeDocument/2006/relationships/image" Target="../media/image2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0.png"/><Relationship Id="rId3" Type="http://schemas.openxmlformats.org/officeDocument/2006/relationships/image" Target="../media/image130.png"/><Relationship Id="rId7" Type="http://schemas.openxmlformats.org/officeDocument/2006/relationships/image" Target="../media/image30.png"/><Relationship Id="rId12" Type="http://schemas.openxmlformats.org/officeDocument/2006/relationships/image" Target="../media/image33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0.png"/><Relationship Id="rId11" Type="http://schemas.openxmlformats.org/officeDocument/2006/relationships/image" Target="../media/image21.png"/><Relationship Id="rId5" Type="http://schemas.openxmlformats.org/officeDocument/2006/relationships/image" Target="../media/image150.png"/><Relationship Id="rId10" Type="http://schemas.openxmlformats.org/officeDocument/2006/relationships/image" Target="../media/image32.png"/><Relationship Id="rId4" Type="http://schemas.openxmlformats.org/officeDocument/2006/relationships/image" Target="../media/image140.png"/><Relationship Id="rId9" Type="http://schemas.openxmlformats.org/officeDocument/2006/relationships/image" Target="../media/image19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Relationship Id="rId9" Type="http://schemas.openxmlformats.org/officeDocument/2006/relationships/image" Target="../media/image4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png"/><Relationship Id="rId3" Type="http://schemas.openxmlformats.org/officeDocument/2006/relationships/image" Target="../media/image58.png"/><Relationship Id="rId7" Type="http://schemas.openxmlformats.org/officeDocument/2006/relationships/image" Target="../media/image62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1.png"/><Relationship Id="rId5" Type="http://schemas.openxmlformats.org/officeDocument/2006/relationships/image" Target="../media/image60.png"/><Relationship Id="rId4" Type="http://schemas.openxmlformats.org/officeDocument/2006/relationships/image" Target="../media/image5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Прямоугольник 273"/>
          <p:cNvSpPr/>
          <p:nvPr/>
        </p:nvSpPr>
        <p:spPr>
          <a:xfrm>
            <a:off x="1363814" y="2120292"/>
            <a:ext cx="5104704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>
              <a:lnSpc>
                <a:spcPct val="115000"/>
              </a:lnSpc>
              <a:spcAft>
                <a:spcPts val="0"/>
              </a:spcAft>
              <a:tabLst>
                <a:tab pos="270510" algn="l"/>
              </a:tabLst>
            </a:pPr>
            <a:r>
              <a:rPr lang="kk-KZ" sz="40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Гидравликалық </a:t>
            </a:r>
            <a:r>
              <a:rPr lang="kk-KZ" sz="40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машиналар</a:t>
            </a:r>
            <a:endParaRPr lang="ru-RU" sz="7200" b="1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614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Прямоугольник 97"/>
          <p:cNvSpPr/>
          <p:nvPr/>
        </p:nvSpPr>
        <p:spPr>
          <a:xfrm>
            <a:off x="920986" y="2932126"/>
            <a:ext cx="904015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гидравликалық машиналарды қолдану кезіндегі  күштен ұтысты </a:t>
            </a:r>
            <a:r>
              <a:rPr lang="kk-KZ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есептеуді білдіңіздер</a:t>
            </a:r>
          </a:p>
          <a:p>
            <a:r>
              <a:rPr lang="kk-KZ" sz="3600" dirty="0">
                <a:latin typeface="Times New Roman" panose="0202060305040502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kk-KZ" sz="3600" dirty="0" smtClean="0">
                <a:latin typeface="Times New Roman" panose="0202060305040502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  </a:t>
            </a:r>
            <a:endParaRPr lang="kk-KZ" sz="6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9" name="Title 14">
            <a:extLst/>
          </p:cNvPr>
          <p:cNvSpPr txBox="1">
            <a:spLocks/>
          </p:cNvSpPr>
          <p:nvPr/>
        </p:nvSpPr>
        <p:spPr>
          <a:xfrm>
            <a:off x="1198604" y="1613970"/>
            <a:ext cx="6345441" cy="884237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Source Sans Pro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Source Sans Pro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Source Sans Pro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Source Sans Pro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Source Sans Pro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Source Sans Pro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Source Sans Pro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Source Sans Pro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Source Sans Pro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altLang="ru-RU" sz="40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Қорытынды</a:t>
            </a:r>
            <a:endParaRPr kumimoji="0" lang="en-ID" altLang="ru-RU" sz="4000" b="1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8523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Прямоугольник 141"/>
          <p:cNvSpPr/>
          <p:nvPr/>
        </p:nvSpPr>
        <p:spPr>
          <a:xfrm>
            <a:off x="1057466" y="2713761"/>
            <a:ext cx="904015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гидравликалық машиналарды қолдану кезіндегі  күштен ұтысты </a:t>
            </a:r>
            <a:r>
              <a:rPr lang="kk-KZ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есептеуді білесіздер</a:t>
            </a:r>
          </a:p>
          <a:p>
            <a:r>
              <a:rPr lang="kk-KZ" sz="3600" dirty="0">
                <a:latin typeface="Times New Roman" panose="0202060305040502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kk-KZ" sz="3600" dirty="0" smtClean="0">
                <a:latin typeface="Times New Roman" panose="0202060305040502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  </a:t>
            </a:r>
            <a:endParaRPr lang="kk-KZ" sz="6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3" name="Title 14">
            <a:extLst/>
          </p:cNvPr>
          <p:cNvSpPr txBox="1">
            <a:spLocks/>
          </p:cNvSpPr>
          <p:nvPr/>
        </p:nvSpPr>
        <p:spPr>
          <a:xfrm>
            <a:off x="1136328" y="1534071"/>
            <a:ext cx="6319867" cy="84855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Source Sans Pro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Source Sans Pro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Source Sans Pro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Source Sans Pro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Source Sans Pro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Source Sans Pro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Source Sans Pro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Source Sans Pro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Source Sans Pro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4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ahoma"/>
                <a:ea typeface="Tahoma"/>
                <a:cs typeface="Tahoma"/>
                <a:sym typeface="Tahoma"/>
              </a:rPr>
              <a:t>Бүгінгі сабақта:</a:t>
            </a:r>
            <a:endParaRPr kumimoji="0" lang="en-ID" altLang="ru-RU" sz="4000" b="1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5664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kk-K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947609" y="1471525"/>
            <a:ext cx="1037997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Жұмыс істеу әрекеті қатынас ыдыстардағы сұйық қысымының таралу заңдарына негізделіп жасалған қондырғылар </a:t>
            </a:r>
            <a:r>
              <a:rPr lang="kk-KZ" sz="24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гидравликалық машиналар </a:t>
            </a:r>
            <a:r>
              <a:rPr lang="kk-KZ" sz="2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деп аталады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kk-KZ" sz="2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грекше </a:t>
            </a:r>
            <a:r>
              <a:rPr lang="kk-KZ" sz="2400" i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гидор</a:t>
            </a:r>
            <a:r>
              <a:rPr lang="kk-KZ" sz="2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су, </a:t>
            </a:r>
            <a:r>
              <a:rPr lang="kk-KZ" sz="2400" i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аулос </a:t>
            </a:r>
            <a:r>
              <a:rPr lang="kk-KZ" sz="2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түтік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).</a:t>
            </a:r>
          </a:p>
          <a:p>
            <a:endParaRPr lang="kk-KZ" sz="2400" b="1" dirty="0" smtClean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kk-KZ" sz="24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Гидравликалық машина </a:t>
            </a:r>
            <a:r>
              <a:rPr lang="kk-KZ" sz="2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</a:t>
            </a:r>
            <a:r>
              <a:rPr lang="kk-KZ" sz="24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kk-KZ" sz="2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Паскаль</a:t>
            </a:r>
          </a:p>
          <a:p>
            <a:r>
              <a:rPr lang="kk-KZ" sz="2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заңы негізінде жұмыс істейтін құрылғы. </a:t>
            </a:r>
          </a:p>
          <a:p>
            <a:endParaRPr lang="kk-KZ" sz="2400" b="1" dirty="0" smtClean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kk-KZ" sz="24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Гидравликалық пресс </a:t>
            </a:r>
            <a:r>
              <a:rPr lang="kk-KZ" sz="2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пресстеу </a:t>
            </a:r>
          </a:p>
          <a:p>
            <a:r>
              <a:rPr lang="kk-KZ" sz="24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ү</a:t>
            </a:r>
            <a:r>
              <a:rPr lang="kk-KZ" sz="2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шін қолданылатын машина.</a:t>
            </a:r>
            <a:endParaRPr lang="ru-RU" sz="2400" dirty="0" smtClean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2" name="Прямоугольник: скругленные углы 1">
            <a:extLst>
              <a:ext uri="{FF2B5EF4-FFF2-40B4-BE49-F238E27FC236}">
                <a16:creationId xmlns:a16="http://schemas.microsoft.com/office/drawing/2014/main" id="{05D6F291-6420-42E3-A94D-B2B6E8836A90}"/>
              </a:ext>
            </a:extLst>
          </p:cNvPr>
          <p:cNvSpPr/>
          <p:nvPr/>
        </p:nvSpPr>
        <p:spPr>
          <a:xfrm>
            <a:off x="979588" y="736738"/>
            <a:ext cx="3414991" cy="625066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Еске түсірейік!</a:t>
            </a:r>
            <a:endParaRPr lang="ru-RU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8" name="Таблица 1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56295275"/>
                  </p:ext>
                </p:extLst>
              </p:nvPr>
            </p:nvGraphicFramePr>
            <p:xfrm>
              <a:off x="7466073" y="3154058"/>
              <a:ext cx="1139045" cy="704286"/>
            </p:xfrm>
            <a:graphic>
              <a:graphicData uri="http://schemas.openxmlformats.org/drawingml/2006/table">
                <a:tbl>
                  <a:tblPr/>
                  <a:tblGrid>
                    <a:gridCol w="1139045">
                      <a:extLst>
                        <a:ext uri="{9D8B030D-6E8A-4147-A177-3AD203B41FA5}">
                          <a16:colId xmlns:a16="http://schemas.microsoft.com/office/drawing/2014/main" val="1298233374"/>
                        </a:ext>
                      </a:extLst>
                    </a:gridCol>
                  </a:tblGrid>
                  <a:tr h="704286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800" b="1" i="1" smtClean="0">
                                        <a:solidFill>
                                          <a:schemeClr val="accent1">
                                            <a:lumMod val="7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  <a:ea typeface="Tahoma" panose="020B0604030504040204" pitchFamily="34" charset="0"/>
                                        <a:cs typeface="Tahoma" panose="020B0604030504040204" pitchFamily="34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sz="1800" b="1" i="1">
                                            <a:solidFill>
                                              <a:schemeClr val="accent1">
                                                <a:lumMod val="75000"/>
                                              </a:schemeClr>
                                            </a:solidFill>
                                            <a:latin typeface="Cambria Math" panose="02040503050406030204" pitchFamily="18" charset="0"/>
                                            <a:ea typeface="Tahoma" panose="020B0604030504040204" pitchFamily="34" charset="0"/>
                                            <a:cs typeface="Tahoma" panose="020B060403050404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800" b="1" i="0" smtClean="0">
                                            <a:solidFill>
                                              <a:schemeClr val="accent1">
                                                <a:lumMod val="75000"/>
                                              </a:schemeClr>
                                            </a:solidFill>
                                            <a:latin typeface="Cambria Math" panose="02040503050406030204" pitchFamily="18" charset="0"/>
                                            <a:ea typeface="Tahoma" panose="020B0604030504040204" pitchFamily="34" charset="0"/>
                                            <a:cs typeface="Tahoma" panose="020B0604030504040204" pitchFamily="34" charset="0"/>
                                          </a:rPr>
                                          <m:t>𝐅</m:t>
                                        </m:r>
                                      </m:e>
                                      <m:sub>
                                        <m:r>
                                          <a:rPr lang="en-US" sz="1800" b="1" i="1">
                                            <a:solidFill>
                                              <a:schemeClr val="accent1">
                                                <a:lumMod val="75000"/>
                                              </a:schemeClr>
                                            </a:solidFill>
                                            <a:latin typeface="Cambria Math" panose="02040503050406030204" pitchFamily="18" charset="0"/>
                                            <a:ea typeface="Tahoma" panose="020B0604030504040204" pitchFamily="34" charset="0"/>
                                            <a:cs typeface="Tahoma" panose="020B0604030504040204" pitchFamily="34" charset="0"/>
                                          </a:rPr>
                                          <m:t>𝟐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sz="1800" b="1" i="1">
                                            <a:solidFill>
                                              <a:schemeClr val="accent1">
                                                <a:lumMod val="75000"/>
                                              </a:schemeClr>
                                            </a:solidFill>
                                            <a:latin typeface="Cambria Math" panose="02040503050406030204" pitchFamily="18" charset="0"/>
                                            <a:ea typeface="Tahoma" panose="020B0604030504040204" pitchFamily="34" charset="0"/>
                                            <a:cs typeface="Tahoma" panose="020B060403050404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800" b="1" i="0" smtClean="0">
                                            <a:solidFill>
                                              <a:schemeClr val="accent1">
                                                <a:lumMod val="75000"/>
                                              </a:schemeClr>
                                            </a:solidFill>
                                            <a:latin typeface="Cambria Math" panose="02040503050406030204" pitchFamily="18" charset="0"/>
                                            <a:ea typeface="Tahoma" panose="020B0604030504040204" pitchFamily="34" charset="0"/>
                                            <a:cs typeface="Tahoma" panose="020B0604030504040204" pitchFamily="34" charset="0"/>
                                          </a:rPr>
                                          <m:t>𝐅</m:t>
                                        </m:r>
                                      </m:e>
                                      <m:sub>
                                        <m:r>
                                          <a:rPr lang="en-US" sz="1800" b="1" i="1">
                                            <a:solidFill>
                                              <a:schemeClr val="accent1">
                                                <a:lumMod val="75000"/>
                                              </a:schemeClr>
                                            </a:solidFill>
                                            <a:latin typeface="Cambria Math" panose="02040503050406030204" pitchFamily="18" charset="0"/>
                                            <a:ea typeface="Tahoma" panose="020B0604030504040204" pitchFamily="34" charset="0"/>
                                            <a:cs typeface="Tahoma" panose="020B0604030504040204" pitchFamily="34" charset="0"/>
                                          </a:rPr>
                                          <m:t>𝟏</m:t>
                                        </m:r>
                                      </m:sub>
                                    </m:sSub>
                                  </m:den>
                                </m:f>
                                <m:r>
                                  <a:rPr lang="en-US" sz="1800" b="1">
                                    <a:solidFill>
                                      <a:schemeClr val="accent1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Tahoma" panose="020B0604030504040204" pitchFamily="34" charset="0"/>
                                    <a:cs typeface="Tahoma" panose="020B0604030504040204" pitchFamily="34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1800" b="1" i="1">
                                        <a:solidFill>
                                          <a:schemeClr val="accent1">
                                            <a:lumMod val="7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  <a:ea typeface="Tahoma" panose="020B0604030504040204" pitchFamily="34" charset="0"/>
                                        <a:cs typeface="Tahoma" panose="020B0604030504040204" pitchFamily="34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sz="1800" b="1" i="1">
                                            <a:solidFill>
                                              <a:schemeClr val="accent1">
                                                <a:lumMod val="75000"/>
                                              </a:schemeClr>
                                            </a:solidFill>
                                            <a:latin typeface="Cambria Math" panose="02040503050406030204" pitchFamily="18" charset="0"/>
                                            <a:ea typeface="Tahoma" panose="020B0604030504040204" pitchFamily="34" charset="0"/>
                                            <a:cs typeface="Tahoma" panose="020B060403050404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800" b="1" i="0" smtClean="0">
                                            <a:solidFill>
                                              <a:schemeClr val="accent1">
                                                <a:lumMod val="75000"/>
                                              </a:schemeClr>
                                            </a:solidFill>
                                            <a:latin typeface="Cambria Math" panose="02040503050406030204" pitchFamily="18" charset="0"/>
                                            <a:ea typeface="Tahoma" panose="020B0604030504040204" pitchFamily="34" charset="0"/>
                                            <a:cs typeface="Tahoma" panose="020B0604030504040204" pitchFamily="34" charset="0"/>
                                          </a:rPr>
                                          <m:t>𝐒</m:t>
                                        </m:r>
                                      </m:e>
                                      <m:sub>
                                        <m:r>
                                          <a:rPr lang="en-US" sz="1800" b="1" i="1">
                                            <a:solidFill>
                                              <a:schemeClr val="accent1">
                                                <a:lumMod val="75000"/>
                                              </a:schemeClr>
                                            </a:solidFill>
                                            <a:latin typeface="Cambria Math" panose="02040503050406030204" pitchFamily="18" charset="0"/>
                                            <a:ea typeface="Tahoma" panose="020B0604030504040204" pitchFamily="34" charset="0"/>
                                            <a:cs typeface="Tahoma" panose="020B0604030504040204" pitchFamily="34" charset="0"/>
                                          </a:rPr>
                                          <m:t>𝟐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sz="1800" b="1" i="1">
                                            <a:solidFill>
                                              <a:schemeClr val="accent1">
                                                <a:lumMod val="75000"/>
                                              </a:schemeClr>
                                            </a:solidFill>
                                            <a:latin typeface="Cambria Math" panose="02040503050406030204" pitchFamily="18" charset="0"/>
                                            <a:ea typeface="Tahoma" panose="020B0604030504040204" pitchFamily="34" charset="0"/>
                                            <a:cs typeface="Tahoma" panose="020B060403050404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800" b="1" i="0" smtClean="0">
                                            <a:solidFill>
                                              <a:schemeClr val="accent1">
                                                <a:lumMod val="75000"/>
                                              </a:schemeClr>
                                            </a:solidFill>
                                            <a:latin typeface="Cambria Math" panose="02040503050406030204" pitchFamily="18" charset="0"/>
                                            <a:ea typeface="Tahoma" panose="020B0604030504040204" pitchFamily="34" charset="0"/>
                                            <a:cs typeface="Tahoma" panose="020B0604030504040204" pitchFamily="34" charset="0"/>
                                          </a:rPr>
                                          <m:t>𝐒</m:t>
                                        </m:r>
                                      </m:e>
                                      <m:sub>
                                        <m:r>
                                          <a:rPr lang="en-US" sz="1800" b="1" i="1">
                                            <a:solidFill>
                                              <a:schemeClr val="accent1">
                                                <a:lumMod val="75000"/>
                                              </a:schemeClr>
                                            </a:solidFill>
                                            <a:latin typeface="Cambria Math" panose="02040503050406030204" pitchFamily="18" charset="0"/>
                                            <a:ea typeface="Tahoma" panose="020B0604030504040204" pitchFamily="34" charset="0"/>
                                            <a:cs typeface="Tahoma" panose="020B0604030504040204" pitchFamily="34" charset="0"/>
                                          </a:rPr>
                                          <m:t>𝟏</m:t>
                                        </m:r>
                                      </m:sub>
                                    </m:sSub>
                                  </m:den>
                                </m:f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>
                        <a:lnL w="38100" cmpd="sng">
                          <a:solidFill>
                            <a:schemeClr val="tx1"/>
                          </a:solidFill>
                          <a:prstDash val="solid"/>
                        </a:lnL>
                        <a:lnR w="38100" cmpd="sng">
                          <a:solidFill>
                            <a:schemeClr val="tx1"/>
                          </a:solidFill>
                          <a:prstDash val="solid"/>
                        </a:lnR>
                        <a:lnT w="38100" cmpd="sng">
                          <a:solidFill>
                            <a:schemeClr val="tx1"/>
                          </a:solidFill>
                          <a:prstDash val="solid"/>
                        </a:lnT>
                        <a:lnB w="38100" cmpd="sng">
                          <a:solidFill>
                            <a:schemeClr val="tx1"/>
                          </a:solidFill>
                          <a:prstDash val="soli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36110828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8" name="Таблица 1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56295275"/>
                  </p:ext>
                </p:extLst>
              </p:nvPr>
            </p:nvGraphicFramePr>
            <p:xfrm>
              <a:off x="7466073" y="3154058"/>
              <a:ext cx="1139045" cy="704286"/>
            </p:xfrm>
            <a:graphic>
              <a:graphicData uri="http://schemas.openxmlformats.org/drawingml/2006/table">
                <a:tbl>
                  <a:tblPr/>
                  <a:tblGrid>
                    <a:gridCol w="1139045">
                      <a:extLst>
                        <a:ext uri="{9D8B030D-6E8A-4147-A177-3AD203B41FA5}">
                          <a16:colId xmlns:a16="http://schemas.microsoft.com/office/drawing/2014/main" val="1298233374"/>
                        </a:ext>
                      </a:extLst>
                    </a:gridCol>
                  </a:tblGrid>
                  <a:tr h="704286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38100" cmpd="sng">
                          <a:solidFill>
                            <a:schemeClr val="tx1"/>
                          </a:solidFill>
                          <a:prstDash val="solid"/>
                        </a:lnL>
                        <a:lnR w="38100" cmpd="sng">
                          <a:solidFill>
                            <a:schemeClr val="tx1"/>
                          </a:solidFill>
                          <a:prstDash val="solid"/>
                        </a:lnR>
                        <a:lnT w="38100" cmpd="sng">
                          <a:solidFill>
                            <a:schemeClr val="tx1"/>
                          </a:solidFill>
                          <a:prstDash val="solid"/>
                        </a:lnT>
                        <a:lnB w="38100" cmpd="sng">
                          <a:solidFill>
                            <a:schemeClr val="tx1"/>
                          </a:solidFill>
                          <a:prstDash val="solid"/>
                        </a:lnB>
                        <a:blipFill>
                          <a:blip r:embed="rId2"/>
                          <a:stretch>
                            <a:fillRect l="-1596" t="-2586" r="-3191" b="-603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6110828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9" name="Таблица 1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96999641"/>
                  </p:ext>
                </p:extLst>
              </p:nvPr>
            </p:nvGraphicFramePr>
            <p:xfrm>
              <a:off x="7492421" y="4328068"/>
              <a:ext cx="1139045" cy="704286"/>
            </p:xfrm>
            <a:graphic>
              <a:graphicData uri="http://schemas.openxmlformats.org/drawingml/2006/table">
                <a:tbl>
                  <a:tblPr/>
                  <a:tblGrid>
                    <a:gridCol w="1139045">
                      <a:extLst>
                        <a:ext uri="{9D8B030D-6E8A-4147-A177-3AD203B41FA5}">
                          <a16:colId xmlns:a16="http://schemas.microsoft.com/office/drawing/2014/main" val="1298233374"/>
                        </a:ext>
                      </a:extLst>
                    </a:gridCol>
                  </a:tblGrid>
                  <a:tr h="704286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800" b="1" i="1" smtClean="0">
                                        <a:solidFill>
                                          <a:schemeClr val="accent1">
                                            <a:lumMod val="7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  <a:ea typeface="Tahoma" panose="020B0604030504040204" pitchFamily="34" charset="0"/>
                                        <a:cs typeface="Tahoma" panose="020B0604030504040204" pitchFamily="34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sz="1800" b="1" i="1">
                                            <a:solidFill>
                                              <a:schemeClr val="accent1">
                                                <a:lumMod val="75000"/>
                                              </a:schemeClr>
                                            </a:solidFill>
                                            <a:latin typeface="Cambria Math" panose="02040503050406030204" pitchFamily="18" charset="0"/>
                                            <a:ea typeface="Tahoma" panose="020B0604030504040204" pitchFamily="34" charset="0"/>
                                            <a:cs typeface="Tahoma" panose="020B060403050404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800" b="1" i="0" smtClean="0">
                                            <a:solidFill>
                                              <a:schemeClr val="accent1">
                                                <a:lumMod val="75000"/>
                                              </a:schemeClr>
                                            </a:solidFill>
                                            <a:latin typeface="Cambria Math" panose="02040503050406030204" pitchFamily="18" charset="0"/>
                                            <a:ea typeface="Tahoma" panose="020B0604030504040204" pitchFamily="34" charset="0"/>
                                            <a:cs typeface="Tahoma" panose="020B0604030504040204" pitchFamily="34" charset="0"/>
                                          </a:rPr>
                                          <m:t>𝐅</m:t>
                                        </m:r>
                                      </m:e>
                                      <m:sub>
                                        <m:r>
                                          <a:rPr lang="en-US" sz="1800" b="1" i="0">
                                            <a:solidFill>
                                              <a:schemeClr val="accent1">
                                                <a:lumMod val="75000"/>
                                              </a:schemeClr>
                                            </a:solidFill>
                                            <a:latin typeface="Cambria Math" panose="02040503050406030204" pitchFamily="18" charset="0"/>
                                            <a:ea typeface="Tahoma" panose="020B0604030504040204" pitchFamily="34" charset="0"/>
                                            <a:cs typeface="Tahoma" panose="020B0604030504040204" pitchFamily="34" charset="0"/>
                                          </a:rPr>
                                          <m:t>𝟐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sz="1800" b="1" i="1">
                                            <a:solidFill>
                                              <a:schemeClr val="accent1">
                                                <a:lumMod val="75000"/>
                                              </a:schemeClr>
                                            </a:solidFill>
                                            <a:latin typeface="Cambria Math" panose="02040503050406030204" pitchFamily="18" charset="0"/>
                                            <a:ea typeface="Tahoma" panose="020B0604030504040204" pitchFamily="34" charset="0"/>
                                            <a:cs typeface="Tahoma" panose="020B060403050404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800" b="1" i="0" smtClean="0">
                                            <a:solidFill>
                                              <a:schemeClr val="accent1">
                                                <a:lumMod val="75000"/>
                                              </a:schemeClr>
                                            </a:solidFill>
                                            <a:latin typeface="Cambria Math" panose="02040503050406030204" pitchFamily="18" charset="0"/>
                                            <a:ea typeface="Tahoma" panose="020B0604030504040204" pitchFamily="34" charset="0"/>
                                            <a:cs typeface="Tahoma" panose="020B0604030504040204" pitchFamily="34" charset="0"/>
                                          </a:rPr>
                                          <m:t>𝐅</m:t>
                                        </m:r>
                                      </m:e>
                                      <m:sub>
                                        <m:r>
                                          <a:rPr lang="en-US" sz="1800" b="1" i="0">
                                            <a:solidFill>
                                              <a:schemeClr val="accent1">
                                                <a:lumMod val="75000"/>
                                              </a:schemeClr>
                                            </a:solidFill>
                                            <a:latin typeface="Cambria Math" panose="02040503050406030204" pitchFamily="18" charset="0"/>
                                            <a:ea typeface="Tahoma" panose="020B0604030504040204" pitchFamily="34" charset="0"/>
                                            <a:cs typeface="Tahoma" panose="020B0604030504040204" pitchFamily="34" charset="0"/>
                                          </a:rPr>
                                          <m:t>𝟏</m:t>
                                        </m:r>
                                      </m:sub>
                                    </m:sSub>
                                  </m:den>
                                </m:f>
                                <m:r>
                                  <a:rPr lang="en-US" sz="1800" b="1" i="0">
                                    <a:solidFill>
                                      <a:schemeClr val="accent1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Tahoma" panose="020B0604030504040204" pitchFamily="34" charset="0"/>
                                    <a:cs typeface="Tahoma" panose="020B0604030504040204" pitchFamily="34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1800" b="1" i="1">
                                        <a:solidFill>
                                          <a:schemeClr val="accent1">
                                            <a:lumMod val="7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  <a:ea typeface="Tahoma" panose="020B0604030504040204" pitchFamily="34" charset="0"/>
                                        <a:cs typeface="Tahoma" panose="020B0604030504040204" pitchFamily="34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sz="1800" b="1" i="1" smtClean="0">
                                            <a:solidFill>
                                              <a:schemeClr val="accent1">
                                                <a:lumMod val="75000"/>
                                              </a:schemeClr>
                                            </a:solidFill>
                                            <a:latin typeface="Cambria Math" panose="02040503050406030204" pitchFamily="18" charset="0"/>
                                            <a:ea typeface="Tahoma" panose="020B0604030504040204" pitchFamily="34" charset="0"/>
                                            <a:cs typeface="Tahoma" panose="020B060403050404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800" b="1" i="0" smtClean="0">
                                            <a:solidFill>
                                              <a:schemeClr val="accent1">
                                                <a:lumMod val="75000"/>
                                              </a:schemeClr>
                                            </a:solidFill>
                                            <a:latin typeface="Cambria Math" panose="02040503050406030204" pitchFamily="18" charset="0"/>
                                            <a:ea typeface="Tahoma" panose="020B0604030504040204" pitchFamily="34" charset="0"/>
                                            <a:cs typeface="Tahoma" panose="020B0604030504040204" pitchFamily="34" charset="0"/>
                                          </a:rPr>
                                          <m:t>𝐡</m:t>
                                        </m:r>
                                      </m:e>
                                      <m:sub>
                                        <m:r>
                                          <a:rPr lang="en-US" sz="1800" b="1" i="0" smtClean="0">
                                            <a:solidFill>
                                              <a:schemeClr val="accent1">
                                                <a:lumMod val="75000"/>
                                              </a:schemeClr>
                                            </a:solidFill>
                                            <a:latin typeface="Cambria Math" panose="02040503050406030204" pitchFamily="18" charset="0"/>
                                            <a:ea typeface="Tahoma" panose="020B0604030504040204" pitchFamily="34" charset="0"/>
                                            <a:cs typeface="Tahoma" panose="020B0604030504040204" pitchFamily="34" charset="0"/>
                                          </a:rPr>
                                          <m:t>𝟏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sz="1800" b="1" i="1" smtClean="0">
                                            <a:solidFill>
                                              <a:schemeClr val="accent1">
                                                <a:lumMod val="75000"/>
                                              </a:schemeClr>
                                            </a:solidFill>
                                            <a:latin typeface="Cambria Math" panose="02040503050406030204" pitchFamily="18" charset="0"/>
                                            <a:ea typeface="Tahoma" panose="020B0604030504040204" pitchFamily="34" charset="0"/>
                                            <a:cs typeface="Tahoma" panose="020B060403050404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800" b="1" i="0" smtClean="0">
                                            <a:solidFill>
                                              <a:schemeClr val="accent1">
                                                <a:lumMod val="75000"/>
                                              </a:schemeClr>
                                            </a:solidFill>
                                            <a:latin typeface="Cambria Math" panose="02040503050406030204" pitchFamily="18" charset="0"/>
                                            <a:ea typeface="Tahoma" panose="020B0604030504040204" pitchFamily="34" charset="0"/>
                                            <a:cs typeface="Tahoma" panose="020B0604030504040204" pitchFamily="34" charset="0"/>
                                          </a:rPr>
                                          <m:t>𝐡</m:t>
                                        </m:r>
                                      </m:e>
                                      <m:sub>
                                        <m:r>
                                          <a:rPr lang="en-US" sz="1800" b="1" i="0">
                                            <a:solidFill>
                                              <a:schemeClr val="accent1">
                                                <a:lumMod val="75000"/>
                                              </a:schemeClr>
                                            </a:solidFill>
                                            <a:latin typeface="Cambria Math" panose="02040503050406030204" pitchFamily="18" charset="0"/>
                                            <a:ea typeface="Tahoma" panose="020B0604030504040204" pitchFamily="34" charset="0"/>
                                            <a:cs typeface="Tahoma" panose="020B0604030504040204" pitchFamily="34" charset="0"/>
                                          </a:rPr>
                                          <m:t>𝟐</m:t>
                                        </m:r>
                                      </m:sub>
                                    </m:sSub>
                                  </m:den>
                                </m:f>
                              </m:oMath>
                            </m:oMathPara>
                          </a14:m>
                          <a:endParaRPr lang="ru-RU" b="1" i="0" dirty="0"/>
                        </a:p>
                      </a:txBody>
                      <a:tcPr>
                        <a:lnL w="38100" cmpd="sng">
                          <a:solidFill>
                            <a:schemeClr val="tx1"/>
                          </a:solidFill>
                          <a:prstDash val="solid"/>
                        </a:lnL>
                        <a:lnR w="38100" cmpd="sng">
                          <a:solidFill>
                            <a:schemeClr val="tx1"/>
                          </a:solidFill>
                          <a:prstDash val="solid"/>
                        </a:lnR>
                        <a:lnT w="38100" cmpd="sng">
                          <a:solidFill>
                            <a:schemeClr val="tx1"/>
                          </a:solidFill>
                          <a:prstDash val="solid"/>
                        </a:lnT>
                        <a:lnB w="38100" cmpd="sng">
                          <a:solidFill>
                            <a:schemeClr val="tx1"/>
                          </a:solidFill>
                          <a:prstDash val="soli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36110828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9" name="Таблица 1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96999641"/>
                  </p:ext>
                </p:extLst>
              </p:nvPr>
            </p:nvGraphicFramePr>
            <p:xfrm>
              <a:off x="7492421" y="4328068"/>
              <a:ext cx="1139045" cy="704286"/>
            </p:xfrm>
            <a:graphic>
              <a:graphicData uri="http://schemas.openxmlformats.org/drawingml/2006/table">
                <a:tbl>
                  <a:tblPr/>
                  <a:tblGrid>
                    <a:gridCol w="1139045">
                      <a:extLst>
                        <a:ext uri="{9D8B030D-6E8A-4147-A177-3AD203B41FA5}">
                          <a16:colId xmlns:a16="http://schemas.microsoft.com/office/drawing/2014/main" val="1298233374"/>
                        </a:ext>
                      </a:extLst>
                    </a:gridCol>
                  </a:tblGrid>
                  <a:tr h="704286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38100" cmpd="sng">
                          <a:solidFill>
                            <a:schemeClr val="tx1"/>
                          </a:solidFill>
                          <a:prstDash val="solid"/>
                        </a:lnL>
                        <a:lnR w="38100" cmpd="sng">
                          <a:solidFill>
                            <a:schemeClr val="tx1"/>
                          </a:solidFill>
                          <a:prstDash val="solid"/>
                        </a:lnR>
                        <a:lnT w="38100" cmpd="sng">
                          <a:solidFill>
                            <a:schemeClr val="tx1"/>
                          </a:solidFill>
                          <a:prstDash val="solid"/>
                        </a:lnT>
                        <a:lnB w="38100" cmpd="sng">
                          <a:solidFill>
                            <a:schemeClr val="tx1"/>
                          </a:solidFill>
                          <a:prstDash val="solid"/>
                        </a:lnB>
                        <a:blipFill>
                          <a:blip r:embed="rId3"/>
                          <a:stretch>
                            <a:fillRect l="-2139" t="-2564" r="-3743" b="-512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6110828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178788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kk-K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966864" y="747866"/>
            <a:ext cx="10533761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№1 </a:t>
            </a:r>
            <a:r>
              <a:rPr lang="ru-RU" sz="2800" b="1" dirty="0" err="1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Есеп</a:t>
            </a:r>
            <a:endParaRPr lang="ru-RU" sz="2800" b="1" dirty="0" smtClean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kk-KZ" sz="2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Гидравликалық машинаның кіші поршені 150 Н күштің әсерінен 15 см түседі. Егер үлкен поршенге  1,8 кН күш әсер етсе, ол қандай биіктікке көтеріледі? </a:t>
            </a:r>
            <a:endParaRPr lang="ru-RU" sz="24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032025" y="2314406"/>
            <a:ext cx="206775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Берілгені:</a:t>
            </a: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2754744" y="2314406"/>
            <a:ext cx="0" cy="24055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906011" y="4112079"/>
            <a:ext cx="18367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1203970" y="4176496"/>
                <a:ext cx="94923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h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- ?</a:t>
                </a:r>
                <a:endParaRPr lang="ru-RU" sz="2400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3970" y="4176496"/>
                <a:ext cx="949234" cy="461665"/>
              </a:xfrm>
              <a:prstGeom prst="rect">
                <a:avLst/>
              </a:prstGeom>
              <a:blipFill>
                <a:blip r:embed="rId2"/>
                <a:stretch>
                  <a:fillRect l="-1935" t="-11842" r="-9032" b="-276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Прямоугольник 22"/>
          <p:cNvSpPr/>
          <p:nvPr/>
        </p:nvSpPr>
        <p:spPr>
          <a:xfrm>
            <a:off x="4063801" y="2330148"/>
            <a:ext cx="158333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Шешуі:</a:t>
            </a:r>
            <a:endParaRPr lang="ru-RU" sz="2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6364887" y="4644016"/>
                <a:ext cx="3589607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kk-KZ" sz="2400" i="1" dirty="0" smtClean="0">
                    <a:solidFill>
                      <a:srgbClr val="593593">
                        <a:lumMod val="75000"/>
                      </a:srgb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Жауабы: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a:rPr lang="kk-KZ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 </m:t>
                        </m:r>
                        <m:r>
                          <a:rPr lang="en-US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h</m:t>
                        </m:r>
                      </m:e>
                      <m:sub>
                        <m:r>
                          <a:rPr lang="en-US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kk-KZ" sz="2400" dirty="0" smtClean="0">
                    <a:solidFill>
                      <a:srgbClr val="593593">
                        <a:lumMod val="75000"/>
                      </a:srgb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 0,0125 м</a:t>
                </a:r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4887" y="4644016"/>
                <a:ext cx="3589607" cy="461665"/>
              </a:xfrm>
              <a:prstGeom prst="rect">
                <a:avLst/>
              </a:prstGeom>
              <a:blipFill>
                <a:blip r:embed="rId3"/>
                <a:stretch>
                  <a:fillRect l="-2547" t="-11842" b="-276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4410390" y="2832971"/>
                <a:ext cx="1439571" cy="7639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800" i="1">
                                <a:ln w="0"/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effectLst>
                                  <a:outerShdw blurRad="38100" dist="25400" dir="5400000" algn="ctr" rotWithShape="0">
                                    <a:srgbClr val="6E747A">
                                      <a:alpha val="43000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n w="0"/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effectLst>
                                  <a:outerShdw blurRad="38100" dist="25400" dir="5400000" algn="ctr" rotWithShape="0">
                                    <a:srgbClr val="6E747A">
                                      <a:alpha val="43000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n-US" sz="2800" i="1">
                                <a:ln w="0"/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effectLst>
                                  <a:outerShdw blurRad="38100" dist="25400" dir="5400000" algn="ctr" rotWithShape="0">
                                    <a:srgbClr val="6E747A">
                                      <a:alpha val="43000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ru-RU" sz="2800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8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dirty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800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800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endParaRPr lang="ru-RU" sz="2800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0390" y="2832971"/>
                <a:ext cx="1439571" cy="763992"/>
              </a:xfrm>
              <a:prstGeom prst="rect">
                <a:avLst/>
              </a:prstGeom>
              <a:blipFill>
                <a:blip r:embed="rId4"/>
                <a:stretch>
                  <a:fillRect b="-8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Прямоугольник 34"/>
              <p:cNvSpPr/>
              <p:nvPr/>
            </p:nvSpPr>
            <p:spPr>
              <a:xfrm>
                <a:off x="6233743" y="2774729"/>
                <a:ext cx="2553527" cy="8540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h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2</m:t>
                          </m:r>
                        </m:sub>
                      </m:sSub>
                      <m:r>
                        <a:rPr lang="en-US" sz="240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400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sz="2400" i="1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40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en-US" sz="2400" i="1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400" i="1" smtClean="0">
                                  <a:ln w="0"/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effectLst>
                                    <a:outerShdw blurRad="38100" dist="25400" dir="5400000" algn="ctr" rotWithShape="0">
                                      <a:srgbClr val="6E747A">
                                        <a:alpha val="43000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n w="0"/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effectLst>
                                    <a:outerShdw blurRad="38100" dist="25400" dir="5400000" algn="ctr" rotWithShape="0">
                                      <a:srgbClr val="6E747A">
                                        <a:alpha val="43000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sz="2400" i="1">
                                  <a:ln w="0"/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effectLst>
                                    <a:outerShdw blurRad="38100" dist="25400" dir="5400000" algn="ctr" rotWithShape="0">
                                      <a:srgbClr val="6E747A">
                                        <a:alpha val="43000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u-RU" sz="2000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5" name="Прямоугольник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3743" y="2774729"/>
                <a:ext cx="2553527" cy="85401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999053" y="3640966"/>
                <a:ext cx="1962529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n w="0"/>
                            <a:solidFill>
                              <a:schemeClr val="accent1">
                                <a:lumMod val="75000"/>
                              </a:schemeClr>
                            </a:solidFill>
                            <a:effectLst>
                              <a:outerShdw blurRad="38100" dist="25400" dir="5400000" algn="ctr" rotWithShape="0">
                                <a:srgbClr val="6E747A">
                                  <a:alpha val="43000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n w="0"/>
                            <a:solidFill>
                              <a:schemeClr val="accent1">
                                <a:lumMod val="75000"/>
                              </a:schemeClr>
                            </a:solidFill>
                            <a:effectLst>
                              <a:outerShdw blurRad="38100" dist="25400" dir="5400000" algn="ctr" rotWithShape="0">
                                <a:srgbClr val="6E747A">
                                  <a:alpha val="43000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𝐹</m:t>
                        </m:r>
                      </m:e>
                      <m:sub>
                        <m:r>
                          <a:rPr lang="en-US" sz="2400" b="0" i="1" smtClean="0">
                            <a:ln w="0"/>
                            <a:solidFill>
                              <a:schemeClr val="accent1">
                                <a:lumMod val="75000"/>
                              </a:schemeClr>
                            </a:solidFill>
                            <a:effectLst>
                              <a:outerShdw blurRad="38100" dist="25400" dir="5400000" algn="ctr" rotWithShape="0">
                                <a:srgbClr val="6E747A">
                                  <a:alpha val="43000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 1,</a:t>
                </a:r>
                <a:r>
                  <a:rPr lang="kk-KZ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8 к</a:t>
                </a:r>
                <a:r>
                  <a:rPr lang="en-US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H</a:t>
                </a:r>
                <a:endParaRPr lang="ru-RU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9053" y="3640966"/>
                <a:ext cx="1962529" cy="461665"/>
              </a:xfrm>
              <a:prstGeom prst="rect">
                <a:avLst/>
              </a:prstGeom>
              <a:blipFill>
                <a:blip r:embed="rId6"/>
                <a:stretch>
                  <a:fillRect l="-1863" t="-11842" b="-276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Прямоугольник 44"/>
          <p:cNvSpPr/>
          <p:nvPr/>
        </p:nvSpPr>
        <p:spPr>
          <a:xfrm>
            <a:off x="2862923" y="2313043"/>
            <a:ext cx="9268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4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ХБЖ</a:t>
            </a:r>
            <a:endParaRPr lang="ru-RU" sz="2400" b="1" dirty="0"/>
          </a:p>
        </p:txBody>
      </p:sp>
      <p:sp>
        <p:nvSpPr>
          <p:cNvPr id="37" name="Прямоугольник 36"/>
          <p:cNvSpPr/>
          <p:nvPr/>
        </p:nvSpPr>
        <p:spPr>
          <a:xfrm>
            <a:off x="2778936" y="3666209"/>
            <a:ext cx="11624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kk-KZ" sz="2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00 H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1043820" y="3154058"/>
                <a:ext cx="1955408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h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 </a:t>
                </a:r>
                <a:r>
                  <a:rPr lang="kk-KZ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15</a:t>
                </a:r>
                <a:r>
                  <a:rPr lang="en-US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kk-KZ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см</a:t>
                </a:r>
                <a:r>
                  <a:rPr lang="en-US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endParaRPr lang="ru-RU" sz="2400" dirty="0"/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820" y="3154058"/>
                <a:ext cx="1955408" cy="461665"/>
              </a:xfrm>
              <a:prstGeom prst="rect">
                <a:avLst/>
              </a:prstGeom>
              <a:blipFill>
                <a:blip r:embed="rId7"/>
                <a:stretch>
                  <a:fillRect l="-935" t="-11842" b="-276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169267" y="3830384"/>
                <a:ext cx="5327465" cy="62093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h</m:t>
                        </m:r>
                      </m:e>
                      <m:sub>
                        <m:r>
                          <a:rPr lang="en-US" sz="28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2</m:t>
                        </m:r>
                      </m:sub>
                    </m:sSub>
                    <m:r>
                      <a:rPr lang="en-US" sz="28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28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150 Н ∙0,15 м</m:t>
                        </m:r>
                      </m:num>
                      <m:den>
                        <m:r>
                          <a:rPr lang="kk-KZ" sz="28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1800 Н</m:t>
                        </m:r>
                      </m:den>
                    </m:f>
                    <m:r>
                      <a:rPr lang="ru-RU" sz="28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kk-KZ" sz="28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0,0125 м</m:t>
                    </m:r>
                  </m:oMath>
                </a14:m>
                <a:r>
                  <a:rPr lang="ru-RU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endParaRPr lang="ru-RU" sz="2400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9267" y="3830384"/>
                <a:ext cx="5327465" cy="62093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/>
              <p:cNvSpPr/>
              <p:nvPr/>
            </p:nvSpPr>
            <p:spPr>
              <a:xfrm>
                <a:off x="1027564" y="2715354"/>
                <a:ext cx="1905508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𝐹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ru-RU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</a:t>
                </a:r>
                <a:r>
                  <a:rPr lang="en-US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1</a:t>
                </a:r>
                <a:r>
                  <a:rPr lang="kk-KZ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5</a:t>
                </a:r>
                <a:r>
                  <a:rPr lang="en-US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0 </a:t>
                </a:r>
                <a:r>
                  <a:rPr lang="kk-KZ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Н</a:t>
                </a:r>
                <a:r>
                  <a:rPr lang="ru-RU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endParaRPr lang="ru-RU" sz="2400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7564" y="2715354"/>
                <a:ext cx="1905508" cy="461665"/>
              </a:xfrm>
              <a:prstGeom prst="rect">
                <a:avLst/>
              </a:prstGeom>
              <a:blipFill>
                <a:blip r:embed="rId9"/>
                <a:stretch>
                  <a:fillRect l="-962" t="-11842" b="-276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8" name="Прямая соединительная линия 47"/>
          <p:cNvCxnSpPr/>
          <p:nvPr/>
        </p:nvCxnSpPr>
        <p:spPr>
          <a:xfrm>
            <a:off x="3942460" y="2322128"/>
            <a:ext cx="0" cy="24055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Прямоугольник 29"/>
          <p:cNvSpPr/>
          <p:nvPr/>
        </p:nvSpPr>
        <p:spPr>
          <a:xfrm>
            <a:off x="2752325" y="3135298"/>
            <a:ext cx="10759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0,</a:t>
            </a:r>
            <a:r>
              <a:rPr lang="kk-KZ" sz="2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15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kk-KZ" sz="2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6390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4" grpId="0"/>
      <p:bldP spid="10" grpId="0"/>
      <p:bldP spid="35" grpId="0"/>
      <p:bldP spid="2" grpId="0"/>
      <p:bldP spid="37" grpId="0"/>
      <p:bldP spid="11" grpId="0"/>
      <p:bldP spid="13" grpId="0"/>
      <p:bldP spid="22" grpId="0"/>
      <p:bldP spid="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kk-K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1043820" y="790087"/>
                <a:ext cx="9843954" cy="16312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800" b="1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№</a:t>
                </a:r>
                <a:r>
                  <a:rPr lang="kk-KZ" sz="2800" b="1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2</a:t>
                </a:r>
                <a:r>
                  <a:rPr lang="ru-RU" sz="2800" b="1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800" b="1" dirty="0" err="1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Есеп</a:t>
                </a:r>
                <a:endParaRPr lang="ru-RU" sz="2800" b="1" dirty="0" smtClean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r>
                  <a:rPr lang="kk-KZ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Гидравликалық престің кіші поршенінің ауданы 5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kk-KZ" sz="24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см</m:t>
                        </m:r>
                      </m:e>
                      <m:sup>
                        <m:r>
                          <a:rPr lang="kk-KZ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2</m:t>
                        </m:r>
                      </m:sup>
                    </m:sSup>
                    <m:r>
                      <a:rPr lang="kk-KZ" sz="2400" b="0" i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. </m:t>
                    </m:r>
                  </m:oMath>
                </a14:m>
                <a:r>
                  <a:rPr lang="kk-KZ" sz="24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Оған әсер ететін күш </a:t>
                </a:r>
                <a:r>
                  <a:rPr lang="kk-KZ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600 </a:t>
                </a:r>
                <a:r>
                  <a:rPr lang="kk-KZ" sz="24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Н. Үлкен </a:t>
                </a:r>
                <a:r>
                  <a:rPr lang="kk-KZ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поршеннің </a:t>
                </a:r>
                <a:r>
                  <a:rPr lang="kk-KZ" sz="24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ауданы </a:t>
                </a:r>
                <a:r>
                  <a:rPr lang="kk-KZ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200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kk-KZ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см</m:t>
                        </m:r>
                      </m:e>
                      <m:sup>
                        <m:r>
                          <a:rPr lang="kk-KZ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kk-KZ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 Үлкен поршенге қандай  күш әсер етеді?</a:t>
                </a:r>
                <a:endParaRPr lang="ru-RU" sz="2400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820" y="790087"/>
                <a:ext cx="9843954" cy="1631216"/>
              </a:xfrm>
              <a:prstGeom prst="rect">
                <a:avLst/>
              </a:prstGeom>
              <a:blipFill>
                <a:blip r:embed="rId2"/>
                <a:stretch>
                  <a:fillRect l="-1238" t="-4120" b="-78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Прямоугольник 17"/>
          <p:cNvSpPr/>
          <p:nvPr/>
        </p:nvSpPr>
        <p:spPr>
          <a:xfrm>
            <a:off x="1024301" y="2378245"/>
            <a:ext cx="181801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Берілгені:</a:t>
            </a: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2841776" y="2411031"/>
            <a:ext cx="0" cy="23489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1043820" y="4326005"/>
            <a:ext cx="17952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4476054" y="2413383"/>
            <a:ext cx="13692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Шешуі:</a:t>
            </a:r>
            <a:endParaRPr lang="ru-RU" sz="2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6327382" y="5070365"/>
                <a:ext cx="3351928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kk-KZ" sz="2400" i="1" dirty="0" smtClean="0">
                    <a:solidFill>
                      <a:srgbClr val="593593">
                        <a:lumMod val="75000"/>
                      </a:srgb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Жауабы: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𝐹</m:t>
                        </m:r>
                      </m:e>
                      <m:sub>
                        <m:r>
                          <a:rPr lang="en-US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2</m:t>
                        </m:r>
                      </m:sub>
                    </m:sSub>
                    <m:r>
                      <a:rPr lang="en-US" sz="2400" i="1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kk-KZ" sz="24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400" i="1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4 </m:t>
                    </m:r>
                    <m:r>
                      <a:rPr lang="kk-KZ" sz="2400" i="1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кН</m:t>
                    </m:r>
                  </m:oMath>
                </a14:m>
                <a:endParaRPr lang="ru-RU" sz="20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endParaRPr lang="kk-KZ" sz="2400" dirty="0">
                  <a:solidFill>
                    <a:srgbClr val="593593">
                      <a:lumMod val="75000"/>
                    </a:srgb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7382" y="5070365"/>
                <a:ext cx="3351928" cy="830997"/>
              </a:xfrm>
              <a:prstGeom prst="rect">
                <a:avLst/>
              </a:prstGeom>
              <a:blipFill>
                <a:blip r:embed="rId3"/>
                <a:stretch>
                  <a:fillRect l="-2909" t="-66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4553461" y="2949207"/>
                <a:ext cx="1096839" cy="7577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800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800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8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dirty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800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800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endParaRPr lang="ru-RU" sz="2800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3461" y="2949207"/>
                <a:ext cx="1096839" cy="757708"/>
              </a:xfrm>
              <a:prstGeom prst="rect">
                <a:avLst/>
              </a:prstGeom>
              <a:blipFill>
                <a:blip r:embed="rId4"/>
                <a:stretch>
                  <a:fillRect b="-8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1000895" y="2849108"/>
                <a:ext cx="2008242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𝑆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= </a:t>
                </a:r>
                <a:r>
                  <a:rPr lang="ru-RU" sz="24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5</a:t>
                </a:r>
                <a:r>
                  <a:rPr lang="en-US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см</m:t>
                        </m:r>
                      </m:e>
                      <m:sup>
                        <m:r>
                          <a:rPr lang="kk-KZ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2</m:t>
                        </m:r>
                      </m:sup>
                    </m:sSup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0895" y="2849108"/>
                <a:ext cx="2008242" cy="461665"/>
              </a:xfrm>
              <a:prstGeom prst="rect">
                <a:avLst/>
              </a:prstGeom>
              <a:blipFill>
                <a:blip r:embed="rId5"/>
                <a:stretch>
                  <a:fillRect l="-606" t="-11842" b="-276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Прямоугольник 44"/>
              <p:cNvSpPr/>
              <p:nvPr/>
            </p:nvSpPr>
            <p:spPr>
              <a:xfrm>
                <a:off x="1104391" y="4326005"/>
                <a:ext cx="998325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𝐹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2</m:t>
                        </m:r>
                      </m:sub>
                    </m:sSub>
                    <m:r>
                      <a:rPr lang="kk-KZ" sz="2400" i="1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 </m:t>
                    </m:r>
                  </m:oMath>
                </a14:m>
                <a:r>
                  <a:rPr lang="ru-RU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- ?</a:t>
                </a:r>
                <a:endParaRPr lang="ru-RU" sz="2400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45" name="Прямоугольник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4391" y="4326005"/>
                <a:ext cx="998325" cy="461665"/>
              </a:xfrm>
              <a:prstGeom prst="rect">
                <a:avLst/>
              </a:prstGeom>
              <a:blipFill>
                <a:blip r:embed="rId6"/>
                <a:stretch>
                  <a:fillRect l="-1220" t="-12000" b="-29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Прямоугольник 49"/>
          <p:cNvSpPr/>
          <p:nvPr/>
        </p:nvSpPr>
        <p:spPr>
          <a:xfrm>
            <a:off x="2858460" y="2427531"/>
            <a:ext cx="1955636" cy="4734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ХБЖ</a:t>
            </a:r>
            <a:endParaRPr lang="ru-RU" sz="2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Прямоугольник 57"/>
              <p:cNvSpPr/>
              <p:nvPr/>
            </p:nvSpPr>
            <p:spPr>
              <a:xfrm>
                <a:off x="2839084" y="2849108"/>
                <a:ext cx="1624952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0,0</a:t>
                </a:r>
                <a:r>
                  <a:rPr lang="kk-KZ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0</a:t>
                </a:r>
                <a:r>
                  <a:rPr lang="en-US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0</a:t>
                </a:r>
                <a:r>
                  <a:rPr lang="kk-KZ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5</a:t>
                </a:r>
                <a:r>
                  <a:rPr lang="en-US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м</m:t>
                        </m:r>
                      </m:e>
                      <m:sup>
                        <m:r>
                          <a:rPr lang="kk-KZ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2</m:t>
                        </m:r>
                      </m:sup>
                    </m:sSup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58" name="Прямоугольник 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9084" y="2849108"/>
                <a:ext cx="1624952" cy="461665"/>
              </a:xfrm>
              <a:prstGeom prst="rect">
                <a:avLst/>
              </a:prstGeom>
              <a:blipFill>
                <a:blip r:embed="rId7"/>
                <a:stretch>
                  <a:fillRect l="-6015" t="-11842" b="-276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Прямоугольник 32"/>
              <p:cNvSpPr/>
              <p:nvPr/>
            </p:nvSpPr>
            <p:spPr>
              <a:xfrm>
                <a:off x="991401" y="3310773"/>
                <a:ext cx="198501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𝐹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4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</a:t>
                </a:r>
                <a:r>
                  <a:rPr lang="en-US" sz="24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kk-KZ" sz="24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6</a:t>
                </a:r>
                <a:r>
                  <a:rPr lang="en-US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00 H</a:t>
                </a:r>
                <a:endParaRPr lang="ru-RU" sz="2400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3" name="Прямоугольник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1401" y="3310773"/>
                <a:ext cx="1985011" cy="461665"/>
              </a:xfrm>
              <a:prstGeom prst="rect">
                <a:avLst/>
              </a:prstGeom>
              <a:blipFill>
                <a:blip r:embed="rId8"/>
                <a:stretch>
                  <a:fillRect l="-923" t="-11842" b="-276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6389225" y="2884667"/>
                <a:ext cx="1782860" cy="85100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𝐹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2</m:t>
                          </m:r>
                        </m:sub>
                      </m:sSub>
                      <m:r>
                        <a:rPr lang="en-US" sz="2400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400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i="1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40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en-US" sz="2400" i="1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400" i="1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u-RU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9225" y="2884667"/>
                <a:ext cx="1782860" cy="85100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4151145" y="3856266"/>
                <a:ext cx="5717527" cy="88665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𝐹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2</m:t>
                          </m:r>
                        </m:sub>
                      </m:sSub>
                      <m:r>
                        <a:rPr lang="en-US" sz="2400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400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kk-KZ" sz="2400" b="0" i="0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m:rPr>
                              <m:nor/>
                            </m:rPr>
                            <a:rPr lang="en-US" sz="2400" dirty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00 </m:t>
                          </m:r>
                          <m:r>
                            <m:rPr>
                              <m:nor/>
                            </m:rPr>
                            <a:rPr lang="en-US" sz="2400" dirty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H</m:t>
                          </m:r>
                          <m:r>
                            <a:rPr lang="kk-KZ" sz="2400" i="1" dirty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∙</m:t>
                          </m:r>
                          <m:r>
                            <m:rPr>
                              <m:nor/>
                            </m:rPr>
                            <a:rPr lang="en-US" sz="2400" dirty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0,0</m:t>
                          </m:r>
                          <m:r>
                            <m:rPr>
                              <m:nor/>
                            </m:rPr>
                            <a:rPr lang="kk-KZ" sz="2400" b="0" i="0" dirty="0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2</m:t>
                          </m:r>
                          <m:r>
                            <m:rPr>
                              <m:nor/>
                            </m:rPr>
                            <a:rPr lang="en-US" sz="2400" dirty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en-US" sz="2400" i="1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sSupPr>
                            <m:e>
                              <m:r>
                                <a:rPr lang="kk-KZ" sz="2400" i="1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м</m:t>
                              </m:r>
                            </m:e>
                            <m:sup>
                              <m:r>
                                <a:rPr lang="kk-KZ" sz="2400" i="1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m:rPr>
                              <m:nor/>
                            </m:rPr>
                            <a:rPr lang="en-US" sz="2400" dirty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0,0</m:t>
                          </m:r>
                          <m:r>
                            <m:rPr>
                              <m:nor/>
                            </m:rPr>
                            <a:rPr lang="kk-KZ" sz="2400" b="0" i="0" dirty="0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005</m:t>
                          </m:r>
                          <m:r>
                            <m:rPr>
                              <m:nor/>
                            </m:rPr>
                            <a:rPr lang="en-US" sz="2400" dirty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en-US" sz="2400" i="1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sSupPr>
                            <m:e>
                              <m:r>
                                <a:rPr lang="kk-KZ" sz="2400" i="1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м</m:t>
                              </m:r>
                            </m:e>
                            <m:sup>
                              <m:r>
                                <a:rPr lang="kk-KZ" sz="2400" i="1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m:rPr>
                          <m:nor/>
                        </m:rPr>
                        <a:rPr lang="ru-RU" sz="2400" b="0" i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US" sz="2400" b="0" i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kk-KZ" sz="2400" b="0" i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m:rPr>
                          <m:nor/>
                        </m:rPr>
                        <a:rPr lang="en-US" sz="2400" b="0" i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4000 </m:t>
                      </m:r>
                      <m:r>
                        <m:rPr>
                          <m:nor/>
                        </m:rPr>
                        <a:rPr lang="en-US" sz="2400" b="0" i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ru-RU" sz="24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kk-KZ" sz="24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4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4 </m:t>
                      </m:r>
                      <m:r>
                        <a:rPr lang="kk-KZ" sz="24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кН</m:t>
                      </m:r>
                    </m:oMath>
                  </m:oMathPara>
                </a14:m>
                <a:endParaRPr lang="ru-RU" sz="20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1145" y="3856266"/>
                <a:ext cx="5717527" cy="88665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Прямая соединительная линия 37"/>
          <p:cNvCxnSpPr/>
          <p:nvPr/>
        </p:nvCxnSpPr>
        <p:spPr>
          <a:xfrm>
            <a:off x="4313913" y="2431678"/>
            <a:ext cx="0" cy="23489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Прямоугольник 34"/>
              <p:cNvSpPr/>
              <p:nvPr/>
            </p:nvSpPr>
            <p:spPr>
              <a:xfrm>
                <a:off x="968170" y="3811642"/>
                <a:ext cx="2008242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𝑆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= 200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см</m:t>
                        </m:r>
                      </m:e>
                      <m:sup>
                        <m:r>
                          <a:rPr lang="kk-KZ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2</m:t>
                        </m:r>
                      </m:sup>
                    </m:sSup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5" name="Прямоугольник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8170" y="3811642"/>
                <a:ext cx="2008242" cy="461665"/>
              </a:xfrm>
              <a:prstGeom prst="rect">
                <a:avLst/>
              </a:prstGeom>
              <a:blipFill>
                <a:blip r:embed="rId11"/>
                <a:stretch>
                  <a:fillRect l="-912" t="-11842" b="-276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Прямоугольник 36"/>
              <p:cNvSpPr/>
              <p:nvPr/>
            </p:nvSpPr>
            <p:spPr>
              <a:xfrm>
                <a:off x="2851611" y="3821051"/>
                <a:ext cx="1557174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0,02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м</m:t>
                        </m:r>
                      </m:e>
                      <m:sup>
                        <m:r>
                          <a:rPr lang="kk-KZ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2</m:t>
                        </m:r>
                      </m:sup>
                    </m:sSup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37" name="Прямоугольник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1611" y="3821051"/>
                <a:ext cx="1557174" cy="461665"/>
              </a:xfrm>
              <a:prstGeom prst="rect">
                <a:avLst/>
              </a:prstGeom>
              <a:blipFill>
                <a:blip r:embed="rId12"/>
                <a:stretch>
                  <a:fillRect l="-6275" t="-11842" b="-276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7417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10" grpId="0"/>
      <p:bldP spid="2" grpId="0"/>
      <p:bldP spid="45" grpId="0"/>
      <p:bldP spid="58" grpId="0"/>
      <p:bldP spid="33" grpId="0"/>
      <p:bldP spid="5" grpId="0"/>
      <p:bldP spid="6" grpId="0"/>
      <p:bldP spid="35" grpId="0"/>
      <p:bldP spid="3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kk-K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907340" y="790087"/>
                <a:ext cx="10333240" cy="16312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800" b="1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№</a:t>
                </a:r>
                <a:r>
                  <a:rPr lang="kk-KZ" sz="2800" b="1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3</a:t>
                </a:r>
                <a:r>
                  <a:rPr lang="ru-RU" sz="2800" b="1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800" b="1" dirty="0" err="1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Есеп</a:t>
                </a:r>
                <a:endParaRPr lang="ru-RU" sz="2800" b="1" dirty="0" smtClean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r>
                  <a:rPr lang="kk-KZ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Гидравликалық престің кіші поршенінің ауданы </a:t>
                </a:r>
                <a:r>
                  <a:rPr lang="en-US" sz="24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5</a:t>
                </a:r>
                <a:r>
                  <a:rPr lang="kk-KZ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kk-KZ" sz="24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см</m:t>
                        </m:r>
                      </m:e>
                      <m:sup>
                        <m:r>
                          <a:rPr lang="kk-KZ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2</m:t>
                        </m:r>
                      </m:sup>
                    </m:sSup>
                    <m:r>
                      <a:rPr lang="kk-KZ" sz="2400" b="0" i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. </m:t>
                    </m:r>
                  </m:oMath>
                </a14:m>
                <a:r>
                  <a:rPr lang="kk-KZ" sz="24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Оған әсер ететін күш </a:t>
                </a:r>
                <a:r>
                  <a:rPr lang="en-US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3</a:t>
                </a:r>
                <a:r>
                  <a:rPr lang="kk-KZ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00 </a:t>
                </a:r>
                <a:r>
                  <a:rPr lang="kk-KZ" sz="24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Н. Үлкен </a:t>
                </a:r>
                <a:r>
                  <a:rPr lang="kk-KZ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поршеніне әсер ететін күш 15 кН болса, </a:t>
                </a:r>
                <a:r>
                  <a:rPr lang="kk-KZ" sz="24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ү</a:t>
                </a:r>
                <a:r>
                  <a:rPr lang="kk-KZ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лкен поршеннің ауданы қандай?</a:t>
                </a:r>
                <a:endParaRPr lang="ru-RU" sz="2400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7340" y="790087"/>
                <a:ext cx="10333240" cy="1631216"/>
              </a:xfrm>
              <a:prstGeom prst="rect">
                <a:avLst/>
              </a:prstGeom>
              <a:blipFill>
                <a:blip r:embed="rId2"/>
                <a:stretch>
                  <a:fillRect l="-1239" t="-4120" r="-472" b="-78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Прямоугольник 17"/>
          <p:cNvSpPr/>
          <p:nvPr/>
        </p:nvSpPr>
        <p:spPr>
          <a:xfrm>
            <a:off x="1024301" y="2378245"/>
            <a:ext cx="181801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Берілгені:</a:t>
            </a: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2841776" y="2506567"/>
            <a:ext cx="0" cy="23489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991401" y="4310012"/>
            <a:ext cx="18503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4339578" y="2427031"/>
            <a:ext cx="13692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Шешуі:</a:t>
            </a:r>
            <a:endParaRPr lang="ru-RU" sz="2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6313733" y="4797409"/>
                <a:ext cx="3420167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kk-KZ" sz="2400" i="1" dirty="0" smtClean="0">
                    <a:solidFill>
                      <a:srgbClr val="593593">
                        <a:lumMod val="75000"/>
                      </a:srgb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Жауабы: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𝑆</m:t>
                        </m:r>
                      </m:e>
                      <m:sub>
                        <m:r>
                          <a:rPr lang="en-US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2</m:t>
                        </m:r>
                      </m:sub>
                    </m:sSub>
                    <m:r>
                      <a:rPr lang="en-US" sz="2400" i="1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kk-KZ" sz="24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0,025 </m:t>
                    </m:r>
                    <m:sSup>
                      <m:sSupPr>
                        <m:ctrlPr>
                          <a:rPr lang="en-US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м</m:t>
                        </m:r>
                      </m:e>
                      <m:sup>
                        <m:r>
                          <a:rPr lang="kk-KZ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2</m:t>
                        </m:r>
                      </m:sup>
                    </m:sSup>
                  </m:oMath>
                </a14:m>
                <a:endParaRPr lang="kk-KZ" sz="2400" dirty="0">
                  <a:solidFill>
                    <a:srgbClr val="593593">
                      <a:lumMod val="75000"/>
                    </a:srgb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3733" y="4797409"/>
                <a:ext cx="3420167" cy="461665"/>
              </a:xfrm>
              <a:prstGeom prst="rect">
                <a:avLst/>
              </a:prstGeom>
              <a:blipFill>
                <a:blip r:embed="rId3"/>
                <a:stretch>
                  <a:fillRect l="-2852" t="-11842" b="-276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4403333" y="2785431"/>
                <a:ext cx="1096839" cy="7577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800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800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8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dirty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800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800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endParaRPr lang="ru-RU" sz="2800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3333" y="2785431"/>
                <a:ext cx="1096839" cy="757708"/>
              </a:xfrm>
              <a:prstGeom prst="rect">
                <a:avLst/>
              </a:prstGeom>
              <a:blipFill>
                <a:blip r:embed="rId4"/>
                <a:stretch>
                  <a:fillRect b="-8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1000895" y="2849108"/>
                <a:ext cx="2008242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𝑆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= </a:t>
                </a:r>
                <a:r>
                  <a:rPr lang="ru-RU" sz="24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5</a:t>
                </a:r>
                <a:r>
                  <a:rPr lang="en-US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см</m:t>
                        </m:r>
                      </m:e>
                      <m:sup>
                        <m:r>
                          <a:rPr lang="kk-KZ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2</m:t>
                        </m:r>
                      </m:sup>
                    </m:sSup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0895" y="2849108"/>
                <a:ext cx="2008242" cy="461665"/>
              </a:xfrm>
              <a:prstGeom prst="rect">
                <a:avLst/>
              </a:prstGeom>
              <a:blipFill>
                <a:blip r:embed="rId5"/>
                <a:stretch>
                  <a:fillRect l="-606" t="-11842" b="-276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Прямоугольник 44"/>
              <p:cNvSpPr/>
              <p:nvPr/>
            </p:nvSpPr>
            <p:spPr>
              <a:xfrm>
                <a:off x="995207" y="4326008"/>
                <a:ext cx="998325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𝑆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2</m:t>
                        </m:r>
                      </m:sub>
                    </m:sSub>
                    <m:r>
                      <a:rPr lang="kk-KZ" sz="2400" i="1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 </m:t>
                    </m:r>
                  </m:oMath>
                </a14:m>
                <a:r>
                  <a:rPr lang="ru-RU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- ?</a:t>
                </a:r>
                <a:endParaRPr lang="ru-RU" sz="2400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45" name="Прямоугольник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5207" y="4326008"/>
                <a:ext cx="998325" cy="461665"/>
              </a:xfrm>
              <a:prstGeom prst="rect">
                <a:avLst/>
              </a:prstGeom>
              <a:blipFill>
                <a:blip r:embed="rId6"/>
                <a:stretch>
                  <a:fillRect l="-1220" t="-12000" b="-29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Прямоугольник 49"/>
          <p:cNvSpPr/>
          <p:nvPr/>
        </p:nvSpPr>
        <p:spPr>
          <a:xfrm>
            <a:off x="3022236" y="2427531"/>
            <a:ext cx="1109477" cy="4734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ХБЖ</a:t>
            </a:r>
            <a:endParaRPr lang="ru-RU" sz="2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Прямоугольник 57"/>
              <p:cNvSpPr/>
              <p:nvPr/>
            </p:nvSpPr>
            <p:spPr>
              <a:xfrm>
                <a:off x="2852733" y="2849108"/>
                <a:ext cx="1624952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0,0</a:t>
                </a:r>
                <a:r>
                  <a:rPr lang="kk-KZ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0</a:t>
                </a:r>
                <a:r>
                  <a:rPr lang="en-US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05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м</m:t>
                        </m:r>
                      </m:e>
                      <m:sup>
                        <m:r>
                          <a:rPr lang="kk-KZ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2</m:t>
                        </m:r>
                      </m:sup>
                    </m:sSup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58" name="Прямоугольник 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2733" y="2849108"/>
                <a:ext cx="1624952" cy="461665"/>
              </a:xfrm>
              <a:prstGeom prst="rect">
                <a:avLst/>
              </a:prstGeom>
              <a:blipFill>
                <a:blip r:embed="rId7"/>
                <a:stretch>
                  <a:fillRect l="-5993" t="-11842" b="-276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Прямоугольник 32"/>
              <p:cNvSpPr/>
              <p:nvPr/>
            </p:nvSpPr>
            <p:spPr>
              <a:xfrm>
                <a:off x="991401" y="3310773"/>
                <a:ext cx="198501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𝐹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4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</a:t>
                </a:r>
                <a:r>
                  <a:rPr lang="en-US" sz="24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kk-KZ" sz="24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3</a:t>
                </a:r>
                <a:r>
                  <a:rPr lang="en-US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00 H</a:t>
                </a:r>
                <a:endParaRPr lang="ru-RU" sz="2400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3" name="Прямоугольник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1401" y="3310773"/>
                <a:ext cx="1985011" cy="461665"/>
              </a:xfrm>
              <a:prstGeom prst="rect">
                <a:avLst/>
              </a:prstGeom>
              <a:blipFill>
                <a:blip r:embed="rId8"/>
                <a:stretch>
                  <a:fillRect l="-923" t="-11842" b="-276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6102622" y="2693597"/>
                <a:ext cx="1778949" cy="84664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𝑆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2</m:t>
                          </m:r>
                        </m:sub>
                      </m:sSub>
                      <m:r>
                        <a:rPr lang="en-US" sz="2400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400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i="1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sz="2400" b="0" i="1" smtClean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240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en-US" sz="2400" i="1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2400" b="0" i="1" smtClean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400" i="1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u-RU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2622" y="2693597"/>
                <a:ext cx="1778949" cy="84664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4260223" y="3758634"/>
                <a:ext cx="5238036" cy="8334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𝑆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2</m:t>
                          </m:r>
                        </m:sub>
                      </m:sSub>
                      <m:r>
                        <a:rPr lang="en-US" sz="2400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400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400" b="0" i="0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15000</m:t>
                          </m:r>
                          <m:r>
                            <m:rPr>
                              <m:nor/>
                            </m:rPr>
                            <a:rPr lang="en-US" sz="2400" dirty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2400" dirty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H</m:t>
                          </m:r>
                          <m:r>
                            <a:rPr lang="kk-KZ" sz="2400" i="1" dirty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∙</m:t>
                          </m:r>
                          <m:r>
                            <m:rPr>
                              <m:nor/>
                            </m:rPr>
                            <a:rPr lang="en-US" sz="2400" dirty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0,0</m:t>
                          </m:r>
                          <m:r>
                            <m:rPr>
                              <m:nor/>
                            </m:rPr>
                            <a:rPr lang="en-US" sz="2400" b="0" i="0" dirty="0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005</m:t>
                          </m:r>
                          <m:r>
                            <m:rPr>
                              <m:nor/>
                            </m:rPr>
                            <a:rPr lang="en-US" sz="2400" dirty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en-US" sz="2400" i="1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sSupPr>
                            <m:e>
                              <m:r>
                                <a:rPr lang="kk-KZ" sz="2400" i="1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м</m:t>
                              </m:r>
                            </m:e>
                            <m:sup>
                              <m:r>
                                <a:rPr lang="kk-KZ" sz="2400" i="1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2400" b="0" i="0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300 </m:t>
                          </m:r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H</m:t>
                          </m:r>
                        </m:den>
                      </m:f>
                      <m:r>
                        <m:rPr>
                          <m:nor/>
                        </m:rPr>
                        <a:rPr lang="ru-RU" sz="2400" b="0" i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US" sz="2400" b="0" i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kk-KZ" sz="24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0,025 </m:t>
                      </m:r>
                      <m:sSup>
                        <m:sSupPr>
                          <m:ctrlPr>
                            <a:rPr lang="en-US" sz="2400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sSupPr>
                        <m:e>
                          <m:r>
                            <a:rPr lang="kk-KZ" sz="2400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м</m:t>
                          </m:r>
                        </m:e>
                        <m:sup>
                          <m:r>
                            <a:rPr lang="kk-KZ" sz="2400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sz="20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0223" y="3758634"/>
                <a:ext cx="5238036" cy="83343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Прямоугольник 34"/>
              <p:cNvSpPr/>
              <p:nvPr/>
            </p:nvSpPr>
            <p:spPr>
              <a:xfrm>
                <a:off x="968170" y="3811642"/>
                <a:ext cx="2008242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𝐹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= 15 </a:t>
                </a:r>
                <a:r>
                  <a:rPr lang="ru-RU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кН</a:t>
                </a:r>
                <a:endParaRPr lang="ru-RU" dirty="0"/>
              </a:p>
            </p:txBody>
          </p:sp>
        </mc:Choice>
        <mc:Fallback xmlns="">
          <p:sp>
            <p:nvSpPr>
              <p:cNvPr id="35" name="Прямоугольник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8170" y="3811642"/>
                <a:ext cx="2008242" cy="461665"/>
              </a:xfrm>
              <a:prstGeom prst="rect">
                <a:avLst/>
              </a:prstGeom>
              <a:blipFill>
                <a:blip r:embed="rId11"/>
                <a:stretch>
                  <a:fillRect l="-912" t="-11842" b="-276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Прямоугольник 36"/>
          <p:cNvSpPr/>
          <p:nvPr/>
        </p:nvSpPr>
        <p:spPr>
          <a:xfrm>
            <a:off x="2701488" y="3821051"/>
            <a:ext cx="15571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15000 H</a:t>
            </a:r>
            <a:endParaRPr lang="ru-RU" sz="2400" dirty="0"/>
          </a:p>
        </p:txBody>
      </p:sp>
      <p:cxnSp>
        <p:nvCxnSpPr>
          <p:cNvPr id="39" name="Прямая соединительная линия 38"/>
          <p:cNvCxnSpPr/>
          <p:nvPr/>
        </p:nvCxnSpPr>
        <p:spPr>
          <a:xfrm>
            <a:off x="4331667" y="2508839"/>
            <a:ext cx="0" cy="23489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7524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10" grpId="0"/>
      <p:bldP spid="2" grpId="0"/>
      <p:bldP spid="45" grpId="0"/>
      <p:bldP spid="58" grpId="0"/>
      <p:bldP spid="33" grpId="0"/>
      <p:bldP spid="5" grpId="0"/>
      <p:bldP spid="6" grpId="0"/>
      <p:bldP spid="35" grpId="0"/>
      <p:bldP spid="3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kk-K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1043820" y="790087"/>
                <a:ext cx="9843954" cy="16312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800" b="1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№4 </a:t>
                </a:r>
                <a:r>
                  <a:rPr lang="ru-RU" sz="2800" b="1" dirty="0" err="1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Есеп</a:t>
                </a:r>
                <a:endParaRPr lang="ru-RU" sz="2800" b="1" dirty="0" smtClean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r>
                  <a:rPr lang="kk-KZ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Гидравликалық престің кіші поршенінің ауданы 10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kk-KZ" sz="24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см</m:t>
                        </m:r>
                      </m:e>
                      <m:sup>
                        <m:r>
                          <a:rPr lang="kk-KZ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2</m:t>
                        </m:r>
                      </m:sup>
                    </m:sSup>
                    <m:r>
                      <a:rPr lang="kk-KZ" sz="2400" b="0" i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. </m:t>
                    </m:r>
                  </m:oMath>
                </a14:m>
                <a:r>
                  <a:rPr lang="kk-KZ" sz="24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Оған әсер ететін күш 200 Н. Үлкен </a:t>
                </a:r>
                <a:r>
                  <a:rPr lang="kk-KZ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поршеннің </a:t>
                </a:r>
                <a:r>
                  <a:rPr lang="kk-KZ" sz="24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ауданы </a:t>
                </a:r>
                <a:r>
                  <a:rPr lang="kk-KZ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200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kk-KZ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см</m:t>
                        </m:r>
                      </m:e>
                      <m:sup>
                        <m:r>
                          <a:rPr lang="kk-KZ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kk-KZ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 Үлкен поршенге қандай  күш әсер етеді?</a:t>
                </a:r>
                <a:endParaRPr lang="ru-RU" sz="2400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820" y="790087"/>
                <a:ext cx="9843954" cy="1631216"/>
              </a:xfrm>
              <a:prstGeom prst="rect">
                <a:avLst/>
              </a:prstGeom>
              <a:blipFill>
                <a:blip r:embed="rId2"/>
                <a:stretch>
                  <a:fillRect l="-1238" t="-4120" b="-78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Прямоугольник 17"/>
          <p:cNvSpPr/>
          <p:nvPr/>
        </p:nvSpPr>
        <p:spPr>
          <a:xfrm>
            <a:off x="1024301" y="2378245"/>
            <a:ext cx="181801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Берілгені:</a:t>
            </a: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2841776" y="2411031"/>
            <a:ext cx="0" cy="23489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V="1">
            <a:off x="1055006" y="4361690"/>
            <a:ext cx="1787463" cy="128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4271334" y="2413383"/>
            <a:ext cx="13692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Шешуі:</a:t>
            </a:r>
            <a:endParaRPr lang="ru-RU" sz="2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6122661" y="5070365"/>
                <a:ext cx="3910275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kk-KZ" sz="2400" i="1" dirty="0" smtClean="0">
                    <a:solidFill>
                      <a:srgbClr val="593593">
                        <a:lumMod val="75000"/>
                      </a:srgb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Жауабы: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𝐹</m:t>
                        </m:r>
                      </m:e>
                      <m:sub>
                        <m:r>
                          <a:rPr lang="en-US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2</m:t>
                        </m:r>
                      </m:sub>
                    </m:sSub>
                    <m:r>
                      <a:rPr lang="en-US" sz="2400" i="1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=4 </m:t>
                    </m:r>
                    <m:r>
                      <a:rPr lang="kk-KZ" sz="2400" i="1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кН</m:t>
                    </m:r>
                  </m:oMath>
                </a14:m>
                <a:endParaRPr lang="ru-RU" sz="20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endParaRPr lang="kk-KZ" sz="2400" dirty="0">
                  <a:solidFill>
                    <a:srgbClr val="593593">
                      <a:lumMod val="75000"/>
                    </a:srgb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2661" y="5070365"/>
                <a:ext cx="3910275" cy="830997"/>
              </a:xfrm>
              <a:prstGeom prst="rect">
                <a:avLst/>
              </a:prstGeom>
              <a:blipFill>
                <a:blip r:embed="rId3"/>
                <a:stretch>
                  <a:fillRect l="-2336" t="-66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4348741" y="2949207"/>
                <a:ext cx="1096839" cy="7577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800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800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8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dirty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800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800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endParaRPr lang="ru-RU" sz="2800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8741" y="2949207"/>
                <a:ext cx="1096839" cy="757708"/>
              </a:xfrm>
              <a:prstGeom prst="rect">
                <a:avLst/>
              </a:prstGeom>
              <a:blipFill>
                <a:blip r:embed="rId4"/>
                <a:stretch>
                  <a:fillRect b="-8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1000895" y="2849108"/>
                <a:ext cx="2008242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𝑆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= </a:t>
                </a:r>
                <a:r>
                  <a:rPr lang="ru-RU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  <a:r>
                  <a:rPr lang="en-US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0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см</m:t>
                        </m:r>
                      </m:e>
                      <m:sup>
                        <m:r>
                          <a:rPr lang="kk-KZ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2</m:t>
                        </m:r>
                      </m:sup>
                    </m:sSup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0895" y="2849108"/>
                <a:ext cx="2008242" cy="461665"/>
              </a:xfrm>
              <a:prstGeom prst="rect">
                <a:avLst/>
              </a:prstGeom>
              <a:blipFill>
                <a:blip r:embed="rId5"/>
                <a:stretch>
                  <a:fillRect l="-606" t="-11842" b="-276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Прямоугольник 44"/>
              <p:cNvSpPr/>
              <p:nvPr/>
            </p:nvSpPr>
            <p:spPr>
              <a:xfrm>
                <a:off x="1104391" y="4489781"/>
                <a:ext cx="998325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𝐹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2</m:t>
                        </m:r>
                      </m:sub>
                    </m:sSub>
                    <m:r>
                      <a:rPr lang="kk-KZ" sz="2400" i="1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 </m:t>
                    </m:r>
                  </m:oMath>
                </a14:m>
                <a:r>
                  <a:rPr lang="ru-RU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- ?</a:t>
                </a:r>
                <a:endParaRPr lang="ru-RU" sz="2400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45" name="Прямоугольник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4391" y="4489781"/>
                <a:ext cx="998325" cy="461665"/>
              </a:xfrm>
              <a:prstGeom prst="rect">
                <a:avLst/>
              </a:prstGeom>
              <a:blipFill>
                <a:blip r:embed="rId6"/>
                <a:stretch>
                  <a:fillRect l="-1220" t="-12000" b="-29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Прямоугольник 49"/>
          <p:cNvSpPr/>
          <p:nvPr/>
        </p:nvSpPr>
        <p:spPr>
          <a:xfrm>
            <a:off x="2858460" y="2427531"/>
            <a:ext cx="1955636" cy="4734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ХБЖ</a:t>
            </a:r>
            <a:endParaRPr lang="ru-RU" sz="2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Прямоугольник 57"/>
              <p:cNvSpPr/>
              <p:nvPr/>
            </p:nvSpPr>
            <p:spPr>
              <a:xfrm>
                <a:off x="2811787" y="2849108"/>
                <a:ext cx="1624952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0,001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м</m:t>
                        </m:r>
                      </m:e>
                      <m:sup>
                        <m:r>
                          <a:rPr lang="kk-KZ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2</m:t>
                        </m:r>
                      </m:sup>
                    </m:sSup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58" name="Прямоугольник 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1787" y="2849108"/>
                <a:ext cx="1624952" cy="461665"/>
              </a:xfrm>
              <a:prstGeom prst="rect">
                <a:avLst/>
              </a:prstGeom>
              <a:blipFill>
                <a:blip r:embed="rId7"/>
                <a:stretch>
                  <a:fillRect l="-5618" t="-11842" b="-276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Прямоугольник 32"/>
              <p:cNvSpPr/>
              <p:nvPr/>
            </p:nvSpPr>
            <p:spPr>
              <a:xfrm>
                <a:off x="991401" y="3310773"/>
                <a:ext cx="198501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𝐹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4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</a:t>
                </a:r>
                <a:r>
                  <a:rPr lang="en-US" sz="24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200 H</a:t>
                </a:r>
                <a:endParaRPr lang="ru-RU" sz="2400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3" name="Прямоугольник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1401" y="3310773"/>
                <a:ext cx="1985011" cy="461665"/>
              </a:xfrm>
              <a:prstGeom prst="rect">
                <a:avLst/>
              </a:prstGeom>
              <a:blipFill>
                <a:blip r:embed="rId8"/>
                <a:stretch>
                  <a:fillRect l="-923" t="-11842" b="-276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6184505" y="2884667"/>
                <a:ext cx="1782860" cy="85100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𝐹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2</m:t>
                          </m:r>
                        </m:sub>
                      </m:sSub>
                      <m:r>
                        <a:rPr lang="en-US" sz="2400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400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i="1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40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en-US" sz="2400" i="1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400" i="1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u-RU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4505" y="2884667"/>
                <a:ext cx="1782860" cy="85100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4123743" y="3854170"/>
                <a:ext cx="5376087" cy="88665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𝐹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2</m:t>
                          </m:r>
                        </m:sub>
                      </m:sSub>
                      <m:r>
                        <a:rPr lang="en-US" sz="2400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400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400" dirty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200 </m:t>
                          </m:r>
                          <m:r>
                            <m:rPr>
                              <m:nor/>
                            </m:rPr>
                            <a:rPr lang="en-US" sz="2400" dirty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H</m:t>
                          </m:r>
                          <m:r>
                            <a:rPr lang="kk-KZ" sz="2400" i="1" dirty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∙</m:t>
                          </m:r>
                          <m:r>
                            <m:rPr>
                              <m:nor/>
                            </m:rPr>
                            <a:rPr lang="en-US" sz="2400" dirty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0,02 </m:t>
                          </m:r>
                          <m:sSup>
                            <m:sSupPr>
                              <m:ctrlPr>
                                <a:rPr lang="en-US" sz="2400" i="1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sSupPr>
                            <m:e>
                              <m:r>
                                <a:rPr lang="kk-KZ" sz="2400" i="1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м</m:t>
                              </m:r>
                            </m:e>
                            <m:sup>
                              <m:r>
                                <a:rPr lang="kk-KZ" sz="2400" i="1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m:rPr>
                              <m:nor/>
                            </m:rPr>
                            <a:rPr lang="en-US" sz="2400" dirty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0,001 </m:t>
                          </m:r>
                          <m:sSup>
                            <m:sSupPr>
                              <m:ctrlPr>
                                <a:rPr lang="en-US" sz="2400" i="1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sSupPr>
                            <m:e>
                              <m:r>
                                <a:rPr lang="kk-KZ" sz="2400" i="1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м</m:t>
                              </m:r>
                            </m:e>
                            <m:sup>
                              <m:r>
                                <a:rPr lang="kk-KZ" sz="2400" i="1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m:rPr>
                          <m:nor/>
                        </m:rPr>
                        <a:rPr lang="ru-RU" sz="2400" b="0" i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US" sz="2400" b="0" i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 4000 </m:t>
                      </m:r>
                      <m:r>
                        <m:rPr>
                          <m:nor/>
                        </m:rPr>
                        <a:rPr lang="en-US" sz="2400" b="0" i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sz="24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=4 </m:t>
                      </m:r>
                      <m:r>
                        <a:rPr lang="kk-KZ" sz="24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кН</m:t>
                      </m:r>
                    </m:oMath>
                  </m:oMathPara>
                </a14:m>
                <a:endParaRPr lang="ru-RU" sz="20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3743" y="3854170"/>
                <a:ext cx="5376087" cy="88665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Прямая соединительная линия 37"/>
          <p:cNvCxnSpPr/>
          <p:nvPr/>
        </p:nvCxnSpPr>
        <p:spPr>
          <a:xfrm>
            <a:off x="4109193" y="2431678"/>
            <a:ext cx="0" cy="23489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Прямоугольник 34"/>
              <p:cNvSpPr/>
              <p:nvPr/>
            </p:nvSpPr>
            <p:spPr>
              <a:xfrm>
                <a:off x="968170" y="3811642"/>
                <a:ext cx="2008242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𝑆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= 200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см</m:t>
                        </m:r>
                      </m:e>
                      <m:sup>
                        <m:r>
                          <a:rPr lang="kk-KZ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2</m:t>
                        </m:r>
                      </m:sup>
                    </m:sSup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5" name="Прямоугольник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8170" y="3811642"/>
                <a:ext cx="2008242" cy="461665"/>
              </a:xfrm>
              <a:prstGeom prst="rect">
                <a:avLst/>
              </a:prstGeom>
              <a:blipFill>
                <a:blip r:embed="rId11"/>
                <a:stretch>
                  <a:fillRect l="-912" t="-11842" b="-276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Прямоугольник 36"/>
              <p:cNvSpPr/>
              <p:nvPr/>
            </p:nvSpPr>
            <p:spPr>
              <a:xfrm>
                <a:off x="2851602" y="3821051"/>
                <a:ext cx="1557174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0,02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м</m:t>
                        </m:r>
                      </m:e>
                      <m:sup>
                        <m:r>
                          <a:rPr lang="kk-KZ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2</m:t>
                        </m:r>
                      </m:sup>
                    </m:sSup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37" name="Прямоугольник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1602" y="3821051"/>
                <a:ext cx="1557174" cy="461665"/>
              </a:xfrm>
              <a:prstGeom prst="rect">
                <a:avLst/>
              </a:prstGeom>
              <a:blipFill>
                <a:blip r:embed="rId12"/>
                <a:stretch>
                  <a:fillRect l="-6275" t="-11842" b="-276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87420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10" grpId="0"/>
      <p:bldP spid="2" grpId="0"/>
      <p:bldP spid="45" grpId="0"/>
      <p:bldP spid="58" grpId="0"/>
      <p:bldP spid="33" grpId="0"/>
      <p:bldP spid="5" grpId="0"/>
      <p:bldP spid="6" grpId="0"/>
      <p:bldP spid="35" grpId="0"/>
      <p:bldP spid="3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kk-K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844032" y="747866"/>
                <a:ext cx="10533761" cy="126188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800" b="1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№5 </a:t>
                </a:r>
                <a:r>
                  <a:rPr lang="ru-RU" sz="2800" b="1" dirty="0" err="1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Есеп</a:t>
                </a:r>
                <a:endParaRPr lang="ru-RU" sz="2800" b="1" dirty="0" smtClean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r>
                  <a:rPr lang="kk-KZ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Гидравликалық престің кіші поршенінің ауданы 5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kk-KZ" sz="24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см</m:t>
                        </m:r>
                      </m:e>
                      <m:sup>
                        <m:r>
                          <a:rPr lang="kk-KZ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kk-KZ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, үлкен поршенінікі 500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kk-KZ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см</m:t>
                        </m:r>
                      </m:e>
                      <m:sup>
                        <m:r>
                          <a:rPr lang="kk-KZ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2</m:t>
                        </m:r>
                      </m:sup>
                    </m:sSup>
                    <m:r>
                      <a:rPr lang="kk-KZ" sz="2400" b="0" i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.</m:t>
                    </m:r>
                  </m:oMath>
                </a14:m>
                <a:r>
                  <a:rPr lang="kk-KZ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Бұл пресс күштен қанша ұтыс береді? </a:t>
                </a:r>
                <a:endParaRPr lang="ru-RU" sz="2400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4032" y="747866"/>
                <a:ext cx="10533761" cy="1261884"/>
              </a:xfrm>
              <a:prstGeom prst="rect">
                <a:avLst/>
              </a:prstGeom>
              <a:blipFill>
                <a:blip r:embed="rId2"/>
                <a:stretch>
                  <a:fillRect l="-1157" t="-5314" r="-752" b="-96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Прямоугольник 17"/>
          <p:cNvSpPr/>
          <p:nvPr/>
        </p:nvSpPr>
        <p:spPr>
          <a:xfrm>
            <a:off x="922841" y="2055094"/>
            <a:ext cx="206775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Берілгені:</a:t>
            </a: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 flipH="1">
            <a:off x="2753739" y="2156346"/>
            <a:ext cx="3110" cy="21781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919659" y="3525219"/>
            <a:ext cx="18367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4273835" y="2060691"/>
            <a:ext cx="158333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Шешуі:</a:t>
            </a:r>
            <a:endParaRPr lang="ru-RU" sz="2400" b="1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7016806" y="4643885"/>
            <a:ext cx="26792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i="1" dirty="0" smtClean="0">
                <a:solidFill>
                  <a:srgbClr val="593593">
                    <a:lumMod val="75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Жауабы:</a:t>
            </a:r>
            <a:r>
              <a:rPr lang="kk-KZ" sz="2400" dirty="0">
                <a:solidFill>
                  <a:srgbClr val="593593">
                    <a:lumMod val="75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kk-KZ" sz="2400" dirty="0" smtClean="0">
                <a:solidFill>
                  <a:srgbClr val="593593">
                    <a:lumMod val="75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100 есе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4479410" y="2532573"/>
                <a:ext cx="1439571" cy="77482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800" i="1">
                                <a:ln w="0"/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effectLst>
                                  <a:outerShdw blurRad="38100" dist="25400" dir="5400000" algn="ctr" rotWithShape="0">
                                    <a:srgbClr val="6E747A">
                                      <a:alpha val="43000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n w="0"/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effectLst>
                                  <a:outerShdw blurRad="38100" dist="25400" dir="5400000" algn="ctr" rotWithShape="0">
                                    <a:srgbClr val="6E747A">
                                      <a:alpha val="43000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n-US" sz="2800" i="1">
                                <a:ln w="0"/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effectLst>
                                  <a:outerShdw blurRad="38100" dist="25400" dir="5400000" algn="ctr" rotWithShape="0">
                                    <a:srgbClr val="6E747A">
                                      <a:alpha val="43000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ru-RU" sz="2800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8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dirty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800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sz="2800" b="0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800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sz="2800" b="0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endParaRPr lang="ru-RU" sz="2800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9410" y="2532573"/>
                <a:ext cx="1439571" cy="77482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Прямоугольник 44"/>
          <p:cNvSpPr/>
          <p:nvPr/>
        </p:nvSpPr>
        <p:spPr>
          <a:xfrm>
            <a:off x="2753739" y="2053731"/>
            <a:ext cx="9268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4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ХБЖ</a:t>
            </a:r>
            <a:endParaRPr lang="ru-RU" sz="2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Прямоугольник 36"/>
              <p:cNvSpPr/>
              <p:nvPr/>
            </p:nvSpPr>
            <p:spPr>
              <a:xfrm>
                <a:off x="2765291" y="2915574"/>
                <a:ext cx="122815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kk-KZ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0,05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kk-KZ" sz="24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м</m:t>
                        </m:r>
                      </m:e>
                      <m:sup>
                        <m:r>
                          <a:rPr lang="kk-KZ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2</m:t>
                        </m:r>
                      </m:sup>
                    </m:sSup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7" name="Прямоугольник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5291" y="2915574"/>
                <a:ext cx="1228157" cy="461665"/>
              </a:xfrm>
              <a:prstGeom prst="rect">
                <a:avLst/>
              </a:prstGeom>
              <a:blipFill>
                <a:blip r:embed="rId4"/>
                <a:stretch>
                  <a:fillRect l="-7960" t="-11842" b="-276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/>
              <p:cNvSpPr/>
              <p:nvPr/>
            </p:nvSpPr>
            <p:spPr>
              <a:xfrm>
                <a:off x="918380" y="2456042"/>
                <a:ext cx="1905508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𝑆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ru-RU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</a:t>
                </a:r>
                <a:r>
                  <a:rPr lang="en-US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5 </m:t>
                        </m:r>
                        <m:r>
                          <a:rPr lang="kk-KZ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см</m:t>
                        </m:r>
                      </m:e>
                      <m:sup>
                        <m:r>
                          <a:rPr lang="kk-KZ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endParaRPr lang="ru-RU" sz="2400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8380" y="2456042"/>
                <a:ext cx="1905508" cy="461665"/>
              </a:xfrm>
              <a:prstGeom prst="rect">
                <a:avLst/>
              </a:prstGeom>
              <a:blipFill>
                <a:blip r:embed="rId5"/>
                <a:stretch>
                  <a:fillRect l="-962" t="-11842" b="-276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Прямоугольник 29"/>
              <p:cNvSpPr/>
              <p:nvPr/>
            </p:nvSpPr>
            <p:spPr>
              <a:xfrm>
                <a:off x="2796529" y="2481493"/>
                <a:ext cx="156478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0</a:t>
                </a:r>
                <a:r>
                  <a:rPr lang="kk-KZ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,0005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kk-KZ" sz="24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м</m:t>
                        </m:r>
                      </m:e>
                      <m:sup>
                        <m:r>
                          <a:rPr lang="kk-KZ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2</m:t>
                        </m:r>
                      </m:sup>
                    </m:sSup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0" name="Прямоугольник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6529" y="2481493"/>
                <a:ext cx="1564787" cy="461665"/>
              </a:xfrm>
              <a:prstGeom prst="rect">
                <a:avLst/>
              </a:prstGeom>
              <a:blipFill>
                <a:blip r:embed="rId6"/>
                <a:stretch>
                  <a:fillRect l="-6250" t="-11842" b="-276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Прямоугольник 30"/>
              <p:cNvSpPr/>
              <p:nvPr/>
            </p:nvSpPr>
            <p:spPr>
              <a:xfrm>
                <a:off x="920654" y="2922342"/>
                <a:ext cx="1905508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𝑆</m:t>
                        </m:r>
                      </m:e>
                      <m:sub>
                        <m:r>
                          <a:rPr lang="kk-KZ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ru-RU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</a:t>
                </a:r>
                <a:r>
                  <a:rPr lang="en-US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5</m:t>
                        </m:r>
                        <m:r>
                          <a:rPr lang="kk-KZ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00</m:t>
                        </m:r>
                        <m:r>
                          <a:rPr lang="en-US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 </m:t>
                        </m:r>
                        <m:r>
                          <a:rPr lang="kk-KZ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см</m:t>
                        </m:r>
                      </m:e>
                      <m:sup>
                        <m:r>
                          <a:rPr lang="kk-KZ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endParaRPr lang="ru-RU" sz="2400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1" name="Прямоугольник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0654" y="2922342"/>
                <a:ext cx="1905508" cy="461665"/>
              </a:xfrm>
              <a:prstGeom prst="rect">
                <a:avLst/>
              </a:prstGeom>
              <a:blipFill>
                <a:blip r:embed="rId7"/>
                <a:stretch>
                  <a:fillRect l="-639" t="-11842" b="-276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Прямоугольник 35"/>
              <p:cNvSpPr/>
              <p:nvPr/>
            </p:nvSpPr>
            <p:spPr>
              <a:xfrm>
                <a:off x="700464" y="3490336"/>
                <a:ext cx="1439571" cy="8442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i="1">
                                  <a:ln w="0"/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effectLst>
                                    <a:outerShdw blurRad="38100" dist="25400" dir="5400000" algn="ctr" rotWithShape="0">
                                      <a:srgbClr val="6E747A">
                                        <a:alpha val="43000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n w="0"/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effectLst>
                                    <a:outerShdw blurRad="38100" dist="25400" dir="5400000" algn="ctr" rotWithShape="0">
                                      <a:srgbClr val="6E747A">
                                        <a:alpha val="43000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sz="2400" i="1">
                                  <a:ln w="0"/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effectLst>
                                    <a:outerShdw blurRad="38100" dist="25400" dir="5400000" algn="ctr" rotWithShape="0">
                                      <a:srgbClr val="6E747A">
                                        <a:alpha val="43000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u-RU" sz="2400" i="1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kk-KZ" sz="2400" b="0" i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−</m:t>
                      </m:r>
                      <m:r>
                        <a:rPr lang="ru-RU" sz="2400" b="0" i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?</m:t>
                      </m:r>
                    </m:oMath>
                  </m:oMathPara>
                </a14:m>
                <a:endParaRPr lang="ru-RU" sz="2800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6" name="Прямоугольник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464" y="3490336"/>
                <a:ext cx="1439571" cy="84420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Прямая соединительная линия 39"/>
          <p:cNvCxnSpPr/>
          <p:nvPr/>
        </p:nvCxnSpPr>
        <p:spPr>
          <a:xfrm flipH="1">
            <a:off x="4270922" y="2158618"/>
            <a:ext cx="3110" cy="21781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Прямоугольник 40"/>
              <p:cNvSpPr/>
              <p:nvPr/>
            </p:nvSpPr>
            <p:spPr>
              <a:xfrm>
                <a:off x="4481682" y="3367365"/>
                <a:ext cx="3436286" cy="79720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800" i="1">
                                <a:ln w="0"/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effectLst>
                                  <a:outerShdw blurRad="38100" dist="25400" dir="5400000" algn="ctr" rotWithShape="0">
                                    <a:srgbClr val="6E747A">
                                      <a:alpha val="43000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n w="0"/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effectLst>
                                  <a:outerShdw blurRad="38100" dist="25400" dir="5400000" algn="ctr" rotWithShape="0">
                                    <a:srgbClr val="6E747A">
                                      <a:alpha val="43000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n-US" sz="2800" i="1">
                                <a:ln w="0"/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effectLst>
                                  <a:outerShdw blurRad="38100" dist="25400" dir="5400000" algn="ctr" rotWithShape="0">
                                    <a:srgbClr val="6E747A">
                                      <a:alpha val="43000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ru-RU" sz="2800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8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dirty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 sz="2800" b="0" i="1" dirty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0</m:t>
                        </m:r>
                        <m:r>
                          <a:rPr lang="kk-KZ" sz="2800" b="0" i="1" dirty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,05 </m:t>
                        </m:r>
                        <m:sSup>
                          <m:sSupPr>
                            <m:ctrlPr>
                              <a:rPr lang="kk-KZ" sz="2800" b="0" i="1" dirty="0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pPr>
                          <m:e>
                            <m:r>
                              <a:rPr lang="kk-KZ" sz="2800" b="0" i="1" dirty="0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м</m:t>
                            </m:r>
                          </m:e>
                          <m:sup>
                            <m:r>
                              <a:rPr lang="kk-KZ" sz="2800" b="0" i="1" dirty="0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kk-KZ" sz="28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0,0005</m:t>
                        </m:r>
                        <m:sSup>
                          <m:sSupPr>
                            <m:ctrlPr>
                              <a:rPr lang="kk-KZ" sz="2800" b="0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pPr>
                          <m:e>
                            <m:r>
                              <a:rPr lang="kk-KZ" sz="2800" b="0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м</m:t>
                            </m:r>
                          </m:e>
                          <m:sup>
                            <m:r>
                              <a:rPr lang="kk-KZ" sz="2800" b="0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kk-KZ" sz="28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 </m:t>
                        </m:r>
                      </m:den>
                    </m:f>
                    <m:r>
                      <a:rPr lang="ru-RU" sz="28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=100</m:t>
                    </m:r>
                  </m:oMath>
                </a14:m>
                <a:endParaRPr lang="ru-RU" sz="2800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41" name="Прямоугольник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1682" y="3367365"/>
                <a:ext cx="3436286" cy="797206"/>
              </a:xfrm>
              <a:prstGeom prst="rect">
                <a:avLst/>
              </a:prstGeom>
              <a:blipFill>
                <a:blip r:embed="rId9"/>
                <a:stretch>
                  <a:fillRect b="-7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21036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10" grpId="0"/>
      <p:bldP spid="37" grpId="0"/>
      <p:bldP spid="22" grpId="0"/>
      <p:bldP spid="30" grpId="0"/>
      <p:bldP spid="31" grpId="0"/>
      <p:bldP spid="36" grpId="0"/>
      <p:bldP spid="4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kk-K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844032" y="1321076"/>
            <a:ext cx="1053376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Үлкен поршенға 18 кН күш әсер етеді, ал кіші поршенге 300 Н күш түсірілсе гидравликалық машина күштен қанша ұтыс береді? </a:t>
            </a:r>
            <a:endParaRPr lang="ru-RU" sz="24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l="47713" t="22194" r="17819" b="47515"/>
          <a:stretch/>
        </p:blipFill>
        <p:spPr>
          <a:xfrm>
            <a:off x="4844958" y="2183646"/>
            <a:ext cx="4433721" cy="292098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6" name="Прямоугольник 35"/>
              <p:cNvSpPr/>
              <p:nvPr/>
            </p:nvSpPr>
            <p:spPr>
              <a:xfrm>
                <a:off x="1291639" y="2335055"/>
                <a:ext cx="1096839" cy="7577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800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800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8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dirty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800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800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endParaRPr lang="ru-RU" sz="2800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6" name="Прямоугольник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1639" y="2335055"/>
                <a:ext cx="1096839" cy="757708"/>
              </a:xfrm>
              <a:prstGeom prst="rect">
                <a:avLst/>
              </a:prstGeom>
              <a:blipFill>
                <a:blip r:embed="rId3"/>
                <a:stretch>
                  <a:fillRect b="-8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Прямоугольник 39"/>
              <p:cNvSpPr/>
              <p:nvPr/>
            </p:nvSpPr>
            <p:spPr>
              <a:xfrm>
                <a:off x="1293914" y="3197142"/>
                <a:ext cx="563680" cy="7552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800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800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8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endParaRPr lang="ru-RU" sz="2800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40" name="Прямоугольник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3914" y="3197142"/>
                <a:ext cx="563680" cy="75527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рямоугольник 5"/>
          <p:cNvSpPr/>
          <p:nvPr/>
        </p:nvSpPr>
        <p:spPr>
          <a:xfrm>
            <a:off x="1739658" y="3367164"/>
            <a:ext cx="199926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0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күштен ұтыс  </a:t>
            </a:r>
            <a:endParaRPr lang="ru-RU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Прямоугольник 40"/>
              <p:cNvSpPr/>
              <p:nvPr/>
            </p:nvSpPr>
            <p:spPr>
              <a:xfrm>
                <a:off x="1282542" y="3909101"/>
                <a:ext cx="2272545" cy="7132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sz="28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18000 Н</m:t>
                        </m:r>
                      </m:num>
                      <m:den>
                        <m:r>
                          <a:rPr lang="kk-KZ" sz="28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300 Н</m:t>
                        </m:r>
                      </m:den>
                    </m:f>
                    <m:r>
                      <a:rPr lang="ru-RU" sz="28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=60</m:t>
                    </m:r>
                  </m:oMath>
                </a14:m>
                <a:r>
                  <a:rPr lang="ru-RU" sz="28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28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endParaRPr lang="ru-RU" sz="2800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41" name="Прямоугольник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2542" y="3909101"/>
                <a:ext cx="2272545" cy="71327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Овал 41"/>
          <p:cNvSpPr/>
          <p:nvPr/>
        </p:nvSpPr>
        <p:spPr>
          <a:xfrm>
            <a:off x="8065838" y="5145206"/>
            <a:ext cx="479984" cy="464024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/>
          <p:cNvSpPr/>
          <p:nvPr/>
        </p:nvSpPr>
        <p:spPr>
          <a:xfrm>
            <a:off x="6537696" y="5145206"/>
            <a:ext cx="479984" cy="464024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Овал 47"/>
          <p:cNvSpPr/>
          <p:nvPr/>
        </p:nvSpPr>
        <p:spPr>
          <a:xfrm>
            <a:off x="5039434" y="5145206"/>
            <a:ext cx="479984" cy="464024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7035691" y="5155027"/>
                <a:ext cx="62068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60</m:t>
                      </m:r>
                    </m:oMath>
                  </m:oMathPara>
                </a14:m>
                <a:endParaRPr lang="ru-RU" sz="2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5691" y="5155027"/>
                <a:ext cx="620683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Овал 64"/>
          <p:cNvSpPr/>
          <p:nvPr/>
        </p:nvSpPr>
        <p:spPr>
          <a:xfrm>
            <a:off x="6596414" y="5215571"/>
            <a:ext cx="358553" cy="33697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Прямоугольник 65"/>
              <p:cNvSpPr/>
              <p:nvPr/>
            </p:nvSpPr>
            <p:spPr>
              <a:xfrm>
                <a:off x="5519418" y="5155027"/>
                <a:ext cx="45076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6</m:t>
                      </m:r>
                    </m:oMath>
                  </m:oMathPara>
                </a14:m>
                <a:endParaRPr lang="ru-RU" sz="2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66" name="Прямоугольник 6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9418" y="5155027"/>
                <a:ext cx="450764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Прямоугольник 66"/>
              <p:cNvSpPr/>
              <p:nvPr/>
            </p:nvSpPr>
            <p:spPr>
              <a:xfrm>
                <a:off x="8563833" y="5145928"/>
                <a:ext cx="79060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60</m:t>
                      </m:r>
                      <m:r>
                        <a:rPr lang="ru-RU" sz="24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0</m:t>
                      </m:r>
                    </m:oMath>
                  </m:oMathPara>
                </a14:m>
                <a:endParaRPr lang="ru-RU" sz="2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67" name="Прямоугольник 6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3833" y="5145928"/>
                <a:ext cx="790601" cy="4616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Прямоугольник: скругленные углы 1">
            <a:extLst>
              <a:ext uri="{FF2B5EF4-FFF2-40B4-BE49-F238E27FC236}">
                <a16:creationId xmlns:a16="http://schemas.microsoft.com/office/drawing/2014/main" id="{05D6F291-6420-42E3-A94D-B2B6E8836A90}"/>
              </a:ext>
            </a:extLst>
          </p:cNvPr>
          <p:cNvSpPr/>
          <p:nvPr/>
        </p:nvSpPr>
        <p:spPr>
          <a:xfrm>
            <a:off x="979588" y="736738"/>
            <a:ext cx="2520907" cy="625066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Тапсырма</a:t>
            </a:r>
            <a:endParaRPr lang="ru-RU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6615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40" grpId="0"/>
      <p:bldP spid="6" grpId="0"/>
      <p:bldP spid="41" grpId="0"/>
      <p:bldP spid="6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Colors 185">
      <a:dk1>
        <a:srgbClr val="3F3F3F"/>
      </a:dk1>
      <a:lt1>
        <a:sysClr val="window" lastClr="FFFFFF"/>
      </a:lt1>
      <a:dk2>
        <a:srgbClr val="3F3F3F"/>
      </a:dk2>
      <a:lt2>
        <a:srgbClr val="FFFFFF"/>
      </a:lt2>
      <a:accent1>
        <a:srgbClr val="593593"/>
      </a:accent1>
      <a:accent2>
        <a:srgbClr val="FFC118"/>
      </a:accent2>
      <a:accent3>
        <a:srgbClr val="FD9144"/>
      </a:accent3>
      <a:accent4>
        <a:srgbClr val="B22C9C"/>
      </a:accent4>
      <a:accent5>
        <a:srgbClr val="852075"/>
      </a:accent5>
      <a:accent6>
        <a:srgbClr val="F30D90"/>
      </a:accent6>
      <a:hlink>
        <a:srgbClr val="A05024"/>
      </a:hlink>
      <a:folHlink>
        <a:srgbClr val="FEC037"/>
      </a:folHlink>
    </a:clrScheme>
    <a:fontScheme name="Custom 83">
      <a:majorFont>
        <a:latin typeface="Roboto Condensed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Colors 185">
      <a:dk1>
        <a:srgbClr val="3F3F3F"/>
      </a:dk1>
      <a:lt1>
        <a:sysClr val="window" lastClr="FFFFFF"/>
      </a:lt1>
      <a:dk2>
        <a:srgbClr val="3F3F3F"/>
      </a:dk2>
      <a:lt2>
        <a:srgbClr val="FFFFFF"/>
      </a:lt2>
      <a:accent1>
        <a:srgbClr val="593593"/>
      </a:accent1>
      <a:accent2>
        <a:srgbClr val="FFC118"/>
      </a:accent2>
      <a:accent3>
        <a:srgbClr val="FD9144"/>
      </a:accent3>
      <a:accent4>
        <a:srgbClr val="B22C9C"/>
      </a:accent4>
      <a:accent5>
        <a:srgbClr val="852075"/>
      </a:accent5>
      <a:accent6>
        <a:srgbClr val="F30D90"/>
      </a:accent6>
      <a:hlink>
        <a:srgbClr val="A05024"/>
      </a:hlink>
      <a:folHlink>
        <a:srgbClr val="FEC037"/>
      </a:folHlink>
    </a:clrScheme>
    <a:fontScheme name="Custom 83">
      <a:majorFont>
        <a:latin typeface="Roboto Condensed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Colors 185">
      <a:dk1>
        <a:srgbClr val="3F3F3F"/>
      </a:dk1>
      <a:lt1>
        <a:sysClr val="window" lastClr="FFFFFF"/>
      </a:lt1>
      <a:dk2>
        <a:srgbClr val="3F3F3F"/>
      </a:dk2>
      <a:lt2>
        <a:srgbClr val="FFFFFF"/>
      </a:lt2>
      <a:accent1>
        <a:srgbClr val="593593"/>
      </a:accent1>
      <a:accent2>
        <a:srgbClr val="FFC118"/>
      </a:accent2>
      <a:accent3>
        <a:srgbClr val="FD9144"/>
      </a:accent3>
      <a:accent4>
        <a:srgbClr val="B22C9C"/>
      </a:accent4>
      <a:accent5>
        <a:srgbClr val="852075"/>
      </a:accent5>
      <a:accent6>
        <a:srgbClr val="F30D90"/>
      </a:accent6>
      <a:hlink>
        <a:srgbClr val="A05024"/>
      </a:hlink>
      <a:folHlink>
        <a:srgbClr val="FEC037"/>
      </a:folHlink>
    </a:clrScheme>
    <a:fontScheme name="Custom 83">
      <a:majorFont>
        <a:latin typeface="Roboto Condensed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28304</TotalTime>
  <Words>234</Words>
  <Application>Microsoft Office PowerPoint</Application>
  <PresentationFormat>Широкоэкранный</PresentationFormat>
  <Paragraphs>108</Paragraphs>
  <Slides>10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10</vt:i4>
      </vt:variant>
    </vt:vector>
  </HeadingPairs>
  <TitlesOfParts>
    <vt:vector size="20" baseType="lpstr">
      <vt:lpstr>Arial</vt:lpstr>
      <vt:lpstr>Calibri</vt:lpstr>
      <vt:lpstr>Cambria Math</vt:lpstr>
      <vt:lpstr>Roboto Condensed</vt:lpstr>
      <vt:lpstr>Source Sans Pro</vt:lpstr>
      <vt:lpstr>Tahoma</vt:lpstr>
      <vt:lpstr>Times New Roman</vt:lpstr>
      <vt:lpstr>Office Theme</vt:lpstr>
      <vt:lpstr>1_Office Theme</vt:lpstr>
      <vt:lpstr>2_Office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ICONIC</dc:title>
  <dc:creator>Musedsmh</dc:creator>
  <cp:lastModifiedBy>Пользователь</cp:lastModifiedBy>
  <cp:revision>3517</cp:revision>
  <dcterms:created xsi:type="dcterms:W3CDTF">2017-01-10T11:09:36Z</dcterms:created>
  <dcterms:modified xsi:type="dcterms:W3CDTF">2021-03-01T11:49:37Z</dcterms:modified>
</cp:coreProperties>
</file>