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6" r:id="rId2"/>
    <p:sldId id="309" r:id="rId3"/>
    <p:sldId id="274" r:id="rId4"/>
    <p:sldId id="312" r:id="rId5"/>
    <p:sldId id="313" r:id="rId6"/>
    <p:sldId id="314" r:id="rId7"/>
    <p:sldId id="316" r:id="rId8"/>
    <p:sldId id="310" r:id="rId9"/>
    <p:sldId id="315" r:id="rId10"/>
    <p:sldId id="317" r:id="rId11"/>
    <p:sldId id="319" r:id="rId12"/>
    <p:sldId id="320" r:id="rId13"/>
    <p:sldId id="321" r:id="rId14"/>
    <p:sldId id="322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Users\user\Desktop\&#1080;&#1089;&#1090;&#1086;&#1088;&#1080;&#1103;%20&#1050;&#1055;.mp4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user\Desktop\&#1043;&#1086;&#1083;&#1086;&#1089;%20003.m4a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179512" y="2928934"/>
            <a:ext cx="8568951" cy="199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ru-RU" altLang="en-US" sz="2400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ТЕМА УРОКА: </a:t>
            </a:r>
          </a:p>
          <a:p>
            <a:pPr algn="ctr">
              <a:buClr>
                <a:srgbClr val="000000"/>
              </a:buClr>
            </a:pPr>
            <a:r>
              <a:rPr lang="ru-RU" altLang="en-US" sz="24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Л.Н. Толстой «Кавказский пленник» (1 урок)</a:t>
            </a:r>
          </a:p>
          <a:p>
            <a:pPr algn="ctr">
              <a:buClr>
                <a:srgbClr val="000000"/>
              </a:buClr>
            </a:pPr>
            <a:r>
              <a:rPr lang="ru-RU" altLang="en-US" sz="24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Раздел </a:t>
            </a:r>
            <a:r>
              <a:rPr lang="ru-RU" altLang="en-US" sz="2400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</a:t>
            </a:r>
            <a:r>
              <a:rPr lang="ru-RU" altLang="en-US" sz="24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«Культура: характер и личность»</a:t>
            </a:r>
            <a:endParaRPr lang="ru-RU" altLang="en-US" sz="24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ctr">
              <a:buClr>
                <a:srgbClr val="000000"/>
              </a:buClr>
            </a:pPr>
            <a:r>
              <a:rPr lang="kk-KZ" altLang="ru-RU" sz="24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7</a:t>
            </a:r>
            <a:r>
              <a:rPr lang="en-US" altLang="ru-RU" sz="24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класс с казахским языком обучения</a:t>
            </a:r>
          </a:p>
          <a:p>
            <a:pPr algn="ctr">
              <a:buClr>
                <a:srgbClr val="000000"/>
              </a:buClr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187624" y="5877272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259632" y="6021288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37171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1547664" y="404664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40466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84040" y="332656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Проверь себя: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429309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286000" y="414908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4674048"/>
            <a:ext cx="77048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</a:rPr>
              <a:t>.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755576" y="1194608"/>
            <a:ext cx="784887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1.Друзья познаются в беде.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Сам погибай , а товарища выручай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6.Смелому – уважение, трусу – презрение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Познаются – несов.в.,изъявит. накл.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тмерь, отрежь – сов.в.,повел.накл.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 бы – несов.в., усл.накл.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одстелил бы – сов.в.,усл.накл.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 ждут – несов.в.,изъявит.накл.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огибай, выручай – несов.в.,повел.накл.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1547664" y="404664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40466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84040" y="332656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429309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286000" y="414908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4674048"/>
            <a:ext cx="77048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</a:rPr>
              <a:t>.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39552" y="1180582"/>
            <a:ext cx="75608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Прием  «Телеграмма»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Напишите в телеграмме пожелание герою произведения.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1547664" y="404664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40466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84040" y="332656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</a:t>
            </a:r>
            <a:r>
              <a:rPr lang="kk-K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429309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286000" y="414908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4674048"/>
            <a:ext cx="77048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</a:rPr>
              <a:t>.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-212588"/>
            <a:ext cx="799288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3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Жилину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желаю вам скорейшего</a:t>
            </a:r>
            <a:r>
              <a:rPr kumimoji="0" lang="kk-KZ" sz="36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освобождения из плена.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Костылину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Цените дружбу.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1547664" y="404664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40466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429309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286000" y="414908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4674048"/>
            <a:ext cx="77048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</a:rPr>
              <a:t>.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1449405"/>
            <a:ext cx="79928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3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43608" y="260648"/>
            <a:ext cx="63367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899592" y="1230577"/>
            <a:ext cx="7632848" cy="50167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Стратегия 5 – 5 – 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1.прочитайте пять  предложений, раскрывающих основное содержание текста.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найдите ключевые  словосочетания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определите основную  мысль, выразите ее одним словом.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предложений: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1.Офицер Жилин поехал домой проведать старую мать.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2.К нему присоединился Костылин,у которого было заряженное ружье.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3.Они нарвались на отряд татар.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4.Костылин, увидев, что татары гонятся за Жилиным, развернул коня и стал убегать.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5.Татары ранили коня под Жилиным, который упав, придавил  ему ногу, татары  взяли в плен  Жилина.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словосочетаний: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слово: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1547664" y="404664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40466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84040" y="332656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429309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286000" y="414908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4674048"/>
            <a:ext cx="77048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</a:rPr>
              <a:t>.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1449405"/>
            <a:ext cx="79928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3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75656" y="332656"/>
            <a:ext cx="56166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Итоги  урока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899592" y="1483350"/>
            <a:ext cx="727280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Вы узнали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историю создания и содержание 1,2 части рассказа «Кавказский пленник»;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отвечали на вопросы по содержанию текста;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находили и определяли  глаголы совершенного и несовершенного вида в условном,   изъявительном и повелительном наклонении. 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13139" y="347003"/>
            <a:ext cx="75177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1052736"/>
            <a:ext cx="68407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                                        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Цели обучения: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7.2.5.1 - участвовать в диалоге, обмениваясь мнениями по предложенной теме; 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7.5.1.2-выбирать и использовать соответствующий ситуации общения глагол совершенного и несовершенного вида в условном, изъявительном и повелительном наклонении;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54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1547664" y="404664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40466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История создания  рассказа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история КП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67544" y="1142999"/>
            <a:ext cx="8136904" cy="528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1547664" y="404664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476672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кп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1196753"/>
            <a:ext cx="3672408" cy="2592287"/>
          </a:xfrm>
          <a:prstGeom prst="rect">
            <a:avLst/>
          </a:prstGeom>
          <a:noFill/>
        </p:spPr>
      </p:pic>
      <p:pic>
        <p:nvPicPr>
          <p:cNvPr id="1027" name="Picture 3" descr="C:\Users\user\Desktop\кп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1196752"/>
            <a:ext cx="3888432" cy="2592288"/>
          </a:xfrm>
          <a:prstGeom prst="rect">
            <a:avLst/>
          </a:prstGeom>
          <a:noFill/>
        </p:spPr>
      </p:pic>
      <p:pic>
        <p:nvPicPr>
          <p:cNvPr id="1028" name="Picture 4" descr="C:\Users\user\Desktop\кп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4005064"/>
            <a:ext cx="3888432" cy="2232248"/>
          </a:xfrm>
          <a:prstGeom prst="rect">
            <a:avLst/>
          </a:prstGeom>
          <a:noFill/>
        </p:spPr>
      </p:pic>
      <p:pic>
        <p:nvPicPr>
          <p:cNvPr id="1029" name="Picture 5" descr="C:\Users\user\Desktop\кп6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4077072"/>
            <a:ext cx="3649588" cy="216024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403648" y="332656"/>
            <a:ext cx="6569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с текстом “Кавказский пленник”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Голос 00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467544" y="277416"/>
            <a:ext cx="792088" cy="70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12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1547664" y="404664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39" y="471055"/>
            <a:ext cx="6052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кп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268760"/>
            <a:ext cx="3456384" cy="2160240"/>
          </a:xfrm>
          <a:prstGeom prst="rect">
            <a:avLst/>
          </a:prstGeom>
          <a:noFill/>
        </p:spPr>
      </p:pic>
      <p:pic>
        <p:nvPicPr>
          <p:cNvPr id="2051" name="Picture 3" descr="C:\Users\user\Desktop\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1268760"/>
            <a:ext cx="3456384" cy="2160240"/>
          </a:xfrm>
          <a:prstGeom prst="rect">
            <a:avLst/>
          </a:prstGeom>
          <a:noFill/>
        </p:spPr>
      </p:pic>
      <p:pic>
        <p:nvPicPr>
          <p:cNvPr id="2052" name="Picture 4" descr="C:\Users\user\Desktop\кп1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3789040"/>
            <a:ext cx="3456384" cy="2232248"/>
          </a:xfrm>
          <a:prstGeom prst="rect">
            <a:avLst/>
          </a:prstGeom>
          <a:noFill/>
        </p:spPr>
      </p:pic>
      <p:pic>
        <p:nvPicPr>
          <p:cNvPr id="2053" name="Picture 5" descr="C:\Users\user\Desktop\кп1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3789040"/>
            <a:ext cx="3456384" cy="224179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475656" y="620688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1547664" y="404664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2420888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11560" y="1490767"/>
            <a:ext cx="792088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1.Почему рассказ называется «Кавказский пленник»?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2.Какова причина, заставившая Жилина  отправиться в путь?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3.В чем заключалась опасность пути?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Как договорились вести себя герои, уезжая от обоза, и как себя вели, столкнувшись с горцами?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Как определилась судьба Жилина, затем и Костылина в плену?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6.Что заставляет Жилина торговаться с татарами и написать письмо на несуществующий адрес?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332656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Задание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1.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Ответьте на вопросы. Подкрепляйте свои ответы словами из текста.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1547664" y="404664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40466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84040" y="332656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Проверь себя: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1340768"/>
            <a:ext cx="799288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1.Почему рассказ называется «Кавказский пленник»?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Потому что главный герой рассказа попал в плен на Кавказе.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тексте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Татары выстрелили и ранили коня под Жилиным. Упал он и придавил герою ногу. Татары на него навалились, связали и повезли к себе в аул. </a:t>
            </a:r>
            <a:b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2.Какова причина, заставившая Жилина  отправиться в путь?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получил письмо от  матери, которая просила его приехать домой повидаться.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тексте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Как – то раз получил он письмо от матери, в котором она просила сына приехать домой повидаться с ней, быть может в последний раз.</a:t>
            </a:r>
          </a:p>
          <a:p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429309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286000" y="414908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4674048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3.В чем заключалась опасность пути?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rgbClr val="002060"/>
                </a:solidFill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пути можно было встретить татар.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тексте: 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Здесь можно было на татар нарваться</a:t>
            </a:r>
            <a:r>
              <a:rPr lang="kk-KZ" sz="2000" dirty="0" smtClean="0">
                <a:solidFill>
                  <a:srgbClr val="002060"/>
                </a:solidFill>
              </a:rPr>
              <a:t>.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95536" y="6525344"/>
            <a:ext cx="8496944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323529" y="332656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Как договорились вести себя герои, уезжая от обоза, и как себя вели, столкнувшись с горцами?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Договорились держаться вместе, но Костылин предал Жилина, бросив его одного с горцами,  убегая от погони.</a:t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тексте: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Жилин быстро коня развернул и поскакал вниз. Костылину кричит, чтобы тот ружье вынимал. Но офицер, увидев, что татары за Жилиным гонятся, развернул своего коня и стал убегать от них. 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67544" y="2348880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5.Как определилась судьба Жилина, затем и Костылина в плену?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них потребовали  написать домой письма о выкупе.</a:t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тексте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:Рыжий татарин, взявший их в  плен ,за долги отдал Жилина черному татарину Абдул -  Мурату, тот, в свою очередь, потребовал,  чтобы Жилин написал письмо домой с просьбой выкупить его за три тысячи рублей. Жилин наотрез отказался писать письмо, он был смелым человеком, в отличие от Костылина, с которого запросили пять тысяч рублей. Когда Жилину сказали, что убьют его, если не напишет, он ответил, что не даст более пятисот рублей. А если и убьют, то не получат и этих пятисот. Абдул – Мурат был восхищен храбростью Жилина.</a:t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6.Что заставляет Жилина торговаться с татарами и написать письмо на несуществующий адрес?  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Пожалел мать.</a:t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тексте: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Он знал, что матери не собрать таких денег, к тому же он решил бежать из плена во что бы то ни стало.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54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95536" y="6525344"/>
            <a:ext cx="8496944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13139" y="347003"/>
            <a:ext cx="75177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67544" y="403666"/>
            <a:ext cx="784887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2. Найдите пословицы, соответствующие теме рассказа, выпишите глаголы и определите вид  и наклонение глаголов.</a:t>
            </a:r>
            <a:b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1.Друзья познаются в беде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2.Семь раз отмерь, один раз отрежь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3.Знал бы где упадешь – соломки бы подстелил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4.Семеро одного не ждут.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5.Сам погибай , а товарища выручай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6.Смелому – уважение, трусу – презрение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54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544</Words>
  <Application>Microsoft Office PowerPoint</Application>
  <PresentationFormat>Экран (4:3)</PresentationFormat>
  <Paragraphs>149</Paragraphs>
  <Slides>15</Slides>
  <Notes>15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TimesNewRomanPSMT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116</cp:revision>
  <dcterms:created xsi:type="dcterms:W3CDTF">2020-07-18T05:19:20Z</dcterms:created>
  <dcterms:modified xsi:type="dcterms:W3CDTF">2024-12-11T14:21:14Z</dcterms:modified>
</cp:coreProperties>
</file>