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75" r:id="rId4"/>
    <p:sldId id="276" r:id="rId5"/>
    <p:sldId id="277" r:id="rId6"/>
    <p:sldId id="278" r:id="rId7"/>
    <p:sldId id="285" r:id="rId8"/>
    <p:sldId id="280" r:id="rId9"/>
    <p:sldId id="281" r:id="rId10"/>
    <p:sldId id="282" r:id="rId11"/>
    <p:sldId id="283" r:id="rId12"/>
    <p:sldId id="284" r:id="rId13"/>
    <p:sldId id="269" r:id="rId14"/>
    <p:sldId id="286" r:id="rId15"/>
    <p:sldId id="26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user\Desktop\AUD-20201031-WA0028.m4a" TargetMode="Externa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259632" y="5877272"/>
            <a:ext cx="6912768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331640" y="5805264"/>
            <a:ext cx="6840760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683568" y="2780928"/>
            <a:ext cx="81369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                                    </a:t>
            </a:r>
            <a:r>
              <a:rPr lang="ru-RU" altLang="en-US" sz="2400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ТЕМА УРОКА: </a:t>
            </a:r>
            <a:br>
              <a:rPr lang="ru-RU" altLang="en-US" sz="2400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</a:br>
            <a:r>
              <a:rPr lang="ru-RU" altLang="en-US" sz="2400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           Л.Н. Толстой «Кавказский пленник» (2 урок)</a:t>
            </a:r>
            <a:br>
              <a:rPr lang="ru-RU" altLang="en-US" sz="2400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</a:br>
            <a:r>
              <a:rPr lang="ru-RU" altLang="en-US" sz="2400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              Раздел : «Культура: характер и личность»</a:t>
            </a:r>
            <a:br>
              <a:rPr lang="ru-RU" altLang="en-US" sz="2400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</a:br>
            <a:r>
              <a:rPr lang="ru-RU" altLang="en-US" sz="2400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                </a:t>
            </a:r>
            <a:r>
              <a:rPr lang="kk-KZ" altLang="ru-RU" sz="2400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7</a:t>
            </a:r>
            <a:r>
              <a:rPr lang="en-US" altLang="ru-RU" sz="2400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ru-RU" altLang="ru-RU" sz="2400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класс с казахским языком обучения</a:t>
            </a:r>
            <a:br>
              <a:rPr lang="ru-RU" altLang="ru-RU" sz="2400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</a:br>
            <a:r>
              <a:rPr lang="ru-RU" altLang="ru-RU" sz="2400" b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                    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-33116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3743440" y="3244334"/>
            <a:ext cx="26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403648" y="332656"/>
            <a:ext cx="64087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Примерный   ответ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1340769"/>
            <a:ext cx="820891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Прошел месяц в плену. Костылин писал письма домой, ждал денег. Почти все время спал.</a:t>
            </a:r>
          </a:p>
          <a:p>
            <a:pPr>
              <a:buNone/>
            </a:pP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Жилин знакомился с жизнью в ауле, ходил, присматривался, прислушивался, по ночам рыл лаз в сарае. Однажды сделал куклу для Дины, в благодарность она принесла ему сырные лепешки, молоко.  Татары к нему относились с уважением, обращались с различными просьбами  то часы отремонтировать,  то обращались к нему как к лекарю. Он ждал удобного случая, чтобы бежать.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Autofit/>
          </a:bodyPr>
          <a:lstStyle/>
          <a:p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Заполните третий столбик таблицы “З-Х-У”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99592" y="1397000"/>
          <a:ext cx="7704855" cy="4984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82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82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82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46082">
                <a:tc>
                  <a:txBody>
                    <a:bodyPr/>
                    <a:lstStyle/>
                    <a:p>
                      <a:pPr algn="ctr"/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Знал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Хочу  узнать 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Узнал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608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608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4608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Примерный ответ: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12776"/>
          <a:ext cx="8229600" cy="4968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4213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УЗНАЛ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213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.О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дружбе Жилина с Диной</a:t>
                      </a:r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213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2.О готовящемся побеге из плена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4213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3.Об отношений</a:t>
                      </a:r>
                      <a:r>
                        <a:rPr lang="kk-K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местных жителей к пленникам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799642" y="339090"/>
            <a:ext cx="3615305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alt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471" y="1218583"/>
            <a:ext cx="8218197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2132856"/>
            <a:ext cx="7704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Напишите синквейн к фамилии Костылин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-33116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3743440" y="3244334"/>
            <a:ext cx="26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403648" y="332656"/>
            <a:ext cx="39969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Итоги  урока</a:t>
            </a:r>
            <a:endParaRPr lang="kk-KZ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1340768"/>
            <a:ext cx="761459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 узнали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содержание 3, 4 части рассказа «Кавказский пленник»;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пересказали содержание, используя приемы сжатия текста;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-использовали глаголы совершенного и несовершенного видов.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Прямоугольник 15"/>
          <p:cNvSpPr/>
          <p:nvPr/>
        </p:nvSpPr>
        <p:spPr>
          <a:xfrm>
            <a:off x="848434" y="1151879"/>
            <a:ext cx="751772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урока</a:t>
            </a:r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467544" y="1813466"/>
            <a:ext cx="813690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7.2.2.1  - пересказывать содержание, используя различные приемы сжатия текста;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7.5.1.2- выбирать и использовать соответствующий ситуации общения глагол совершенного и несовершенного вида в условном, изъявительном и повелительном наклонении.</a:t>
            </a:r>
            <a:endParaRPr kumimoji="0" lang="kk-KZ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Прямоугольник 15"/>
          <p:cNvSpPr/>
          <p:nvPr/>
        </p:nvSpPr>
        <p:spPr>
          <a:xfrm>
            <a:off x="813139" y="347003"/>
            <a:ext cx="68552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ru-RU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7584" y="764704"/>
            <a:ext cx="7056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99592" y="260648"/>
            <a:ext cx="6912768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Заполните таблицу «З -  Х - У». </a:t>
            </a:r>
            <a:b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611559" y="1196752"/>
          <a:ext cx="7920882" cy="5112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2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02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02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22514">
                <a:tc>
                  <a:txBody>
                    <a:bodyPr/>
                    <a:lstStyle/>
                    <a:p>
                      <a:pPr algn="ctr"/>
                      <a:r>
                        <a:rPr lang="kk-KZ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Знаю</a:t>
                      </a:r>
                      <a:endParaRPr lang="ru-RU" sz="28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Хочу  узнать</a:t>
                      </a:r>
                      <a:endParaRPr lang="ru-RU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Узнал</a:t>
                      </a:r>
                      <a:endParaRPr lang="ru-RU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251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251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251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251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 flipV="1">
            <a:off x="664062" y="836712"/>
            <a:ext cx="8090068" cy="72008"/>
          </a:xfrm>
        </p:spPr>
        <p:txBody>
          <a:bodyPr>
            <a:noAutofit/>
          </a:bodyPr>
          <a:lstStyle/>
          <a:p>
            <a:pPr algn="l"/>
            <a:r>
              <a:rPr lang="ru-RU" sz="2400" b="1" dirty="0" smtClean="0">
                <a:solidFill>
                  <a:schemeClr val="tx1"/>
                </a:solidFill>
              </a:rPr>
              <a:t/>
            </a:r>
            <a:br>
              <a:rPr lang="ru-RU" sz="2400" b="1" dirty="0" smtClean="0">
                <a:solidFill>
                  <a:schemeClr val="tx1"/>
                </a:solidFill>
              </a:rPr>
            </a:br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47665" y="260648"/>
            <a:ext cx="41795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Примерные ответы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683567" y="1052736"/>
          <a:ext cx="7872537" cy="5056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41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4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41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6408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32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Знаю</a:t>
                      </a:r>
                      <a:endParaRPr lang="ru-RU" sz="320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Хочу  узнать 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Узнал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640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1. “Кавказский пленник” – рассказ - быль</a:t>
                      </a:r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1.Как жилось Жилину и Костылину в плену</a:t>
                      </a:r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40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2. Главные герои – офицеры Жилин и Костылин попали в плен</a:t>
                      </a:r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2.Как складывались отношения</a:t>
                      </a:r>
                      <a:r>
                        <a:rPr lang="kk-KZ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 местными жителями</a:t>
                      </a:r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640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3.Костылин предал Жилина</a:t>
                      </a:r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3.Простит ли Жилин предательство</a:t>
                      </a:r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  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634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664062" y="908720"/>
            <a:ext cx="8090068" cy="4536504"/>
          </a:xfrm>
        </p:spPr>
        <p:txBody>
          <a:bodyPr>
            <a:noAutofit/>
          </a:bodyPr>
          <a:lstStyle/>
          <a:p>
            <a:pPr algn="l"/>
            <a:r>
              <a:rPr lang="ru-RU" sz="2400" b="1" dirty="0">
                <a:solidFill>
                  <a:schemeClr val="tx1"/>
                </a:solidFill>
              </a:rPr>
              <a:t/>
            </a:r>
            <a:br>
              <a:rPr lang="ru-RU" sz="2400" b="1" dirty="0">
                <a:solidFill>
                  <a:schemeClr val="tx1"/>
                </a:solidFill>
              </a:rPr>
            </a:b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836712"/>
            <a:ext cx="720080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Работа с текстом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Послушайте 3,4  части </a:t>
            </a: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рассказа «Кавказский пленник».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pic>
        <p:nvPicPr>
          <p:cNvPr id="1026" name="Picture 2" descr="C:\Users\user\Desktop\b2xpvzbk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2780928"/>
            <a:ext cx="3960440" cy="2880320"/>
          </a:xfrm>
          <a:prstGeom prst="rect">
            <a:avLst/>
          </a:prstGeom>
          <a:noFill/>
        </p:spPr>
      </p:pic>
      <p:pic>
        <p:nvPicPr>
          <p:cNvPr id="9" name="Picture 2" descr="C:\Users\user\Desktop\2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4860032" y="2780928"/>
            <a:ext cx="3816424" cy="2880320"/>
          </a:xfrm>
          <a:prstGeom prst="rect">
            <a:avLst/>
          </a:prstGeom>
          <a:noFill/>
        </p:spPr>
      </p:pic>
      <p:pic>
        <p:nvPicPr>
          <p:cNvPr id="10" name="AUD-20201031-WA0028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 cstate="print"/>
          <a:stretch>
            <a:fillRect/>
          </a:stretch>
        </p:blipFill>
        <p:spPr>
          <a:xfrm>
            <a:off x="5652120" y="2132856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345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627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3743440" y="3244334"/>
            <a:ext cx="26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pic>
        <p:nvPicPr>
          <p:cNvPr id="2051" name="Picture 3" descr="C:\Users\user\Desktop\3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1052736"/>
            <a:ext cx="3744416" cy="2448272"/>
          </a:xfrm>
          <a:prstGeom prst="rect">
            <a:avLst/>
          </a:prstGeom>
          <a:noFill/>
        </p:spPr>
      </p:pic>
      <p:pic>
        <p:nvPicPr>
          <p:cNvPr id="2052" name="Picture 4" descr="C:\Users\user\Desktop\2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332656"/>
            <a:ext cx="3600400" cy="2448272"/>
          </a:xfrm>
          <a:prstGeom prst="rect">
            <a:avLst/>
          </a:prstGeom>
          <a:noFill/>
        </p:spPr>
      </p:pic>
      <p:pic>
        <p:nvPicPr>
          <p:cNvPr id="2053" name="Picture 5" descr="C:\Users\user\Desktop\4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3933056"/>
            <a:ext cx="3816424" cy="2376264"/>
          </a:xfrm>
          <a:prstGeom prst="rect">
            <a:avLst/>
          </a:prstGeom>
          <a:noFill/>
        </p:spPr>
      </p:pic>
      <p:pic>
        <p:nvPicPr>
          <p:cNvPr id="2054" name="Picture 6" descr="C:\Users\user\Desktop\36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9552" y="3284984"/>
            <a:ext cx="3600400" cy="25922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3743440" y="3244334"/>
            <a:ext cx="26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548680"/>
            <a:ext cx="82809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Задание 1. Используя прием “Прямоугольник – комната”, запишите качества  Жилина и Костылина, которые раскрылись во время их  нахождения в плену.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kk-KZ" sz="2000" b="1" i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Добрый (думает о матери, жалеет ее);надеется на себя, обдумывает побег; слабый человек, на себя не надеется; сумел прижиться в ауле; ждет помощи от матери;  не может сидеть без дела, мастер; всем помогает, даже врагам; раскис, упал духом; ему интересны другие люди; любит детей; слабый человек; деятельный человек; не принимает других людей; ему интересны другие люди; часто спит.</a:t>
            </a:r>
            <a:endParaRPr lang="ru-RU" sz="2000" b="1" i="1" dirty="0">
              <a:solidFill>
                <a:srgbClr val="00206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3789040"/>
            <a:ext cx="4104456" cy="2520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Жилин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88024" y="3789040"/>
            <a:ext cx="3888432" cy="2520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Костылин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5721499"/>
          </a:xfrm>
        </p:spPr>
        <p:txBody>
          <a:bodyPr/>
          <a:lstStyle/>
          <a:p>
            <a:r>
              <a:rPr lang="kk-KZ" dirty="0" smtClean="0"/>
              <a:t>                      </a:t>
            </a:r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Проверь себя: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1628800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268760"/>
            <a:ext cx="4536504" cy="2520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Жилин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95936" y="3933056"/>
            <a:ext cx="4752528" cy="2592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Костылин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119675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Добрый, любит  детей, ему интересны другие  люди, прижился  в  ауле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0" y="1628800"/>
            <a:ext cx="2880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мастер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611560" y="1772816"/>
            <a:ext cx="4571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лекарь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043608" y="3212976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Надеется на себя, обдумывает побег,  деятельный  человек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4427984" y="4005065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ждет помощи от матери, ни с кем не общается,  упал духом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4139952" y="4509120"/>
            <a:ext cx="33214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Р</a:t>
            </a:r>
          </a:p>
          <a:p>
            <a:r>
              <a:rPr lang="kk-KZ" dirty="0" smtClean="0"/>
              <a:t>А</a:t>
            </a:r>
          </a:p>
          <a:p>
            <a:r>
              <a:rPr lang="kk-KZ" dirty="0" smtClean="0"/>
              <a:t>С</a:t>
            </a:r>
          </a:p>
          <a:p>
            <a:r>
              <a:rPr lang="kk-KZ" dirty="0" smtClean="0"/>
              <a:t>К</a:t>
            </a:r>
          </a:p>
          <a:p>
            <a:r>
              <a:rPr lang="kk-KZ" dirty="0" smtClean="0"/>
              <a:t>И</a:t>
            </a:r>
          </a:p>
          <a:p>
            <a:r>
              <a:rPr lang="kk-KZ" dirty="0" smtClean="0"/>
              <a:t>С</a:t>
            </a:r>
          </a:p>
          <a:p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8388424" y="4509120"/>
            <a:ext cx="28803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С</a:t>
            </a:r>
          </a:p>
          <a:p>
            <a:r>
              <a:rPr lang="kk-KZ" dirty="0" smtClean="0"/>
              <a:t>П</a:t>
            </a:r>
          </a:p>
          <a:p>
            <a:r>
              <a:rPr lang="kk-KZ" dirty="0" smtClean="0"/>
              <a:t>И</a:t>
            </a:r>
          </a:p>
          <a:p>
            <a:r>
              <a:rPr lang="kk-KZ" dirty="0" smtClean="0"/>
              <a:t>Т</a:t>
            </a:r>
          </a:p>
          <a:p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4860032" y="5877273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Не надеется на себя, слабый человек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3743440" y="3244334"/>
            <a:ext cx="26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403648" y="332656"/>
            <a:ext cx="3996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endParaRPr lang="kk-KZ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1556792"/>
            <a:ext cx="82809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Месяц, письмо, деньги, спит, жизнь в ауле, рукодельничает, куклы, Дина, лепешки, лекарь, уважение, лаз, бежать.</a:t>
            </a:r>
            <a:endParaRPr lang="ru-RU" sz="3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188640"/>
            <a:ext cx="741682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Задание 2. Перескажите 3-ю часть рассказа по ключевым словам: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</TotalTime>
  <Words>501</Words>
  <Application>Microsoft Office PowerPoint</Application>
  <PresentationFormat>Экран (4:3)</PresentationFormat>
  <Paragraphs>99</Paragraphs>
  <Slides>15</Slides>
  <Notes>12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Calibri</vt:lpstr>
      <vt:lpstr>Century Gothic</vt:lpstr>
      <vt:lpstr>Comfortaa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Рефлексия</vt:lpstr>
      <vt:lpstr>Примерный ответ: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36</cp:revision>
  <dcterms:created xsi:type="dcterms:W3CDTF">2020-07-18T05:19:20Z</dcterms:created>
  <dcterms:modified xsi:type="dcterms:W3CDTF">2024-12-11T14:22:05Z</dcterms:modified>
</cp:coreProperties>
</file>