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01" r:id="rId2"/>
    <p:sldId id="258" r:id="rId3"/>
    <p:sldId id="274" r:id="rId4"/>
    <p:sldId id="298" r:id="rId5"/>
    <p:sldId id="318" r:id="rId6"/>
    <p:sldId id="319" r:id="rId7"/>
    <p:sldId id="320" r:id="rId8"/>
    <p:sldId id="321" r:id="rId9"/>
    <p:sldId id="322" r:id="rId10"/>
    <p:sldId id="259" r:id="rId11"/>
    <p:sldId id="302" r:id="rId12"/>
    <p:sldId id="278" r:id="rId13"/>
    <p:sldId id="280" r:id="rId14"/>
    <p:sldId id="268" r:id="rId15"/>
    <p:sldId id="269" r:id="rId16"/>
    <p:sldId id="323" r:id="rId17"/>
    <p:sldId id="284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26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libking.ru/books/sf-/sf/584839-4-sergey-abramov-vyshe-radugi-povesti.html" TargetMode="Externa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libking.ru/books/sf-/sf/584839-4-sergey-abramov-vyshe-radugi-povesti.html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king.ru/books/sf-/sf/584839-4-sergey-abramov-vyshe-radugi-povesti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king.ru/books/sf-/sf/584839-4-sergey-abramov-vyshe-radugi-povesti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king.ru/books/sf-/sf/584839-4-sergey-abramov-vyshe-radugi-povesti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king.ru/books/sf-/sf/584839-4-sergey-abramov-vyshe-radugi-povesti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king.ru/books/sf-/sf/584839-4-sergey-abramov-vyshe-radugi-povest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kk-KZ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С.А.Абрамов. «Выше радуги»</a:t>
            </a:r>
            <a:endParaRPr lang="en-ID" sz="2500" b="1" dirty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7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14338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071802" y="142852"/>
            <a:ext cx="312780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2844" y="928670"/>
            <a:ext cx="7715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Джинн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дух, демон у народов Аравии, Египта, Сирии и Северной Африки</a:t>
            </a:r>
          </a:p>
          <a:p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Тюрбан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чалма</a:t>
            </a:r>
          </a:p>
          <a:p>
            <a:r>
              <a:rPr 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Жилеточка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мужская или женская верхняя одежда без рукавов</a:t>
            </a:r>
          </a:p>
          <a:p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Заклинание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 ритуально-магической речи</a:t>
            </a:r>
          </a:p>
          <a:p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Дар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способность, талант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Выше Радуги. Повести (fb2) | Флибус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3286124"/>
            <a:ext cx="4695825" cy="31099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14282" y="1000108"/>
            <a:ext cx="6000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Письменно ответьте на вопросы: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1.Как зовут главного героя? 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2.От какого лица ведется повествование?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3.Кто приснился Алику?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4.Какое условие поставил джинн?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6" name="Picture 2" descr="Выше Радуги. Повести (fb2) | Флибус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142985"/>
            <a:ext cx="3143240" cy="485778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0" y="435769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5"/>
              </a:rPr>
              <a:t>https://libking.ru/books/sf-/sf/584839-4-sergey-abramov-vyshe-radugi-povesti.html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428604"/>
            <a:ext cx="2786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143240" y="1142984"/>
            <a:ext cx="5772136" cy="328614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1.Как зовут главного героя?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Алик Радуга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2.От какого лица ведется повествование?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 3-го лица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3.Кто приснился Алику? 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Джинн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4.Какое условие поставил джинн? </a:t>
            </a:r>
            <a: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лгать</a:t>
            </a:r>
            <a:endParaRPr lang="ru-RU" sz="27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рямоугольник 13"/>
          <p:cNvSpPr/>
          <p:nvPr/>
        </p:nvSpPr>
        <p:spPr>
          <a:xfrm>
            <a:off x="2500298" y="428604"/>
            <a:ext cx="3571900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 descr="Выше Радуги. Повести (fb2) | Флибус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214422"/>
            <a:ext cx="2643206" cy="4643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0" y="-19713"/>
            <a:ext cx="9344901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14282" y="1000108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Заполните данную ниже таблицу (по тексту)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42910" y="1643049"/>
          <a:ext cx="8358246" cy="4199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8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6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8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Герой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Действия (поступки)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Авторская позиция (как, с какими чувствами/ словами автор описывает героя)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184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184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1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00066"/>
          </a:xfrm>
        </p:spPr>
        <p:txBody>
          <a:bodyPr>
            <a:noAutofit/>
          </a:bodyPr>
          <a:lstStyle/>
          <a:p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285720" y="1071546"/>
          <a:ext cx="8358245" cy="5374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8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6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56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Герой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Действия (поступки)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Авторская позиция (как, с какими чувствами/ словами автор описывает героя)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93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1.Алик Радуга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1.Находит в реке кувшин.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2.Встречается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джинном.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1.Алик в предчувствии небывалого чуда.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2.Зачарованно смотрит на сизый дым.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4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2.Джинн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Выходит из кувшина в форме сизого дыма, постепенно приобретая строгие формы пожилого гражданина.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Благодарный своему освободителю.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51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42267" y="1008597"/>
            <a:ext cx="81369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1142984"/>
            <a:ext cx="5786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Правописание  гласных и согласных в корне слова. 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1.Чтобы правильно написать слово с безударным гласным в корне (а, о, и, е, я) нужно изменить слово так, чтобы безударный стал ударным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(п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терка – п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ть, 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ряк - 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ре)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Чтобы правильно написать слово с глухим или звонким согласным в корне, нужно изменить слово так, чтобы после согласного стоял гласный: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поез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поез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а, мя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кий – мя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ок.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3.Чтобы правильно написать слово с непроизносимым согласным в корне, нужно подобрать однокоренное слово, в котором этот согласный произносится отчетливо: 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звез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ный – звез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82187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77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638" y="1052736"/>
            <a:ext cx="83527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-Выпишите  из текста слова с пропущенными буквами и подберите  проверочные слова. 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Светит со…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нце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Он  сбрасывает  джинсы,  сандалеты,  стаскивает 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футболочку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входит в р…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Поплавав так минут десять,  Алик возвращается к 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…у. Он  твердой походкой рулит  к берегу,  и в груди его что-то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сла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…ко сжимается. Пожилой гражданин  в 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лотых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шлепанцах без задников. Говорит  он  на  хорошем  русском  языке,  и  это  не  должно  вызывать уд…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вления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гото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…! </a:t>
            </a:r>
          </a:p>
          <a:p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Какие буквы пропущены? Почему?</a:t>
            </a:r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10" name="Полилиния 9"/>
          <p:cNvSpPr/>
          <p:nvPr/>
        </p:nvSpPr>
        <p:spPr>
          <a:xfrm>
            <a:off x="3178593" y="1611201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285720" y="1285860"/>
            <a:ext cx="7772400" cy="2214578"/>
          </a:xfrm>
        </p:spPr>
        <p:txBody>
          <a:bodyPr>
            <a:noAutofit/>
          </a:bodyPr>
          <a:lstStyle/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нце – солнечный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ка – реки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– берега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Уд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вление – диво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Сла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ко- сладок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лотой - золото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Написать текст по типу рассуждение, используя  стратегию «</a:t>
            </a:r>
            <a:r>
              <a:rPr lang="ru-RU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ПОПС-формула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Стратегия «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ПОПС-формула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 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позиция 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«Я считаю, что…»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 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объяснение (или обоснование) 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«Потому что …»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– пример 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«Я могу это доказать на примере …»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 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следствие (или суждение) 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«Исходя из этого, я делаю вывод о том, что…»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8001056" cy="464347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П- Я считаю, что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повесть «Выше радуги»-приключенческое произведение</a:t>
            </a:r>
          </a:p>
          <a:p>
            <a:pPr algn="l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- Потому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похожа на сказку, действуют сказочные персонажи как Джинн и другие</a:t>
            </a:r>
          </a:p>
          <a:p>
            <a:pPr algn="l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П- 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 могу это доказать на примере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…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-Гражданин некоторое время легкомысленно качается в воздухе над кувшином, машет руками, разгоняя дым, потом вдруг тяжело плюхается на землю.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С-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Исходя из этого, я делаю вывод о том, </a:t>
            </a:r>
            <a:r>
              <a:rPr lang="ru-RU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 «Выше радуги» С.А.Абрамова - фантастическая повесть.</a:t>
            </a:r>
            <a:endParaRPr lang="ru-RU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ru-RU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-о  жизни и творчестве Сергея Александровича Абрамова и познакомитесь с его фантастическим произведением «Выше радуги».</a:t>
            </a:r>
          </a:p>
          <a:p>
            <a:r>
              <a:rPr lang="kk-KZ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сможете: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использовать виды чтения, включая поисковое;</a:t>
            </a:r>
          </a:p>
          <a:p>
            <a:r>
              <a:rPr lang="ru-RU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правильно писать гласные и согласные в корне слова;</a:t>
            </a:r>
          </a:p>
          <a:p>
            <a:r>
              <a:rPr lang="ru-RU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определять стилистические особенности текстов публицистического стиля (репортаж о событии, заметка, отзыв).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1.Как звали джинна?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Хоттабыч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В)Ибрагим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С)Джинн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1.Как звали джинна?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Хоттабыч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В)Ибрагим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С)Джинн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В какой реке Алик нашел Джинна?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Волга - река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Чудо-река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Москва-река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В какой реке Алик нашел Джинна?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Волга - река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Чудо-река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Москва-река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Какой дар получил Радуга?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Умение прыгать выше всех.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Умение бегать лучше всех.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Умение играть лучше всех в футбол.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Какой дар получил Радуга?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Умение прыгать выше всех.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Умение бегать лучше всех.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Умение играть лучше всех в футбол.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От чего пришлось отказываться Алику, чтобы сохранить свой спортивный дар?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Вранья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Громкого голоса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Любви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От чего пришлось отказываться Алику, чтобы сохранить свой спортивный дар?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Вранья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Громкого голоса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Любви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5.Кто является автором данной повести?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Д. Федюкин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С. А. Абрамов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Л. Н. Толстой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Тестовые задания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5.Кто является автором данной повести?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Д. Федюкин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С. А. Абрамов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С) Л. Н. Толстой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ru-RU" altLang="ru-RU" sz="1200" b="1" dirty="0" smtClean="0">
                <a:solidFill>
                  <a:srgbClr val="002060"/>
                </a:solidFill>
              </a:rPr>
              <a:t>3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57158" y="357166"/>
            <a:ext cx="7547792" cy="115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Жизнь и творчество  Сергея Александровича Абрамова </a:t>
            </a:r>
            <a:endParaRPr lang="ru-RU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000232" y="1071546"/>
            <a:ext cx="6929486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	</a:t>
            </a:r>
            <a:r>
              <a:rPr lang="ru-RU" sz="1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Серге́й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Алекса́ндрович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Абра́мов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(род. 1944, Москва) — российский писатель-фантаст, журналист, общественный деятель.</a:t>
            </a:r>
            <a:r>
              <a:rPr lang="ru-RU" sz="2000" dirty="0" smtClean="0"/>
              <a:t> </a:t>
            </a:r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Его повести весьма разнолики по жанрам: здесь и чисто приключенческие вещи («Опознай живого», «Граждане, воздушная тревога!»), и детективы («Два узла на полотенце»), и повести-сказки («Выше радуги», «Рыжий, Красный и человек опасный»), и лирико-иронические фантазии («Двое под одним зонтом», «Потому что потому»). </a:t>
            </a:r>
          </a:p>
          <a:p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В этих повестях Абрамов отошел от наукообразной фантастики, он предпочел обыкновенные, если угодно, чистые чудеса, которые происходят с его вполне реальными героями. И не только герои, но и мир наш в целом у Абрамова совершенно реален, «только чуть ярче предметы, чуть контрастнее тени, чуть виднее наши достоинства и недостатки, радостнее радости и печальней печали». </a:t>
            </a:r>
          </a:p>
          <a:p>
            <a:r>
              <a:rPr lang="ru-RU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Некоторые произведения Абрамова экранизированы. По мотивам повести «Выше Радуги» в 1986 году был снят одноименный фильм. Фильм прошел по экранам с огромным успехом.</a:t>
            </a:r>
            <a:endParaRPr lang="ru-RU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Сергей Абрамо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1000108"/>
            <a:ext cx="1857388" cy="196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Прочитайте следующую часть повести</a:t>
            </a:r>
            <a:r>
              <a:rPr lang="ru-RU" sz="2800" dirty="0" smtClean="0">
                <a:solidFill>
                  <a:schemeClr val="tx2"/>
                </a:solidFill>
              </a:rPr>
              <a:t>.</a:t>
            </a: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Сегодня вы узнали о жизни и творчестве Сергея Александровича Абрамова и познакомились с его фантастическим произведением «Выше радуги».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Вспомнили   правописание  гласных и согласных в корне слова.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1142984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-Послушайте текст. Первый сон главного героя повести </a:t>
            </a:r>
          </a:p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«Выше радуги».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https://s1.livelib.ru/boocover/1001529656/o/e286/Sergej_Abramov__Vyshe_Radugi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071678"/>
            <a:ext cx="3197937" cy="4357718"/>
          </a:xfrm>
          <a:prstGeom prst="rect">
            <a:avLst/>
          </a:prstGeom>
          <a:noFill/>
        </p:spPr>
      </p:pic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429124" y="2143116"/>
          <a:ext cx="4214842" cy="714380"/>
        </p:xfrm>
        <a:graphic>
          <a:graphicData uri="http://schemas.openxmlformats.org/drawingml/2006/table">
            <a:tbl>
              <a:tblPr/>
              <a:tblGrid>
                <a:gridCol w="421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https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://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libking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.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ru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/</a:t>
                      </a:r>
                      <a:r>
                        <a:rPr lang="en-US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books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/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sf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-/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sf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/584839-4-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sergey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-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abramov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-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vyshe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-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radugi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-</a:t>
                      </a:r>
                      <a:r>
                        <a:rPr lang="en-US" sz="1800" u="sng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povesti</a:t>
                      </a:r>
                      <a:r>
                        <a:rPr lang="ru-RU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.</a:t>
                      </a:r>
                      <a:r>
                        <a:rPr lang="en-US" sz="18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html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Первый сон был таков.  Будто бы Алик  идет вдоль газона,   мимо  школьного забора,  мимо  стоянки частных  автомобилей,   выбирается  на  набережную  Москвы-реки, спускается по откосу к воде. Жара. Он  сбрасывает  джинсы,  сандалеты,  стаскивает  </a:t>
            </a:r>
            <a:r>
              <a:rPr lang="ru-RU" sz="2000" dirty="0" err="1" smtClean="0"/>
              <a:t>футболочку</a:t>
            </a:r>
            <a:r>
              <a:rPr lang="ru-RU" sz="2000" dirty="0" smtClean="0"/>
              <a:t>,  входит в реку. Поплавав так минут десять,  Алик возвращается к  берегу и несколько раз ныряет,  пытаясь достать пальцами дно.  Это ему,  естественно,  удается, а в последний раз он даже нащупывает что-то большое и тяжелое,  подхватывает это "что-то",  выбирается на  белый  свет,  на  солнышко.  "Что-то"  оказывается пузатым  узкогорлым кувшином с  тонкой  ручкой, древним  сосудом,  заросшим тиной,  черной грязью, хрупкими речными ракушками. Алик скребет грязь ногтем и видит позеленевшую от времени поверхность покрытую чеканной вязью. Он  твердой походкой рулит  к берегу,  и в груди его что-то сладко сжимается, а в животе холодно и пусто - как  в  предчувствии небывалого чуда.  "Чувство чуда -  седьмое чувство!"  - сказал поэт.</a:t>
            </a:r>
          </a:p>
          <a:p>
            <a:pPr>
              <a:buNone/>
            </a:pPr>
            <a:r>
              <a:rPr lang="ru-RU" sz="2000" dirty="0" smtClean="0"/>
              <a:t>    И чудо не медлит. Оно бурлит в кувшине, который, как живой,  вздрагивает в чутких и ждущих руках Алика.  Острым камнем он сбивает сургучную пробку и зачарованно смотрит на сизый дым,  вырывающийся из горла. </a:t>
            </a:r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Дым этот клубится, постепенно приобретают строгие формы весьма пожилого гражданина в  грязном тюрбане,  в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розовых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 тоже  грязных -  шароварах,  в короткой,  похожей  на  джинсовую,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жилеточке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 голом  теле  и  в  золотых шлепанцах без задников. Гражданин  некоторое  время   легкомысленно  качается  в   воздухе  над кувшином, машет руками, разгоняя дым, потом вдруг тяжело плюхается на землю. Тогда Алик без долгих вступлений спрашивает: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Джинн?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 точно!  -  по-солдатски гаркает гражданин. Говорит  он  на  хорошем  русском  языке,  и  это  не  должно  вызывать удивления,  во-первых,  потому,  что дело происходит во  сне,  а  во-вторых, потому,  что  джинну безразлично,  на  каком наречии вести товарный диалог с благодетелем-освободителем.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А  вас как зовут?  -  спрашивает Алик,  втайне и нелепо надеясь,  что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джинн назовет с детства знакомое имя 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Хоттабыч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Зови меня дядя Ибрагим,  -  отвечает джинн. 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И давно вы в кувшине,  дядя Ибрагим? - интересуется Алик.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Давно. Ты сделал доброе дело, отыскав меня в  этой аллахом проклятой речке.  Полагается приз -  по  твоему выбору. Подумай как следует и  сообщи. "Что бы пожелать?"  -  для приличия думает Алик,  а на самом деле точно формулирует давно  созревшее пожелание.  И  как  только  сформулировал, растолкал спящего джинна.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Я готов! Я  хочу  уметь прыгать в  высоту как  минимум по  первому разряду,  -сказал и замер от собственной наглости. Впрочем, добавляет для ясности: - По первому взрослому.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Ого!  -  восклицает джинн.  -  Ну и аппетит...  -  садится поудобнее,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начинает цену набивать: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 Трудное дело.  Не знаю, справлюсь ли: стар стал, растерял умение.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Ну уж и  растерял,  -  льстит ему Алик.  -  И  потом,  я у вас не три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желания прошу исполнить - как положено, а всего одно.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Ладно,  -  соглашается джинн, потирая руки и явно радуясь, что не три желания исполнять, покладистый клиент попался.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А за благородство тебе  премию  отвалю.  Будешь,  брат,  прыгать  не  по  первому разряду, а по "мастерам". Годится?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Годится,  -  говорит Алик. Джинн  выдирает  из  бороды  три  волоса,  рвет  их  на  мелкие  части, приговаривая про  себя длинное арабское заклинание,  непонятное и  неведомое Алику,  почему он его и не запомнил,  прошло оно мимо сна. Бросает волосинки по ветру, дует, плюет опять-таки трижды, хлопает в ладоши.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Готово. Только... - тут он вроде бы смущается, не хочет договаривать.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Что  только?  -  Алик строг,  как покупатель,  которому всучили товар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второго сорта.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Условие одно тебе положу.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Какое условие?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Да  ты  не сомневайся,  желание я  исполнил. Только по инструкции такого типа желания исполняются с условием.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дар существует лишь до тех пор, пока его хозяин условие соблюдет.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Условие таково:  будешь прыгать выше всех, пока не солжешь - намеренно ли, нечаянно ли, по злобе или по глупости, из жалости или из вредности. - Как так не солжешь?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А  вот так.  Никогда и  никому ни в  чем не ври. Даже в  мелочах.  А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соврешь -  дар мгновенно исчезнет,  как не было. И плакали тогда твои прыжки «по мастерам».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"Плохо дело,  -  думает Алик.  -  Совсем не врать -  это ж надо!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А  если  никак нельзя не  соврать -  что  тогда?  -  спрашивает он  с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надеждой.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Либо ври, либо рекорды ставь. Альтернатива ясна?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Куда яснее, - горестно вздыхает Алик.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А  чего ты  мучаешься?  Я  тебе еще  легкое условие поставил,  бывают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посложнее.  Дерзай,  юноша.  Вперед и  выше.  "Мы  хотим всем  рекордам наши звонкие дать имена!"И  сон  заканчивается. И ничего нет. Темнота и жар.</a:t>
            </a:r>
          </a:p>
          <a:p>
            <a:endParaRPr lang="ru-RU" sz="20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289017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libking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ru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books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-/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sf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/584839-4-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sergey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abramov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vyshe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radugi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povesti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html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3069</TotalTime>
  <Words>1812</Words>
  <Application>Microsoft Office PowerPoint</Application>
  <PresentationFormat>Экран (4:3)</PresentationFormat>
  <Paragraphs>226</Paragraphs>
  <Slides>32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1.Как зовут главного героя? Алик Радуга 2.От какого лица ведется повествование? От 3-го лица 3.Кто приснился Алику?  Джинн 4.Какое условие поставил джинн?  Не лгать</vt:lpstr>
      <vt:lpstr>Задание 2 </vt:lpstr>
      <vt:lpstr> Примерные ответы  </vt:lpstr>
      <vt:lpstr>Теоретический материал </vt:lpstr>
      <vt:lpstr>Презентация PowerPoint</vt:lpstr>
      <vt:lpstr>Солнце – солнечный  Река – реки Берег – берега Удивление – диво Сладко- сладок Золотой - золото </vt:lpstr>
      <vt:lpstr>Задание 4</vt:lpstr>
      <vt:lpstr> 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Тестовые задания</vt:lpstr>
      <vt:lpstr>Домашнее задание</vt:lpstr>
      <vt:lpstr>Итог урока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240</cp:revision>
  <dcterms:created xsi:type="dcterms:W3CDTF">2020-07-18T05:19:20Z</dcterms:created>
  <dcterms:modified xsi:type="dcterms:W3CDTF">2024-12-11T14:27:15Z</dcterms:modified>
</cp:coreProperties>
</file>