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activeX/activeX2.xml" ContentType="application/vnd.ms-office.activeX+xml"/>
  <Override PartName="/ppt/notesSlides/notesSlide18.xml" ContentType="application/vnd.openxmlformats-officedocument.presentationml.notesSlide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activeX/activeX4.xml" ContentType="application/vnd.ms-office.activeX+xml"/>
  <Override PartName="/ppt/notesSlides/notesSlide20.xml" ContentType="application/vnd.openxmlformats-officedocument.presentationml.notesSlide+xml"/>
  <Override PartName="/ppt/activeX/activeX5.xml" ContentType="application/vnd.ms-office.activeX+xml"/>
  <Override PartName="/ppt/notesSlides/notesSlide21.xml" ContentType="application/vnd.openxmlformats-officedocument.presentationml.notesSlide+xml"/>
  <Override PartName="/ppt/activeX/activeX6.xml" ContentType="application/vnd.ms-office.activeX+xml"/>
  <Override PartName="/ppt/notesSlides/notesSlide22.xml" ContentType="application/vnd.openxmlformats-officedocument.presentationml.notesSlide+xml"/>
  <Override PartName="/ppt/activeX/activeX7.xml" ContentType="application/vnd.ms-office.activeX+xml"/>
  <Override PartName="/ppt/notesSlides/notesSlide23.xml" ContentType="application/vnd.openxmlformats-officedocument.presentationml.notesSlide+xml"/>
  <Override PartName="/ppt/activeX/activeX8.xml" ContentType="application/vnd.ms-office.activeX+xml"/>
  <Override PartName="/ppt/notesSlides/notesSlide24.xml" ContentType="application/vnd.openxmlformats-officedocument.presentationml.notesSlide+xml"/>
  <Override PartName="/ppt/activeX/activeX9.xml" ContentType="application/vnd.ms-office.activeX+xml"/>
  <Override PartName="/ppt/notesSlides/notesSlide25.xml" ContentType="application/vnd.openxmlformats-officedocument.presentationml.notesSlide+xml"/>
  <Override PartName="/ppt/activeX/activeX10.xml" ContentType="application/vnd.ms-office.activeX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302" r:id="rId5"/>
    <p:sldId id="299" r:id="rId6"/>
    <p:sldId id="329" r:id="rId7"/>
    <p:sldId id="260" r:id="rId8"/>
    <p:sldId id="341" r:id="rId9"/>
    <p:sldId id="342" r:id="rId10"/>
    <p:sldId id="343" r:id="rId11"/>
    <p:sldId id="300" r:id="rId12"/>
    <p:sldId id="275" r:id="rId13"/>
    <p:sldId id="262" r:id="rId14"/>
    <p:sldId id="344" r:id="rId15"/>
    <p:sldId id="303" r:id="rId16"/>
    <p:sldId id="357" r:id="rId17"/>
    <p:sldId id="345" r:id="rId18"/>
    <p:sldId id="346" r:id="rId19"/>
    <p:sldId id="347" r:id="rId20"/>
    <p:sldId id="348" r:id="rId21"/>
    <p:sldId id="349" r:id="rId22"/>
    <p:sldId id="350" r:id="rId23"/>
    <p:sldId id="352" r:id="rId24"/>
    <p:sldId id="351" r:id="rId25"/>
    <p:sldId id="353" r:id="rId26"/>
    <p:sldId id="354" r:id="rId27"/>
    <p:sldId id="355" r:id="rId28"/>
    <p:sldId id="35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В.Драгунский. Денискины рассказы. </a:t>
            </a:r>
            <a:b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«Как я гостил у дяди Миши»</a:t>
            </a:r>
            <a:endParaRPr lang="en-ID" sz="25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7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071802" y="428604"/>
            <a:ext cx="2805468" cy="4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alt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7154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pPr algn="just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Ца́рское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Село́ —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музей-заповедник в городе Пушкине (Санкт-Петербург).</a:t>
            </a:r>
          </a:p>
        </p:txBody>
      </p:sp>
      <p:pic>
        <p:nvPicPr>
          <p:cNvPr id="5122" name="Picture 2" descr="C:\Users\User\Desktop\драгунский\ekaterininskij-dvor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3116"/>
            <a:ext cx="6667500" cy="432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3350680" y="423316"/>
            <a:ext cx="242369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Проверь себя!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928670"/>
            <a:ext cx="50006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Где живет дядя Миша?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736"/>
            <a:ext cx="5000660" cy="450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Ленинграде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2928934"/>
            <a:ext cx="87868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Где побывали Дениска с Димкой в Ленинграде? 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3643314"/>
            <a:ext cx="878687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Эрмитаже,  в Русском музее и в квартире Пушкина, забрались на купол Исаакиевского собора и даже съездили в Царское Село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4357694"/>
            <a:ext cx="6286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Кому Дениска хочет написать письмо? 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4857760"/>
            <a:ext cx="6286512" cy="450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Ире Родиной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44" y="5429264"/>
            <a:ext cx="50006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Какие у нее глаза?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5929330"/>
            <a:ext cx="5000660" cy="450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 на египетской вазе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43340" y="1928802"/>
            <a:ext cx="50006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зовут брата Дениски? 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43340" y="2428868"/>
            <a:ext cx="5000660" cy="450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Димка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714612" y="428604"/>
            <a:ext cx="3854345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Основная мысль текста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714488"/>
            <a:ext cx="8400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Главная мысль рассказа Драгунского «Как я гостил у дяди Миши» заключается в том, что путешествия расширяют кругозор человека и обогащают его внутренний мир.  Рассказ Драгунского «Как я гостил у дяди Миши» учит не сидеть на одном месте, а познавать мир, путешествуя по разным местам.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673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47946" y="551723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688" y="1285860"/>
            <a:ext cx="8858312" cy="5355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/>
              <a:t>Сложные предложения, выражающие условные отношения </a:t>
            </a:r>
            <a:endParaRPr lang="ru-RU" sz="2400" dirty="0" smtClean="0"/>
          </a:p>
          <a:p>
            <a:pPr fontAlgn="base"/>
            <a:r>
              <a:rPr lang="ru-RU" sz="2400" dirty="0" smtClean="0"/>
              <a:t>	Условные значения заключаются в том, что в одной из частей предложения заключено условие для осуществления действий, существования явлений, заключённых в другой части.</a:t>
            </a:r>
          </a:p>
          <a:p>
            <a:r>
              <a:rPr lang="ru-RU" sz="2400" dirty="0" smtClean="0"/>
              <a:t>	Части в таких предложениях связываются союзами с условным значением: если (бы), когда (бы), при условии что ежели, коли (коль), как, как скоро, раз, когда, кабы,  ли... ли.</a:t>
            </a:r>
          </a:p>
          <a:p>
            <a:r>
              <a:rPr lang="ru-RU" sz="2400" dirty="0" smtClean="0"/>
              <a:t>	Например:   </a:t>
            </a:r>
            <a:r>
              <a:rPr lang="ru-RU" sz="2400" i="1" dirty="0" smtClean="0"/>
              <a:t>Если солнце не потушат, будут зайчики всегда. (А.Безыменский). </a:t>
            </a:r>
            <a:r>
              <a:rPr lang="ru-RU" sz="2400" dirty="0" smtClean="0"/>
              <a:t> </a:t>
            </a:r>
            <a:r>
              <a:rPr lang="ru-RU" sz="2400" i="1" dirty="0" smtClean="0"/>
              <a:t>Путешествия потеряли бы половину своего смысла, если бы о них нельзя было рассказывать (В.Солоухин).</a:t>
            </a: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28604"/>
            <a:ext cx="4482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Теоретическая подготовка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673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47946" y="551723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688" y="1285860"/>
            <a:ext cx="8858312" cy="4539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/>
              <a:t>Сложноподчиненные предложения, выражающие уступительные отношения.</a:t>
            </a:r>
            <a:endParaRPr lang="ru-RU" sz="2400" dirty="0" smtClean="0"/>
          </a:p>
          <a:p>
            <a:pPr fontAlgn="base"/>
            <a:r>
              <a:rPr lang="ru-RU" sz="2400" dirty="0" smtClean="0"/>
              <a:t>	Уступительные придаточные содержат указание на условие, вопреки которому совершается то, о чем говорится в главной части предложения.</a:t>
            </a:r>
          </a:p>
          <a:p>
            <a:pPr fontAlgn="base"/>
            <a:r>
              <a:rPr lang="ru-RU" sz="2400" dirty="0" smtClean="0"/>
              <a:t>	Придаточные уступительные присоединяются к главной части посредством союзов и союзных сочетаний хотя (хоть), несмотря на то что, невзирая на то что, пускай, пусть, даром что, вопреки, наперекор.</a:t>
            </a:r>
          </a:p>
          <a:p>
            <a:r>
              <a:rPr lang="ru-RU" sz="2400" dirty="0" smtClean="0"/>
              <a:t>	Например: </a:t>
            </a:r>
            <a:r>
              <a:rPr lang="ru-RU" sz="2400" i="1" dirty="0" smtClean="0"/>
              <a:t>Хотя он мало занимался, сдать экзамен ему удалось легко. В степи было тихо, пасмурно, несмотря на то что солнце поднялось.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28604"/>
            <a:ext cx="4482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Теоретическая подготовка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1.</a:t>
            </a:r>
            <a:r>
              <a:rPr lang="ru-RU" sz="2400" dirty="0" smtClean="0"/>
              <a:t> </a:t>
            </a:r>
            <a:r>
              <a:rPr lang="ru-RU" sz="3100" b="1" i="1" dirty="0" smtClean="0"/>
              <a:t>Ответьте  на вопрос, составив сложное предложение с придаточным условным.</a:t>
            </a:r>
            <a:br>
              <a:rPr lang="ru-RU" sz="3100" b="1" i="1" dirty="0" smtClean="0"/>
            </a:br>
            <a:r>
              <a:rPr lang="ru-RU" sz="3100" b="1" i="1" dirty="0" smtClean="0"/>
              <a:t>Как провел бы ты досуг, если бы у тебя была неделя свободного времени?</a:t>
            </a:r>
          </a:p>
        </p:txBody>
      </p:sp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785786" y="3500438"/>
            <a:ext cx="771530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3200" i="1" dirty="0" smtClean="0"/>
              <a:t>Например: Если бы у меня была неделя свободного времени, то я каждый день ходил бы на ледовый стадион кататься на коньках.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57166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171451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2.</a:t>
            </a:r>
            <a:r>
              <a:rPr lang="ru-RU" sz="2400" dirty="0" smtClean="0"/>
              <a:t> </a:t>
            </a:r>
            <a:r>
              <a:rPr lang="ru-RU" sz="3100" b="1" i="1" dirty="0" smtClean="0"/>
              <a:t>Составьте сложное предложение с придаточным уступки</a:t>
            </a:r>
          </a:p>
        </p:txBody>
      </p:sp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785786" y="3500438"/>
            <a:ext cx="771530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3200" i="1" dirty="0" smtClean="0"/>
              <a:t>Например: В степи было тихо, несмотря на то что солнце поднялось.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7166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предложений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Укажите союз, который является средством связи при придаточном условия.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7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Укажите союз, который является средством связи при придаточном условия.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1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Укажите союз, который является средством связи при придаточном уступки.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лишь бы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хотя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где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5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его рассказе «Как я гостил у дяди Миши».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сможете:</a:t>
            </a:r>
          </a:p>
          <a:p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определять основную мысль текста, опираясь на содержание текста;</a:t>
            </a:r>
            <a:endParaRPr lang="kk-KZ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  <a:r>
              <a:rPr lang="kk-KZ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извлекать необходимую информацию, сопоставляя и определяя противоречивую информацию;</a:t>
            </a:r>
          </a:p>
          <a:p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использовать сложные предложения, выражающие условные, уступительные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Укажите союз, который является средством связи при придаточном уступки.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лишь бы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хотя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где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9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Выберите предложение с придаточным условия.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Охотник не смог охотиться на тигров, так как в этой стране они не водятся.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Я не буду критиковать твою картину, чтобы не обидеть тебя.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Этот принтер сломался, потому что мы пытались починить его сами.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.Если ты перелезешь через этот забор, то увидишь злую собаку.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3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Выберите предложение с придаточным условия.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Охотник не смог охотиться на тигров, так как в этой стране они не водятся.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Я не буду критиковать твою картину, чтобы не обидеть тебя.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Этот принтер сломался, потому что мы пытались починить его сами.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Если ты перелезешь через этот забор, то увидишь злую собаку.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7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4.Выберите предложение с придаточным уступки.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Когда я открыл окно, моя комната наполнилась ароматом цветов.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Мы решили достать этот флажок, хотя дело казалось непростым.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Они обиделись, потому что никто не пришел на их праздник.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Мы постараемся не заболеть, если наступят холода.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5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4.Выберите предложение с придаточным уступки.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Когда я открыл окно, моя комната наполнилась ароматом цветов.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Мы решили достать этот флажок, хотя дело казалось непростым.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Они обиделись, потому что никто не пришел на их праздник.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Мы постараемся не заболеть, если наступят холода.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1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порядок следования предложений в следующем порядке: 1 ‒  с придаточным условия, 2 ‒ уступки, 3 ‒ с другим придаточным.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Когда мы ходили в лес, Вадим в основном интересовался насекомыми.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Пусть не соглашаются в совете, я все равно это сделаю.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3) Кабы кузнец согласился на мою цену, лошадь была бы подкована.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3, 2, 1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1, 2, 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2, 1, 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3, 1, 2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39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44" y="1214422"/>
            <a:ext cx="8572560" cy="521497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порядок следования предложений в следующем порядке: 1 ‒  с придаточным условия, 2 ‒ уступки, 3 ‒ с другим придаточным.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Когда мы ходили в лес, Вадим в основном интересовался насекомыми.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Пусть не соглашаются в совете, я все равно это сделаю.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3) Кабы кузнец согласился на мою цену, лошадь была бы подкована.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3, 2, 1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1, 2, 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2, 1, 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3, 1, 2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71802" y="35716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714884"/>
            <a:ext cx="850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3" name="DefaultOcx" r:id="rId2" imgW="228600" imgH="274320"/>
        </mc:Choice>
        <mc:Fallback>
          <p:control name="DefaultOcx" r:id="rId2" imgW="228600" imgH="2743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рагунский\325_k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3987846"/>
                <a:ext cx="1813453" cy="1776824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3974806"/>
                <a:ext cx="1930362" cy="179029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6748921" y="1771583"/>
              <a:ext cx="1657312" cy="1657250"/>
              <a:chOff x="627842" y="3770949"/>
              <a:chExt cx="2268402" cy="2268317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3845301"/>
                <a:ext cx="1838882" cy="192020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3635904" y="1565221"/>
              <a:ext cx="1657312" cy="1657250"/>
              <a:chOff x="628078" y="3771555"/>
              <a:chExt cx="2268402" cy="2268317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12973"/>
                <a:ext cx="1817235" cy="17531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3840753"/>
                <a:ext cx="1815251" cy="1924574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122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785786" y="2071678"/>
            <a:ext cx="75663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i="1" dirty="0" smtClean="0"/>
          </a:p>
          <a:p>
            <a:pPr algn="just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– это небольшое по объему литературное произведение, которое рассказывает о некотором событии, произошедшем с героем.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571480"/>
            <a:ext cx="1288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Термин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786050" y="428604"/>
            <a:ext cx="299263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творчество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21442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</a:t>
            </a:r>
          </a:p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4857752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«Денискины рассказы» – сборник веселых, забавных и очень поучительных историй о жизни маленького мальчика. Обладая богатой фантазией, пытливым умом и неумной энергией, главный герой не раз оказывался в центре всевозможных событий.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драгунский\599af98b2a3a8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3314700" cy="43338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485778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	</a:t>
            </a:r>
            <a:r>
              <a:rPr lang="ru-RU" sz="1800" dirty="0" smtClean="0"/>
              <a:t>Так получилось, что у меня было несколько выходных дней в неделю подряд, и я мог целую неделю ничего не делать. </a:t>
            </a:r>
            <a:br>
              <a:rPr lang="ru-RU" sz="1800" dirty="0" smtClean="0"/>
            </a:br>
            <a:r>
              <a:rPr lang="ru-RU" sz="1800" dirty="0" smtClean="0"/>
              <a:t>И мы поехали с дядей Мишей. Про дорогу в Ленинград я ничего не могу рассказать, потому что поезд отходил без пяти двенадцать ночи, и я сразу заснул как убитый. Посмотрел я вагон только рано утром, и мне все очень понравилось.</a:t>
            </a:r>
            <a:br>
              <a:rPr lang="ru-RU" sz="1800" dirty="0" smtClean="0"/>
            </a:br>
            <a:r>
              <a:rPr lang="ru-RU" sz="1800" dirty="0" smtClean="0"/>
              <a:t>     Мне очень понравилось в Эрмитаже. Там такие красивые залы и лестницы! Как в книжках про королей и принцесс. И всюду висят картины. Я уже немножечко устал ходить по залам, как вдруг увидел одну картину и подошел поближе. Там были нарисованы два человека, старые уже, один лысый, другой с бородой. У одного в руке книга, у другого ключ. У них были удивительные лица, грустные, усталые и в то же время какие-то сильные. Картина была какого-то необычного цвета, я такого никогда не видел.</a:t>
            </a:r>
            <a:br>
              <a:rPr lang="ru-RU" sz="1800" dirty="0" smtClean="0"/>
            </a:br>
            <a:r>
              <a:rPr lang="ru-RU" sz="1800" dirty="0" smtClean="0"/>
              <a:t>     Я стоял и смотрел на эту картину, и Димка, и девчонки. Мы все стояли и смотрели. Потом я подошел поближе. На табличке было написано: «Эль Греко».</a:t>
            </a:r>
            <a:br>
              <a:rPr lang="ru-RU" sz="1800" dirty="0" smtClean="0"/>
            </a:br>
            <a:r>
              <a:rPr lang="ru-RU" sz="1800" dirty="0" smtClean="0"/>
              <a:t> Я прямо подпрыгнул! Эль Греко! Я про него читал, это был грек с острова Крит. По-настоящему его звали </a:t>
            </a:r>
            <a:r>
              <a:rPr lang="ru-RU" sz="1800" dirty="0" err="1" smtClean="0"/>
              <a:t>Доменико</a:t>
            </a:r>
            <a:r>
              <a:rPr lang="ru-RU" sz="1800" dirty="0" smtClean="0"/>
              <a:t> </a:t>
            </a:r>
            <a:r>
              <a:rPr lang="ru-RU" sz="1800" dirty="0" err="1" smtClean="0"/>
              <a:t>Теотокопули</a:t>
            </a:r>
            <a:r>
              <a:rPr lang="ru-RU" sz="1800" dirty="0" smtClean="0"/>
              <a:t>. Вот это художник так художник! Я сказал:</a:t>
            </a:r>
            <a:br>
              <a:rPr lang="ru-RU" sz="1800" dirty="0" smtClean="0"/>
            </a:br>
            <a:r>
              <a:rPr lang="ru-RU" sz="1800" dirty="0" smtClean="0"/>
              <a:t>— Какая хорошая картина!</a:t>
            </a:r>
            <a:br>
              <a:rPr lang="ru-RU" sz="1800" dirty="0" smtClean="0"/>
            </a:br>
            <a:r>
              <a:rPr lang="ru-RU" sz="1800" dirty="0" smtClean="0"/>
              <a:t>— Теперь понял, — сказал Димка, — что такое Эрмитаж? Это тебе не с горки кататься! </a:t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2136339"/>
            <a:ext cx="773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357166"/>
            <a:ext cx="43979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я гостил у дяди Миши»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 </a:t>
            </a:r>
            <a:r>
              <a:rPr lang="ru-RU" sz="1800" dirty="0" smtClean="0"/>
              <a:t>А Ирка Родина сказала:</a:t>
            </a:r>
            <a:br>
              <a:rPr lang="ru-RU" sz="1800" dirty="0" smtClean="0"/>
            </a:br>
            <a:r>
              <a:rPr lang="ru-RU" sz="1800" dirty="0" smtClean="0"/>
              <a:t>— На этой картине краски как будто драгоценные камни...</a:t>
            </a:r>
            <a:br>
              <a:rPr lang="ru-RU" sz="1800" dirty="0" smtClean="0"/>
            </a:br>
            <a:r>
              <a:rPr lang="ru-RU" sz="1800" dirty="0" smtClean="0"/>
              <a:t>      Я даже удивился. Девчонка, а тоже понимает! А потом мы попали в зал, где стояли египетские вазы. На этих вазах все люди были нарисованы сбоку, и у них были глаза длинные-длинные. До висков. Я сказал:</a:t>
            </a:r>
            <a:br>
              <a:rPr lang="ru-RU" sz="1800" dirty="0" smtClean="0"/>
            </a:br>
            <a:r>
              <a:rPr lang="ru-RU" sz="1800" dirty="0" smtClean="0"/>
              <a:t>— Смотри, Димка, у Ирки Родиной глаза, как на вазе.</a:t>
            </a:r>
            <a:br>
              <a:rPr lang="ru-RU" sz="1800" dirty="0" smtClean="0"/>
            </a:br>
            <a:r>
              <a:rPr lang="ru-RU" sz="1800" dirty="0" smtClean="0"/>
              <a:t>      Димка засмеялся:</a:t>
            </a:r>
            <a:br>
              <a:rPr lang="ru-RU" sz="1800" dirty="0" smtClean="0"/>
            </a:br>
            <a:r>
              <a:rPr lang="ru-RU" sz="1800" dirty="0" smtClean="0"/>
              <a:t>— Наша Ирка — ваза с глазами!</a:t>
            </a:r>
            <a:br>
              <a:rPr lang="ru-RU" sz="1800" dirty="0" smtClean="0"/>
            </a:br>
            <a:r>
              <a:rPr lang="ru-RU" sz="1800" dirty="0" smtClean="0"/>
              <a:t>     Мы с Димкой еще много где побывали. Мы были в Русском музее и в квартире Пушкина, забрались на купол Исаакиевского собора и даже съездили в Царское Село. Нас туда повез дядя Миша.</a:t>
            </a:r>
            <a:br>
              <a:rPr lang="ru-RU" sz="1800" dirty="0" smtClean="0"/>
            </a:br>
            <a:r>
              <a:rPr lang="ru-RU" sz="1800" dirty="0" smtClean="0"/>
              <a:t>А когда я приехал в Москву, мама спросила:</a:t>
            </a:r>
            <a:br>
              <a:rPr lang="ru-RU" sz="1800" dirty="0" smtClean="0"/>
            </a:br>
            <a:r>
              <a:rPr lang="ru-RU" sz="1800" dirty="0" smtClean="0"/>
              <a:t>— Ну, путешественник, как тебе понравился Ленинград?</a:t>
            </a:r>
            <a:br>
              <a:rPr lang="ru-RU" sz="1800" dirty="0" smtClean="0"/>
            </a:br>
            <a:r>
              <a:rPr lang="ru-RU" sz="1800" dirty="0" smtClean="0"/>
              <a:t>       Я сказал:</a:t>
            </a:r>
            <a:br>
              <a:rPr lang="ru-RU" sz="1800" dirty="0" smtClean="0"/>
            </a:br>
            <a:r>
              <a:rPr lang="ru-RU" sz="1800" dirty="0" smtClean="0"/>
              <a:t>— Мама! Там стоит «Аврора»! Настоящая, понимаешь, та самая! И в Эрмитаже есть картина художника Эль Греко. А ты еще спрашиваешь! И еще я познакомился там с одной девочкой. Ее зовут Ира Родина. У нее глаза, как на египетской вазе, правда! Я ей напишу письмо.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2136339"/>
            <a:ext cx="773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57166"/>
            <a:ext cx="43979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я гостил у дяди Миши»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071802" y="428604"/>
            <a:ext cx="2805468" cy="4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alt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7154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 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старое  название города Санкт-Петербург в 1924—1991 годах.</a:t>
            </a:r>
          </a:p>
        </p:txBody>
      </p:sp>
      <p:pic>
        <p:nvPicPr>
          <p:cNvPr id="2051" name="Picture 3" descr="C:\Users\User\Desktop\драгунский\Sankt-Peterburg_1_06043937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66675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071802" y="428604"/>
            <a:ext cx="2805468" cy="4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alt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715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Эрмитаж 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крупнейших в мире художественных и культурно-исторических музеев в Санкт-Петербурге (Россия).</a:t>
            </a:r>
          </a:p>
        </p:txBody>
      </p:sp>
      <p:pic>
        <p:nvPicPr>
          <p:cNvPr id="3075" name="Picture 3" descr="C:\Users\User\Desktop\драгунский\big-5706ccc5ff936738b4060fc9-570e61048a122-1bgso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357430"/>
            <a:ext cx="73152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071802" y="428604"/>
            <a:ext cx="2805468" cy="4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alt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«Аврора» 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крейсер Балтийского флота. Холостой выстрел с «Авроры» явился сигналом к началу штурма Зимнего дворца; крейсер стал одним из главных символов Октябрьской революции.</a:t>
            </a:r>
          </a:p>
        </p:txBody>
      </p:sp>
      <p:pic>
        <p:nvPicPr>
          <p:cNvPr id="4099" name="Picture 3" descr="C:\Users\User\Desktop\драгунский\avrora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6829425" cy="393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954</Words>
  <Application>Microsoft Office PowerPoint</Application>
  <PresentationFormat>Экран (4:3)</PresentationFormat>
  <Paragraphs>198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Так получилось, что у меня было несколько выходных дней в неделю подряд, и я мог целую неделю ничего не делать.  И мы поехали с дядей Мишей. Про дорогу в Ленинград я ничего не могу рассказать, потому что поезд отходил без пяти двенадцать ночи, и я сразу заснул как убитый. Посмотрел я вагон только рано утром, и мне все очень понравилось.      Мне очень понравилось в Эрмитаже. Там такие красивые залы и лестницы! Как в книжках про королей и принцесс. И всюду висят картины. Я уже немножечко устал ходить по залам, как вдруг увидел одну картину и подошел поближе. Там были нарисованы два человека, старые уже, один лысый, другой с бородой. У одного в руке книга, у другого ключ. У них были удивительные лица, грустные, усталые и в то же время какие-то сильные. Картина была какого-то необычного цвета, я такого никогда не видел.      Я стоял и смотрел на эту картину, и Димка, и девчонки. Мы все стояли и смотрели. Потом я подошел поближе. На табличке было написано: «Эль Греко».  Я прямо подпрыгнул! Эль Греко! Я про него читал, это был грек с острова Крит. По-настоящему его звали Доменико Теотокопули. Вот это художник так художник! Я сказал: — Какая хорошая картина! — Теперь понял, — сказал Димка, — что такое Эрмитаж? Это тебе не с горки кататься!   </vt:lpstr>
      <vt:lpstr> А Ирка Родина сказала: — На этой картине краски как будто драгоценные камни...       Я даже удивился. Девчонка, а тоже понимает! А потом мы попали в зал, где стояли египетские вазы. На этих вазах все люди были нарисованы сбоку, и у них были глаза длинные-длинные. До висков. Я сказал: — Смотри, Димка, у Ирки Родиной глаза, как на вазе.       Димка засмеялся: — Наша Ирка — ваза с глазами!      Мы с Димкой еще много где побывали. Мы были в Русском музее и в квартире Пушкина, забрались на купол Исаакиевского собора и даже съездили в Царское Село. Нас туда повез дядя Миша. А когда я приехал в Москву, мама спросила: — Ну, путешественник, как тебе понравился Ленинград?        Я сказал: — Мама! Там стоит «Аврора»! Настоящая, понимаешь, та самая! И в Эрмитаже есть картина художника Эль Греко. А ты еще спрашиваешь! И еще я познакомился там с одной девочкой. Ее зовут Ира Родина. У нее глаза, как на египетской вазе, правда! Я ей напишу письмо.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Ответьте  на вопрос, составив сложное предложение с придаточным условным. Как провел бы ты досуг, если бы у тебя была неделя свободного времени?</vt:lpstr>
      <vt:lpstr>2. Составьте сложное предложение с придаточным уступки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274</cp:revision>
  <dcterms:created xsi:type="dcterms:W3CDTF">2020-07-18T05:19:20Z</dcterms:created>
  <dcterms:modified xsi:type="dcterms:W3CDTF">2024-12-11T15:11:52Z</dcterms:modified>
</cp:coreProperties>
</file>