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1" r:id="rId2"/>
    <p:sldId id="258" r:id="rId3"/>
    <p:sldId id="361" r:id="rId4"/>
    <p:sldId id="326" r:id="rId5"/>
    <p:sldId id="343" r:id="rId6"/>
    <p:sldId id="328" r:id="rId7"/>
    <p:sldId id="345" r:id="rId8"/>
    <p:sldId id="320" r:id="rId9"/>
    <p:sldId id="346" r:id="rId10"/>
    <p:sldId id="322" r:id="rId11"/>
    <p:sldId id="321" r:id="rId12"/>
    <p:sldId id="259" r:id="rId13"/>
    <p:sldId id="360" r:id="rId14"/>
    <p:sldId id="349" r:id="rId15"/>
    <p:sldId id="307" r:id="rId16"/>
    <p:sldId id="362" r:id="rId17"/>
    <p:sldId id="352" r:id="rId18"/>
    <p:sldId id="363" r:id="rId19"/>
    <p:sldId id="354" r:id="rId20"/>
    <p:sldId id="364" r:id="rId21"/>
    <p:sldId id="356" r:id="rId22"/>
    <p:sldId id="365" r:id="rId23"/>
    <p:sldId id="358" r:id="rId24"/>
    <p:sldId id="366" r:id="rId25"/>
    <p:sldId id="316" r:id="rId26"/>
    <p:sldId id="317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5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Е.Шварц "Сказка о потерянном времени"</a:t>
            </a:r>
            <a:endParaRPr lang="en-ID" sz="2500" b="1" dirty="0">
              <a:solidFill>
                <a:schemeClr val="tx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7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3240" y="357166"/>
            <a:ext cx="3348694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289458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596" y="1357298"/>
            <a:ext cx="835824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332384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357298"/>
            <a:ext cx="66437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24000" y="332384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1285860"/>
            <a:ext cx="7643866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Несмотря на то что город ещё не проснулся, темно было в окнах, Петя побежал, помчался в город для чего?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Успеют ли ребята найти своего последнего товарища, хотя уже стало темнеть?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Е. Шварц. Сказка о потерянном времени. Shvarz_3 (Картинки) "/>
          <p:cNvPicPr>
            <a:picLocks noChangeAspect="1" noChangeArrowheads="1"/>
          </p:cNvPicPr>
          <p:nvPr/>
        </p:nvPicPr>
        <p:blipFill>
          <a:blip r:embed="rId4"/>
          <a:srcRect r="6807" b="57161"/>
          <a:stretch>
            <a:fillRect/>
          </a:stretch>
        </p:blipFill>
        <p:spPr bwMode="auto">
          <a:xfrm>
            <a:off x="857224" y="3571876"/>
            <a:ext cx="4711404" cy="284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2786050" y="428604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071546"/>
            <a:ext cx="842968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Заполните обобщающую таблицу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r>
              <a:rPr lang="ru-RU" sz="2800" b="1" dirty="0" smtClean="0"/>
              <a:t> </a:t>
            </a:r>
            <a:endParaRPr lang="ru-RU" sz="28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6" y="2071678"/>
          <a:ext cx="7929620" cy="211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сказки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Основная идея произведения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мысль сказки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Чему учит сказка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Е. Шварца «Сказка о потерянном времени»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714612" y="357166"/>
            <a:ext cx="3348694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92867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2578608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2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142984"/>
            <a:ext cx="7786742" cy="2387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25"/>
              </a:spcAft>
              <a:buSzPts val="1000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Заполните обобщающую таблицу</a:t>
            </a:r>
          </a:p>
          <a:p>
            <a:pPr marL="342900" lvl="0" indent="-342900">
              <a:lnSpc>
                <a:spcPct val="115000"/>
              </a:lnSpc>
              <a:spcAft>
                <a:spcPts val="325"/>
              </a:spcAft>
              <a:buSzPts val="1000"/>
              <a:tabLst>
                <a:tab pos="457200" algn="l"/>
              </a:tabLst>
            </a:pPr>
            <a:endParaRPr lang="kk-KZ" sz="24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325"/>
              </a:spcAft>
              <a:buSzPts val="1000"/>
              <a:tabLst>
                <a:tab pos="457200" algn="l"/>
              </a:tabLst>
            </a:pPr>
            <a:endParaRPr lang="kk-KZ" sz="24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325"/>
              </a:spcAft>
              <a:buSzPts val="1000"/>
              <a:tabLst>
                <a:tab pos="457200" algn="l"/>
              </a:tabLst>
            </a:pPr>
            <a:endParaRPr lang="kk-KZ" sz="24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325"/>
              </a:spcAft>
              <a:buSzPts val="1000"/>
              <a:tabLst>
                <a:tab pos="457200" algn="l"/>
              </a:tabLst>
            </a:pPr>
            <a:endParaRPr lang="ru-RU" sz="2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214554"/>
          <a:ext cx="792962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сказки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Основная идея произведения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мысль сказки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Чему учит сказка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Е. Шварца «Сказка о потерянном времени»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6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kk-KZ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казка </a:t>
                      </a:r>
                      <a:r>
                        <a:rPr lang="kk-KZ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потерянном времени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Человек, который понапрасну теряет время, сам не замечает, как стареет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надо терять понапрасну время.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Прилежно учиться в школе, ценить собственное время и время окружающих людей, а также тратить его на добрые и полезные дела.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42844" y="92867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2578608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2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7158" y="1142984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kk-KZ" sz="3200" dirty="0" smtClean="0"/>
              <a:t>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«Фишбоун/ Рыбий скелет».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голове скелета пишется проблема, которая рассматривается в тексте. На верхних косточках отмечают причины возникновения проблемы. На нижних косточках пишутся факты.</a:t>
            </a:r>
            <a:r>
              <a:rPr lang="kk-KZ" sz="2400" dirty="0" smtClean="0"/>
              <a:t>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хвосте пишется вывод.  Записи должны быть краткими.</a:t>
            </a:r>
          </a:p>
          <a:p>
            <a:endParaRPr lang="kk-KZ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 smtClean="0"/>
          </a:p>
          <a:p>
            <a:endParaRPr lang="kk-KZ" sz="3200" dirty="0" smtClean="0"/>
          </a:p>
          <a:p>
            <a:endParaRPr lang="kk-KZ" sz="3200" dirty="0" smtClean="0"/>
          </a:p>
          <a:p>
            <a:endParaRPr lang="kk-KZ" sz="3200" dirty="0" smtClean="0"/>
          </a:p>
          <a:p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00042"/>
            <a:ext cx="22860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ust.kz/materials/docx/image/2019/february/d14/1550131028_html_bb4419638ed9758f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59293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714612" y="357166"/>
            <a:ext cx="3348694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92867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2578608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2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1357298"/>
            <a:ext cx="8643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kk-KZ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Почему Петя Зубов превратился в старика?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Причины:</a:t>
            </a:r>
            <a:r>
              <a:rPr lang="kk-KZ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ленивый, лодарь, равнодушный, отстающий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Факты:</a:t>
            </a:r>
            <a:r>
              <a:rPr lang="kk-KZ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ничего не делает, нет интереса к уроку, безразлично, безответствнный.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kk-KZ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1. Научились ценить время. 2. Человек, который теряет время, сам не замечает как тратит драгоценное время.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1.Что происходит с человеком, который теряет время напрасно?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Он забывает о том, кем он был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 Он не замечает, как стареет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Его забывают все друзья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1.Что происходит с человеком, который теряет время напрасно?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Он забывает о том, кем он был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 Он не замечает, как стареет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Его забывают все друзья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Детей, которые напрасно теряли время, в рассказе: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  Трое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  Четверо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   Пятеро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Детей, которые напрасно теряли время, в рассказе: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  Трое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  Четверо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   Пятеро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3.При помощи какого предмета волшебники подсчитывали время?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калькулятор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счёты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 палочки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узнаете:</a:t>
            </a:r>
          </a:p>
          <a:p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нравственный смысл произведения «Сказка о потерянном времени».</a:t>
            </a:r>
          </a:p>
          <a:p>
            <a:endParaRPr lang="ru-RU" sz="2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сможете: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определять	основную мысль, опираясь на содержание текста;</a:t>
            </a:r>
          </a:p>
          <a:p>
            <a:r>
              <a:rPr lang="ru-RU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формулировать проблемные вопросы по тексту;</a:t>
            </a:r>
          </a:p>
          <a:p>
            <a:r>
              <a:rPr lang="ru-RU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использовать виды чтения, включая поисковое.</a:t>
            </a:r>
            <a:endParaRPr lang="ru-RU" sz="25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3.При помощи какого предмета волшебники подсчитывали время?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калькулятор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счёты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 палочки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4.Какую «страшную тайну» узнал Петя в избушке волшебников?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Злые волшебники поймали четырех ребят, теряющих время, и превратили их в стариков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Злые волшебники поймали одного мальчика, теряющего время, и превратили его в старика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Злые волшебники поймали всех девочек и мальчиков, теряющих время, и превратили в малышей.</a:t>
            </a:r>
          </a:p>
          <a:p>
            <a:endParaRPr lang="ru-RU" sz="2000" b="1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4.Какую «страшную тайну» узнал Петя в избушке волшебников?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Злые волшебники поймали четырех ребят, теряющих время, и превратили их в стариков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Злые волшебники поймали одного мальчика, теряющего время, и превратили его в старика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Злые волшебники поймали всех девочек и мальчиков, теряющих время, и превратили в малышей.</a:t>
            </a:r>
          </a:p>
          <a:p>
            <a:endParaRPr lang="ru-RU" sz="2000" b="1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5.Назови пословицу, которая помогает человеку правильно организовать свой режим дня.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«Делу время, а потехе час»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«Семь раз отмерь, один раз отрежь»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«Мир строит, а война разрушает»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5.Назови пословицу, которая помогает человеку правильно организовать свой режим дня.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«Делу время, а потехе час»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«Семь раз отмерь, один раз отрежь»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«Мир строит, а война разрушает»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Дочитать сказку до конца. Сформулировать вопросы к главным героям сказки – детям, волшебникам и автору сказки.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571472" y="1357298"/>
            <a:ext cx="82868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вы узнали, что время – это главная ценность человека.  Экономя его, люди получают дополнительную возможность творить и познавать. Чем больше мы учимся экономить время, тем быстрее растут наши достижения в учёбе, в труде. В нашей жизни важен каждый час, каждая минута и даже секунда. Поэтому каждый из нас должен ценить время, не растрачивать его понапрасну. В этом мы с вами убедились, прочитав сказку Е. Л. Шварца «Сказка о потерянном времени». 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👍 Сказка о потерянном времени. Евгений Шварц 🐱 | Сказки для детей.  Рассказы и сказки с картин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643050"/>
            <a:ext cx="3214710" cy="4188122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1142984"/>
            <a:ext cx="6215106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ходим ночью, ходим днём,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никуда мы не уйдём.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бьём исправно каждый час,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вы, друзья, не бейте нас.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42860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Загадка</a:t>
            </a:r>
            <a:endParaRPr lang="ru-RU" sz="28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👍 Сказка о потерянном времени. Евгений Шварц 🐱 | Сказки для детей.  Рассказы и сказки с картин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85860"/>
            <a:ext cx="3214710" cy="4831064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1142984"/>
            <a:ext cx="6215106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ходим ночью, ходим днём,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никуда мы не уйдём.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бьём исправно каждый час,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вы, друзья, не бейте нас.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(Часы)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42860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Загадка</a:t>
            </a:r>
            <a:endParaRPr lang="ru-RU" sz="28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429132"/>
            <a:ext cx="1800200" cy="180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Подсчитали волшебники время, хотели уже спрятать  счеты  в стол,  но Сергей Владимирович, главный из них, не позволил. Взял он счеты и  подошел к ходикам. Покрутил стрелки, подергал гири,  послушал,  как  тикает  маятник,  и опять защелкал на счетах. Потом подозвал он волшебников к себе и заговорил негромко:</a:t>
            </a:r>
          </a:p>
          <a:p>
            <a:pPr>
              <a:buNone/>
            </a:pPr>
            <a:r>
              <a:rPr lang="ru-RU" sz="2000" dirty="0" smtClean="0"/>
              <a:t>- Господа волшебники! Знайте - ребята, которых мы превратили  сегодня в стариков, еще могут помолодеть.</a:t>
            </a:r>
          </a:p>
          <a:p>
            <a:pPr>
              <a:buNone/>
            </a:pPr>
            <a:r>
              <a:rPr lang="ru-RU" sz="2000" dirty="0" smtClean="0"/>
              <a:t>- Как? - воскликнули волшебники.</a:t>
            </a:r>
          </a:p>
          <a:p>
            <a:pPr>
              <a:buNone/>
            </a:pPr>
            <a:r>
              <a:rPr lang="ru-RU" sz="2000" dirty="0" smtClean="0"/>
              <a:t>  Подозвал он остальных волшебников к себе поближе и заговорил негромко:</a:t>
            </a:r>
          </a:p>
          <a:p>
            <a:pPr>
              <a:buNone/>
            </a:pPr>
            <a:r>
              <a:rPr lang="ru-RU" sz="2000" dirty="0" smtClean="0"/>
              <a:t>- К сожалению, так устроено на свете: от любого несчастья может спастись человек. Если ребята, которых мы превратили  в  стариков,  разыщут завтра друг друга, придут ровно в двенадцать часов ночи сюда к нам и повернут стрелку ходиков на семьдесят семь кругов обратно, то  дети  снова станут детьми, а мы погибнем. Помолчали волшебники. Потом Ольга Капитоновна сказала:</a:t>
            </a:r>
          </a:p>
          <a:p>
            <a:pPr>
              <a:buNone/>
            </a:pPr>
            <a:r>
              <a:rPr lang="ru-RU" sz="2000" dirty="0" smtClean="0"/>
              <a:t>- Откуда им все это узнать? А Пантелей Захарович проворчал:</a:t>
            </a:r>
          </a:p>
          <a:p>
            <a:pPr>
              <a:buNone/>
            </a:pPr>
            <a:r>
              <a:rPr lang="ru-RU" sz="2000" dirty="0" smtClean="0"/>
              <a:t>- Не придут они сюда к двенадцати часам  ночи.  Хоть  на  минуту,  да опоздают? А Марфа Васильевна пробормотала:</a:t>
            </a:r>
          </a:p>
          <a:p>
            <a:pPr>
              <a:buNone/>
            </a:pPr>
            <a:r>
              <a:rPr lang="ru-RU" sz="2000" dirty="0" smtClean="0"/>
              <a:t>- Да куда им! Да где им! Эти лентяи до семидесяти семи и сосчитать не сумеют, сразу собьются. И волшебники, спрятав счеты в стол, побежали, как дети, но  при  этом кряхтели, охали и вздыхали, как настоящие старики. Дождался Петя Зубов, пока затихли в лесу шаги. Выбрался из домика. И, не теряя напрасно времени, прячась за деревьями и кустами, побежал, помчался в город искать стариков-школьников.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	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</a:rPr>
              <a:t>3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28596" y="428604"/>
            <a:ext cx="7643866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000232" y="1071546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4" name="Picture 4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6" name="Picture 6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44" y="1071546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860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643602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</a:rPr>
              <a:t>3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28596" y="428604"/>
            <a:ext cx="7643866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000232" y="1071546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4" name="Picture 4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6" name="Picture 6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500298" y="357166"/>
            <a:ext cx="385765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Задание 1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1071546"/>
            <a:ext cx="8572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0" y="332384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24000" y="2986532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14282" y="1285860"/>
            <a:ext cx="6000792" cy="55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текст. Ответить  на вопросы и  найти  сложное предложение с условным значением.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5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-О чём узнал Петя?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-Почему волшебники уверены, что ребята не смогут вернуть потерянного времени?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-Сколько оборотов стрелками должны сделать ребята?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Е. Шварц. Сказка о потерянном времени. Shvarz_7 (Картинки) "/>
          <p:cNvPicPr>
            <a:picLocks noChangeAspect="1" noChangeArrowheads="1"/>
          </p:cNvPicPr>
          <p:nvPr/>
        </p:nvPicPr>
        <p:blipFill>
          <a:blip r:embed="rId5"/>
          <a:srcRect l="52985"/>
          <a:stretch>
            <a:fillRect/>
          </a:stretch>
        </p:blipFill>
        <p:spPr bwMode="auto">
          <a:xfrm>
            <a:off x="6196368" y="3786191"/>
            <a:ext cx="27333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Е. Шварц. Сказка о потерянном времени. Shvarz_6 (Картинки)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142984"/>
            <a:ext cx="2571768" cy="249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643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-О чём узнал Петя?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Злые волшебники поймали четырех ребят, теряющих время, и превратили их в стариков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-Почему волшебники уверены, что ребята не смогут вернуть потерянного времени?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Дети были ленивые и не умели ценить время)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-Сколько оборотов стрелками должны сделать ребята?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(77 оборотов)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-Найти  сложное предложение с условным значением.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ребята, которых мы превратили  в  стариков,  разыщут завтра друг друга, придут ровно в двенадцать часов ночи сюда к нам и повернут стрелку ходиков на семьдесят семь кругов обратно, то  дети  снова станут детьми, а мы погибнем.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</a:rPr>
              <a:t>3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28596" y="428604"/>
            <a:ext cx="7643866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000232" y="1071546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4" name="Picture 4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6" name="Picture 6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000232" y="357166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1071546"/>
            <a:ext cx="85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еще не проснулся. Темно было в окнах, пусто на улицах,  только милиционеры стояли на постах. Но вот забрезжил рассвет. Зазвенели первые трамваи. И увидел наконец Петя Зубов - идет не спеша по улице старушка с большой корзинкой.	Подбежал к ней Петя Зубов и спрашивает: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Скажите, пожалуйста, бабушка, - вы не школьница?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Что, что? - спросила старушка сурово.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 не третьеклассница? - прошептал Петя робко. А старушка как застучит ногами да как замахнется на  Петю  корзинкой. Еле Петя ноги унес. Отдышался он немного - дальше  пошел. Ровно в полдень зашел Петя в маленький скверик и сел на скамеечку отдохнуть. И вдруг вскочил. Увидел он - сидит недалеко на другой скамеечке старушка и плачет.	Бросился к ней Петя через снег, через кусты. Бежит и кричит: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Бабушка! Честное слово, вы школьница!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Старушка подпрыгнула от радости, схватила Петю за руки и отвечает: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Верно, верно! Я ученица третьего класса Маруся Поспелова. А вы  кто такой? Рассказал Петя Марусе, кто он такой. Взялись они  за  руки,  побежали искать остальных товарищей. Искали час, другой, третий. Наконец зашли во второй двор огромного дома. И видят: за дровяным сараем прыгает  старушка. Нарисовала мелом на асфальте классы и скачет на одной ножке,  гоняет камешек.   Бросились Петя и Маруся к ней.- Бабушка! Вы школьница?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Школьница, - отвечает старушка. - Ученица третьего класса  Наденька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Соколова. А вы кто такие?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Рассказали ей Петя и Маруся, кто они такие. Взялись все трое за руки, побежали искать последнего своего товарища.    Но он как сквозь землю провалился. А время идет. Уже стало темнеть. Уже в нижних  этажах  домов  зажегся свет. Кончается день. Что делать? Неужели все пропало?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857488" y="357166"/>
            <a:ext cx="289017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85720" y="-4462760"/>
            <a:ext cx="529548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42844" y="1071546"/>
            <a:ext cx="7429552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Прочитать текст. Сформулировать «толстые» вопросы к этой части, </a:t>
            </a:r>
            <a:r>
              <a:rPr lang="ru-RU" sz="25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​пользуя союзы </a:t>
            </a:r>
            <a:r>
              <a:rPr lang="ru-RU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несмотря на то что, хотя.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</a:rPr>
              <a:t>3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500034" y="357166"/>
            <a:ext cx="7643866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90336"/>
            <a:ext cx="75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000232" y="1071546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4" name="Picture 4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6" name="Picture 6" descr="Хобби знаменитых людей: необычные увле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500298" y="357166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1071546"/>
            <a:ext cx="85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Е. Шварц. Сказка о потерянном времени. Shvarz_13 (Картинки) "/>
          <p:cNvPicPr>
            <a:picLocks noChangeAspect="1" noChangeArrowheads="1"/>
          </p:cNvPicPr>
          <p:nvPr/>
        </p:nvPicPr>
        <p:blipFill>
          <a:blip r:embed="rId5"/>
          <a:srcRect b="33562"/>
          <a:stretch>
            <a:fillRect/>
          </a:stretch>
        </p:blipFill>
        <p:spPr bwMode="auto">
          <a:xfrm>
            <a:off x="428596" y="3214686"/>
            <a:ext cx="3071834" cy="30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Е. Шварц. Сказка о потерянном времени. Shvarz_11 (Картинки) "/>
          <p:cNvPicPr>
            <a:picLocks noChangeAspect="1" noChangeArrowheads="1"/>
          </p:cNvPicPr>
          <p:nvPr/>
        </p:nvPicPr>
        <p:blipFill>
          <a:blip r:embed="rId6"/>
          <a:srcRect t="20671" r="4181" b="30598"/>
          <a:stretch>
            <a:fillRect/>
          </a:stretch>
        </p:blipFill>
        <p:spPr bwMode="auto">
          <a:xfrm>
            <a:off x="4786314" y="2928934"/>
            <a:ext cx="3929090" cy="34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1334</Words>
  <Application>Microsoft Office PowerPoint</Application>
  <PresentationFormat>Экран (4:3)</PresentationFormat>
  <Paragraphs>255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Comfortaa</vt:lpstr>
      <vt:lpstr>Open Sans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Тестовые задания</vt:lpstr>
      <vt:lpstr>Домашнее задание</vt:lpstr>
      <vt:lpstr>Итог урока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399</cp:revision>
  <dcterms:created xsi:type="dcterms:W3CDTF">2020-07-18T05:19:20Z</dcterms:created>
  <dcterms:modified xsi:type="dcterms:W3CDTF">2024-12-11T15:17:23Z</dcterms:modified>
</cp:coreProperties>
</file>