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77" r:id="rId2"/>
    <p:sldId id="400" r:id="rId3"/>
    <p:sldId id="399" r:id="rId4"/>
    <p:sldId id="645" r:id="rId5"/>
    <p:sldId id="624" r:id="rId6"/>
    <p:sldId id="681" r:id="rId7"/>
    <p:sldId id="682" r:id="rId8"/>
    <p:sldId id="683" r:id="rId9"/>
    <p:sldId id="678" r:id="rId10"/>
    <p:sldId id="684" r:id="rId11"/>
    <p:sldId id="685" r:id="rId12"/>
    <p:sldId id="686" r:id="rId13"/>
    <p:sldId id="687" r:id="rId14"/>
    <p:sldId id="30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8757" autoAdjust="0"/>
  </p:normalViewPr>
  <p:slideViewPr>
    <p:cSldViewPr snapToGrid="0" showGuides="1">
      <p:cViewPr varScale="1">
        <p:scale>
          <a:sx n="45" d="100"/>
          <a:sy n="45" d="100"/>
        </p:scale>
        <p:origin x="34" y="931"/>
      </p:cViewPr>
      <p:guideLst>
        <p:guide orient="horz" pos="2183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340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2" r:id="rId27"/>
    <p:sldLayoutId id="2147483683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1299" r="-7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543" t="-1299" r="-5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40000" r="-70163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38275" y="3907663"/>
                <a:ext cx="257634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600" b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3907663"/>
                <a:ext cx="257634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065025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065025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3" t="-1299" r="-201630" b="-255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en-US" dirty="0" smtClean="0"/>
                            <a:t>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087" t="-1299" r="-1087" b="-2558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9084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3766" y="407804"/>
                <a:ext cx="9484263" cy="1086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Кестені пайдаланып,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3200" b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3200" dirty="0"/>
              </a:p>
              <a:p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ункцияларының графигін саламыз</a:t>
                </a:r>
                <a:endParaRPr lang="en-US" sz="3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66" y="407804"/>
                <a:ext cx="9484263" cy="1086259"/>
              </a:xfrm>
              <a:prstGeom prst="rect">
                <a:avLst/>
              </a:prstGeom>
              <a:blipFill>
                <a:blip r:embed="rId2"/>
                <a:stretch>
                  <a:fillRect l="-1672" t="-7303" b="-17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1419496" y="2333897"/>
            <a:ext cx="26127" cy="412786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3657" y="5725886"/>
            <a:ext cx="5482046" cy="435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23701" y="5477691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19346" y="528174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19346" y="508145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310637" y="4898571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01929" y="470698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97576" y="451539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97576" y="4323806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97576" y="413221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97576" y="39667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97576" y="378387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97576" y="3592285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97576" y="340455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297576" y="323523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297576" y="306106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76399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907175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33596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360017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73375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86734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995752" y="5595255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235229" y="559525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448594" y="559525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675014" y="5595253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901436" y="559089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127856" y="5590891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354277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80698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807119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16122" y="5590890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242542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468964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375955" y="5634446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1293603" y="28999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293602" y="272578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1606730" y="540586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Овал 61"/>
          <p:cNvSpPr/>
          <p:nvPr/>
        </p:nvSpPr>
        <p:spPr>
          <a:xfrm>
            <a:off x="1933296" y="529483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Овал 62"/>
          <p:cNvSpPr/>
          <p:nvPr/>
        </p:nvSpPr>
        <p:spPr>
          <a:xfrm>
            <a:off x="2290349" y="520663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Овал 63"/>
          <p:cNvSpPr/>
          <p:nvPr/>
        </p:nvSpPr>
        <p:spPr>
          <a:xfrm>
            <a:off x="2786734" y="5105400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Овал 64"/>
          <p:cNvSpPr/>
          <p:nvPr/>
        </p:nvSpPr>
        <p:spPr>
          <a:xfrm>
            <a:off x="3365853" y="499654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Овал 65"/>
          <p:cNvSpPr/>
          <p:nvPr/>
        </p:nvSpPr>
        <p:spPr>
          <a:xfrm>
            <a:off x="4946454" y="4813662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Полилиния 71"/>
          <p:cNvSpPr/>
          <p:nvPr/>
        </p:nvSpPr>
        <p:spPr>
          <a:xfrm>
            <a:off x="1454331" y="4807131"/>
            <a:ext cx="4336869" cy="931818"/>
          </a:xfrm>
          <a:custGeom>
            <a:avLst/>
            <a:gdLst>
              <a:gd name="connsiteX0" fmla="*/ 0 w 4336869"/>
              <a:gd name="connsiteY0" fmla="*/ 931818 h 931818"/>
              <a:gd name="connsiteX1" fmla="*/ 226423 w 4336869"/>
              <a:gd name="connsiteY1" fmla="*/ 687978 h 931818"/>
              <a:gd name="connsiteX2" fmla="*/ 557349 w 4336869"/>
              <a:gd name="connsiteY2" fmla="*/ 557349 h 931818"/>
              <a:gd name="connsiteX3" fmla="*/ 905692 w 4336869"/>
              <a:gd name="connsiteY3" fmla="*/ 478972 h 931818"/>
              <a:gd name="connsiteX4" fmla="*/ 1410789 w 4336869"/>
              <a:gd name="connsiteY4" fmla="*/ 383178 h 931818"/>
              <a:gd name="connsiteX5" fmla="*/ 1985555 w 4336869"/>
              <a:gd name="connsiteY5" fmla="*/ 269966 h 931818"/>
              <a:gd name="connsiteX6" fmla="*/ 3570515 w 4336869"/>
              <a:gd name="connsiteY6" fmla="*/ 87086 h 931818"/>
              <a:gd name="connsiteX7" fmla="*/ 4336869 w 4336869"/>
              <a:gd name="connsiteY7" fmla="*/ 0 h 93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6869" h="931818">
                <a:moveTo>
                  <a:pt x="0" y="931818"/>
                </a:moveTo>
                <a:cubicBezTo>
                  <a:pt x="66766" y="841103"/>
                  <a:pt x="133532" y="750389"/>
                  <a:pt x="226423" y="687978"/>
                </a:cubicBezTo>
                <a:cubicBezTo>
                  <a:pt x="319314" y="625567"/>
                  <a:pt x="444138" y="592183"/>
                  <a:pt x="557349" y="557349"/>
                </a:cubicBezTo>
                <a:cubicBezTo>
                  <a:pt x="670560" y="522515"/>
                  <a:pt x="763452" y="508000"/>
                  <a:pt x="905692" y="478972"/>
                </a:cubicBezTo>
                <a:cubicBezTo>
                  <a:pt x="1047932" y="449943"/>
                  <a:pt x="1410789" y="383178"/>
                  <a:pt x="1410789" y="383178"/>
                </a:cubicBezTo>
                <a:cubicBezTo>
                  <a:pt x="1590766" y="348344"/>
                  <a:pt x="1625601" y="319315"/>
                  <a:pt x="1985555" y="269966"/>
                </a:cubicBezTo>
                <a:cubicBezTo>
                  <a:pt x="2345509" y="220617"/>
                  <a:pt x="3570515" y="87086"/>
                  <a:pt x="3570515" y="87086"/>
                </a:cubicBezTo>
                <a:cubicBezTo>
                  <a:pt x="3962401" y="42092"/>
                  <a:pt x="4062549" y="889726"/>
                  <a:pt x="4336869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Полилиния 74"/>
          <p:cNvSpPr/>
          <p:nvPr/>
        </p:nvSpPr>
        <p:spPr>
          <a:xfrm>
            <a:off x="1445623" y="4754880"/>
            <a:ext cx="4432663" cy="992777"/>
          </a:xfrm>
          <a:custGeom>
            <a:avLst/>
            <a:gdLst>
              <a:gd name="connsiteX0" fmla="*/ 0 w 4432663"/>
              <a:gd name="connsiteY0" fmla="*/ 992777 h 992777"/>
              <a:gd name="connsiteX1" fmla="*/ 252548 w 4432663"/>
              <a:gd name="connsiteY1" fmla="*/ 740229 h 992777"/>
              <a:gd name="connsiteX2" fmla="*/ 574766 w 4432663"/>
              <a:gd name="connsiteY2" fmla="*/ 618309 h 992777"/>
              <a:gd name="connsiteX3" fmla="*/ 931817 w 4432663"/>
              <a:gd name="connsiteY3" fmla="*/ 531223 h 992777"/>
              <a:gd name="connsiteX4" fmla="*/ 1428206 w 4432663"/>
              <a:gd name="connsiteY4" fmla="*/ 418011 h 992777"/>
              <a:gd name="connsiteX5" fmla="*/ 1985554 w 4432663"/>
              <a:gd name="connsiteY5" fmla="*/ 313509 h 992777"/>
              <a:gd name="connsiteX6" fmla="*/ 3587931 w 4432663"/>
              <a:gd name="connsiteY6" fmla="*/ 113211 h 992777"/>
              <a:gd name="connsiteX7" fmla="*/ 4432663 w 4432663"/>
              <a:gd name="connsiteY7" fmla="*/ 0 h 99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32663" h="992777">
                <a:moveTo>
                  <a:pt x="0" y="992777"/>
                </a:moveTo>
                <a:cubicBezTo>
                  <a:pt x="78377" y="897708"/>
                  <a:pt x="156754" y="802640"/>
                  <a:pt x="252548" y="740229"/>
                </a:cubicBezTo>
                <a:cubicBezTo>
                  <a:pt x="348342" y="677818"/>
                  <a:pt x="461555" y="653143"/>
                  <a:pt x="574766" y="618309"/>
                </a:cubicBezTo>
                <a:cubicBezTo>
                  <a:pt x="687977" y="583475"/>
                  <a:pt x="931817" y="531223"/>
                  <a:pt x="931817" y="531223"/>
                </a:cubicBezTo>
                <a:cubicBezTo>
                  <a:pt x="1074057" y="497840"/>
                  <a:pt x="1252583" y="454297"/>
                  <a:pt x="1428206" y="418011"/>
                </a:cubicBezTo>
                <a:cubicBezTo>
                  <a:pt x="1603829" y="381725"/>
                  <a:pt x="1625600" y="364309"/>
                  <a:pt x="1985554" y="313509"/>
                </a:cubicBezTo>
                <a:cubicBezTo>
                  <a:pt x="2345508" y="262709"/>
                  <a:pt x="3587931" y="113211"/>
                  <a:pt x="3587931" y="113211"/>
                </a:cubicBezTo>
                <a:cubicBezTo>
                  <a:pt x="3995782" y="60960"/>
                  <a:pt x="4064000" y="882468"/>
                  <a:pt x="4432663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Полилиния 77"/>
          <p:cNvSpPr/>
          <p:nvPr/>
        </p:nvSpPr>
        <p:spPr>
          <a:xfrm>
            <a:off x="1445623" y="4824548"/>
            <a:ext cx="4180115" cy="896983"/>
          </a:xfrm>
          <a:custGeom>
            <a:avLst/>
            <a:gdLst>
              <a:gd name="connsiteX0" fmla="*/ 0 w 4180115"/>
              <a:gd name="connsiteY0" fmla="*/ 896983 h 896983"/>
              <a:gd name="connsiteX1" fmla="*/ 235132 w 4180115"/>
              <a:gd name="connsiteY1" fmla="*/ 635726 h 896983"/>
              <a:gd name="connsiteX2" fmla="*/ 557349 w 4180115"/>
              <a:gd name="connsiteY2" fmla="*/ 539932 h 896983"/>
              <a:gd name="connsiteX3" fmla="*/ 923109 w 4180115"/>
              <a:gd name="connsiteY3" fmla="*/ 461554 h 896983"/>
              <a:gd name="connsiteX4" fmla="*/ 1454332 w 4180115"/>
              <a:gd name="connsiteY4" fmla="*/ 339634 h 896983"/>
              <a:gd name="connsiteX5" fmla="*/ 2020389 w 4180115"/>
              <a:gd name="connsiteY5" fmla="*/ 235132 h 896983"/>
              <a:gd name="connsiteX6" fmla="*/ 3596640 w 4180115"/>
              <a:gd name="connsiteY6" fmla="*/ 52252 h 896983"/>
              <a:gd name="connsiteX7" fmla="*/ 4180115 w 4180115"/>
              <a:gd name="connsiteY7" fmla="*/ 0 h 89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80115" h="896983">
                <a:moveTo>
                  <a:pt x="0" y="896983"/>
                </a:moveTo>
                <a:cubicBezTo>
                  <a:pt x="71120" y="796108"/>
                  <a:pt x="142241" y="695234"/>
                  <a:pt x="235132" y="635726"/>
                </a:cubicBezTo>
                <a:cubicBezTo>
                  <a:pt x="328023" y="576218"/>
                  <a:pt x="442686" y="568961"/>
                  <a:pt x="557349" y="539932"/>
                </a:cubicBezTo>
                <a:cubicBezTo>
                  <a:pt x="672012" y="510903"/>
                  <a:pt x="923109" y="461554"/>
                  <a:pt x="923109" y="461554"/>
                </a:cubicBezTo>
                <a:cubicBezTo>
                  <a:pt x="1072606" y="428171"/>
                  <a:pt x="1271452" y="377371"/>
                  <a:pt x="1454332" y="339634"/>
                </a:cubicBezTo>
                <a:cubicBezTo>
                  <a:pt x="1637212" y="301897"/>
                  <a:pt x="1663338" y="283029"/>
                  <a:pt x="2020389" y="235132"/>
                </a:cubicBezTo>
                <a:cubicBezTo>
                  <a:pt x="2377440" y="187235"/>
                  <a:pt x="3236686" y="91441"/>
                  <a:pt x="3596640" y="52252"/>
                </a:cubicBezTo>
                <a:cubicBezTo>
                  <a:pt x="3956594" y="13063"/>
                  <a:pt x="4068354" y="6531"/>
                  <a:pt x="4180115" y="0"/>
                </a:cubicBezTo>
              </a:path>
            </a:pathLst>
          </a:cu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blipFill>
                <a:blip r:embed="rId5"/>
                <a:stretch>
                  <a:fillRect l="-15152" r="-12121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1316785" y="6010707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316785" y="6163769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Овал 58"/>
          <p:cNvSpPr/>
          <p:nvPr/>
        </p:nvSpPr>
        <p:spPr>
          <a:xfrm>
            <a:off x="1600580" y="5410222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94177" y="4149634"/>
            <a:ext cx="1756008" cy="2312126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65876" y="5777241"/>
                <a:ext cx="36007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76" y="5777241"/>
                <a:ext cx="3600729" cy="646331"/>
              </a:xfrm>
              <a:prstGeom prst="rect">
                <a:avLst/>
              </a:prstGeom>
              <a:blipFill>
                <a:blip r:embed="rId7"/>
                <a:stretch>
                  <a:fillRect l="-5254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Овал 66"/>
          <p:cNvSpPr/>
          <p:nvPr/>
        </p:nvSpPr>
        <p:spPr>
          <a:xfrm>
            <a:off x="1369517" y="5196837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1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8" grpId="0" animBg="1"/>
      <p:bldP spid="59" grpId="0" animBg="1"/>
      <p:bldP spid="6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1299" r="-7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543" t="-1299" r="-5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40000" r="-70163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38275" y="3907663"/>
                <a:ext cx="370165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600" b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3907663"/>
                <a:ext cx="370165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841046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-1,2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1,3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841046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3" t="-1299" r="-201630" b="-255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en-US" dirty="0" smtClean="0"/>
                            <a:t>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087" t="-1299" r="-1087" b="-2558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-1,2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1,3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668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3766" y="407804"/>
                <a:ext cx="10486717" cy="1086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Кестені пайдаланып,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32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3200" dirty="0"/>
              </a:p>
              <a:p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ункцияларының графигін саламыз</a:t>
                </a:r>
                <a:endParaRPr lang="en-US" sz="3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66" y="407804"/>
                <a:ext cx="10486717" cy="1086259"/>
              </a:xfrm>
              <a:prstGeom prst="rect">
                <a:avLst/>
              </a:prstGeom>
              <a:blipFill>
                <a:blip r:embed="rId2"/>
                <a:stretch>
                  <a:fillRect l="-1512" t="-7303" b="-17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1419496" y="2333897"/>
            <a:ext cx="26127" cy="412786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3657" y="5725886"/>
            <a:ext cx="5482046" cy="435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23701" y="5477691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19346" y="528174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19346" y="508145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310637" y="4898571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01929" y="470698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97576" y="451539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97576" y="4323806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97576" y="413221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97576" y="39667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97576" y="378387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97576" y="3592285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97576" y="340455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297576" y="323523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297576" y="306106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76399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907175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33596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360017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73375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86734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995752" y="5595255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235229" y="559525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448594" y="559525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675014" y="5595253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901436" y="559089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127856" y="5590891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354277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80698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807119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16122" y="5590890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242542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468964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375955" y="5634446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1293603" y="28999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293602" y="272578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1606730" y="540586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Овал 61"/>
          <p:cNvSpPr/>
          <p:nvPr/>
        </p:nvSpPr>
        <p:spPr>
          <a:xfrm>
            <a:off x="1933296" y="529483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Овал 62"/>
          <p:cNvSpPr/>
          <p:nvPr/>
        </p:nvSpPr>
        <p:spPr>
          <a:xfrm>
            <a:off x="2290349" y="520663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Овал 63"/>
          <p:cNvSpPr/>
          <p:nvPr/>
        </p:nvSpPr>
        <p:spPr>
          <a:xfrm>
            <a:off x="2786734" y="5105400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Овал 64"/>
          <p:cNvSpPr/>
          <p:nvPr/>
        </p:nvSpPr>
        <p:spPr>
          <a:xfrm>
            <a:off x="3365853" y="499654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Овал 65"/>
          <p:cNvSpPr/>
          <p:nvPr/>
        </p:nvSpPr>
        <p:spPr>
          <a:xfrm>
            <a:off x="4946454" y="4813662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Полилиния 71"/>
          <p:cNvSpPr/>
          <p:nvPr/>
        </p:nvSpPr>
        <p:spPr>
          <a:xfrm>
            <a:off x="1454331" y="4807131"/>
            <a:ext cx="4336869" cy="931818"/>
          </a:xfrm>
          <a:custGeom>
            <a:avLst/>
            <a:gdLst>
              <a:gd name="connsiteX0" fmla="*/ 0 w 4336869"/>
              <a:gd name="connsiteY0" fmla="*/ 931818 h 931818"/>
              <a:gd name="connsiteX1" fmla="*/ 226423 w 4336869"/>
              <a:gd name="connsiteY1" fmla="*/ 687978 h 931818"/>
              <a:gd name="connsiteX2" fmla="*/ 557349 w 4336869"/>
              <a:gd name="connsiteY2" fmla="*/ 557349 h 931818"/>
              <a:gd name="connsiteX3" fmla="*/ 905692 w 4336869"/>
              <a:gd name="connsiteY3" fmla="*/ 478972 h 931818"/>
              <a:gd name="connsiteX4" fmla="*/ 1410789 w 4336869"/>
              <a:gd name="connsiteY4" fmla="*/ 383178 h 931818"/>
              <a:gd name="connsiteX5" fmla="*/ 1985555 w 4336869"/>
              <a:gd name="connsiteY5" fmla="*/ 269966 h 931818"/>
              <a:gd name="connsiteX6" fmla="*/ 3570515 w 4336869"/>
              <a:gd name="connsiteY6" fmla="*/ 87086 h 931818"/>
              <a:gd name="connsiteX7" fmla="*/ 4336869 w 4336869"/>
              <a:gd name="connsiteY7" fmla="*/ 0 h 93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6869" h="931818">
                <a:moveTo>
                  <a:pt x="0" y="931818"/>
                </a:moveTo>
                <a:cubicBezTo>
                  <a:pt x="66766" y="841103"/>
                  <a:pt x="133532" y="750389"/>
                  <a:pt x="226423" y="687978"/>
                </a:cubicBezTo>
                <a:cubicBezTo>
                  <a:pt x="319314" y="625567"/>
                  <a:pt x="444138" y="592183"/>
                  <a:pt x="557349" y="557349"/>
                </a:cubicBezTo>
                <a:cubicBezTo>
                  <a:pt x="670560" y="522515"/>
                  <a:pt x="763452" y="508000"/>
                  <a:pt x="905692" y="478972"/>
                </a:cubicBezTo>
                <a:cubicBezTo>
                  <a:pt x="1047932" y="449943"/>
                  <a:pt x="1410789" y="383178"/>
                  <a:pt x="1410789" y="383178"/>
                </a:cubicBezTo>
                <a:cubicBezTo>
                  <a:pt x="1590766" y="348344"/>
                  <a:pt x="1625601" y="319315"/>
                  <a:pt x="1985555" y="269966"/>
                </a:cubicBezTo>
                <a:cubicBezTo>
                  <a:pt x="2345509" y="220617"/>
                  <a:pt x="3570515" y="87086"/>
                  <a:pt x="3570515" y="87086"/>
                </a:cubicBezTo>
                <a:cubicBezTo>
                  <a:pt x="3962401" y="42092"/>
                  <a:pt x="4062549" y="889726"/>
                  <a:pt x="4336869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Полилиния 74"/>
          <p:cNvSpPr/>
          <p:nvPr/>
        </p:nvSpPr>
        <p:spPr>
          <a:xfrm>
            <a:off x="1445623" y="4754880"/>
            <a:ext cx="4432663" cy="992777"/>
          </a:xfrm>
          <a:custGeom>
            <a:avLst/>
            <a:gdLst>
              <a:gd name="connsiteX0" fmla="*/ 0 w 4432663"/>
              <a:gd name="connsiteY0" fmla="*/ 992777 h 992777"/>
              <a:gd name="connsiteX1" fmla="*/ 252548 w 4432663"/>
              <a:gd name="connsiteY1" fmla="*/ 740229 h 992777"/>
              <a:gd name="connsiteX2" fmla="*/ 574766 w 4432663"/>
              <a:gd name="connsiteY2" fmla="*/ 618309 h 992777"/>
              <a:gd name="connsiteX3" fmla="*/ 931817 w 4432663"/>
              <a:gd name="connsiteY3" fmla="*/ 531223 h 992777"/>
              <a:gd name="connsiteX4" fmla="*/ 1428206 w 4432663"/>
              <a:gd name="connsiteY4" fmla="*/ 418011 h 992777"/>
              <a:gd name="connsiteX5" fmla="*/ 1985554 w 4432663"/>
              <a:gd name="connsiteY5" fmla="*/ 313509 h 992777"/>
              <a:gd name="connsiteX6" fmla="*/ 3587931 w 4432663"/>
              <a:gd name="connsiteY6" fmla="*/ 113211 h 992777"/>
              <a:gd name="connsiteX7" fmla="*/ 4432663 w 4432663"/>
              <a:gd name="connsiteY7" fmla="*/ 0 h 99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32663" h="992777">
                <a:moveTo>
                  <a:pt x="0" y="992777"/>
                </a:moveTo>
                <a:cubicBezTo>
                  <a:pt x="78377" y="897708"/>
                  <a:pt x="156754" y="802640"/>
                  <a:pt x="252548" y="740229"/>
                </a:cubicBezTo>
                <a:cubicBezTo>
                  <a:pt x="348342" y="677818"/>
                  <a:pt x="461555" y="653143"/>
                  <a:pt x="574766" y="618309"/>
                </a:cubicBezTo>
                <a:cubicBezTo>
                  <a:pt x="687977" y="583475"/>
                  <a:pt x="931817" y="531223"/>
                  <a:pt x="931817" y="531223"/>
                </a:cubicBezTo>
                <a:cubicBezTo>
                  <a:pt x="1074057" y="497840"/>
                  <a:pt x="1252583" y="454297"/>
                  <a:pt x="1428206" y="418011"/>
                </a:cubicBezTo>
                <a:cubicBezTo>
                  <a:pt x="1603829" y="381725"/>
                  <a:pt x="1625600" y="364309"/>
                  <a:pt x="1985554" y="313509"/>
                </a:cubicBezTo>
                <a:cubicBezTo>
                  <a:pt x="2345508" y="262709"/>
                  <a:pt x="3587931" y="113211"/>
                  <a:pt x="3587931" y="113211"/>
                </a:cubicBezTo>
                <a:cubicBezTo>
                  <a:pt x="3995782" y="60960"/>
                  <a:pt x="4064000" y="882468"/>
                  <a:pt x="4432663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Полилиния 77"/>
          <p:cNvSpPr/>
          <p:nvPr/>
        </p:nvSpPr>
        <p:spPr>
          <a:xfrm>
            <a:off x="1445623" y="4824548"/>
            <a:ext cx="4180115" cy="896983"/>
          </a:xfrm>
          <a:custGeom>
            <a:avLst/>
            <a:gdLst>
              <a:gd name="connsiteX0" fmla="*/ 0 w 4180115"/>
              <a:gd name="connsiteY0" fmla="*/ 896983 h 896983"/>
              <a:gd name="connsiteX1" fmla="*/ 235132 w 4180115"/>
              <a:gd name="connsiteY1" fmla="*/ 635726 h 896983"/>
              <a:gd name="connsiteX2" fmla="*/ 557349 w 4180115"/>
              <a:gd name="connsiteY2" fmla="*/ 539932 h 896983"/>
              <a:gd name="connsiteX3" fmla="*/ 923109 w 4180115"/>
              <a:gd name="connsiteY3" fmla="*/ 461554 h 896983"/>
              <a:gd name="connsiteX4" fmla="*/ 1454332 w 4180115"/>
              <a:gd name="connsiteY4" fmla="*/ 339634 h 896983"/>
              <a:gd name="connsiteX5" fmla="*/ 2020389 w 4180115"/>
              <a:gd name="connsiteY5" fmla="*/ 235132 h 896983"/>
              <a:gd name="connsiteX6" fmla="*/ 3596640 w 4180115"/>
              <a:gd name="connsiteY6" fmla="*/ 52252 h 896983"/>
              <a:gd name="connsiteX7" fmla="*/ 4180115 w 4180115"/>
              <a:gd name="connsiteY7" fmla="*/ 0 h 89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80115" h="896983">
                <a:moveTo>
                  <a:pt x="0" y="896983"/>
                </a:moveTo>
                <a:cubicBezTo>
                  <a:pt x="71120" y="796108"/>
                  <a:pt x="142241" y="695234"/>
                  <a:pt x="235132" y="635726"/>
                </a:cubicBezTo>
                <a:cubicBezTo>
                  <a:pt x="328023" y="576218"/>
                  <a:pt x="442686" y="568961"/>
                  <a:pt x="557349" y="539932"/>
                </a:cubicBezTo>
                <a:cubicBezTo>
                  <a:pt x="672012" y="510903"/>
                  <a:pt x="923109" y="461554"/>
                  <a:pt x="923109" y="461554"/>
                </a:cubicBezTo>
                <a:cubicBezTo>
                  <a:pt x="1072606" y="428171"/>
                  <a:pt x="1271452" y="377371"/>
                  <a:pt x="1454332" y="339634"/>
                </a:cubicBezTo>
                <a:cubicBezTo>
                  <a:pt x="1637212" y="301897"/>
                  <a:pt x="1663338" y="283029"/>
                  <a:pt x="2020389" y="235132"/>
                </a:cubicBezTo>
                <a:cubicBezTo>
                  <a:pt x="2377440" y="187235"/>
                  <a:pt x="3236686" y="91441"/>
                  <a:pt x="3596640" y="52252"/>
                </a:cubicBezTo>
                <a:cubicBezTo>
                  <a:pt x="3956594" y="13063"/>
                  <a:pt x="4068354" y="6531"/>
                  <a:pt x="4180115" y="0"/>
                </a:cubicBezTo>
              </a:path>
            </a:pathLst>
          </a:cu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blipFill>
                <a:blip r:embed="rId5"/>
                <a:stretch>
                  <a:fillRect l="-15152" r="-12121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1316785" y="6010707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316785" y="6163769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1375955" y="5978434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Овал 58"/>
          <p:cNvSpPr/>
          <p:nvPr/>
        </p:nvSpPr>
        <p:spPr>
          <a:xfrm>
            <a:off x="1824447" y="5289622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040596" y="4149634"/>
            <a:ext cx="1746138" cy="2452246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70082" y="5756365"/>
                <a:ext cx="4495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082" y="5756365"/>
                <a:ext cx="4495205" cy="646331"/>
              </a:xfrm>
              <a:prstGeom prst="rect">
                <a:avLst/>
              </a:prstGeom>
              <a:blipFill>
                <a:blip r:embed="rId7"/>
                <a:stretch>
                  <a:fillRect l="-4206" t="-15094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06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1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8" grpId="0" animBg="1"/>
      <p:bldP spid="53" grpId="0" animBg="1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676474"/>
            <a:ext cx="5642835" cy="871414"/>
          </a:xfrm>
        </p:spPr>
        <p:txBody>
          <a:bodyPr anchor="t"/>
          <a:lstStyle/>
          <a:p>
            <a:r>
              <a:rPr lang="kk-KZ" sz="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906011" y="1757976"/>
                <a:ext cx="8175862" cy="263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lnSpc>
                    <a:spcPts val="3300"/>
                  </a:lnSpc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000" b="1" i="1" smtClean="0"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𝒚</m:t>
                    </m:r>
                    <m:r>
                      <a:rPr lang="en-US" sz="3000" b="1" i="1" smtClean="0"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000" b="1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radPr>
                      <m:deg/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ru-RU" sz="3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3000" b="1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функциясының</a:t>
                </a:r>
                <a:r>
                  <a:rPr lang="ru-RU" sz="3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3000" b="1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графигін</a:t>
                </a:r>
                <a:r>
                  <a:rPr lang="ru-RU" sz="3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3000" b="1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салуды</a:t>
                </a:r>
                <a:r>
                  <a:rPr lang="ru-RU" sz="3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3000" b="1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үйрендік</a:t>
                </a:r>
                <a:r>
                  <a:rPr lang="ru-RU" sz="30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;</a:t>
                </a:r>
              </a:p>
              <a:p>
                <a:pPr marL="457200" indent="-457200">
                  <a:lnSpc>
                    <a:spcPts val="3300"/>
                  </a:lnSpc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𝒚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ru-RU" sz="32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32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функциясының</a:t>
                </a:r>
                <a14:m>
                  <m:oMath xmlns:m="http://schemas.openxmlformats.org/officeDocument/2006/math">
                    <m:r>
                      <a:rPr lang="kk-KZ" sz="3200" b="1" i="1" dirty="0" smtClean="0"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 </m:t>
                    </m:r>
                  </m:oMath>
                </a14:m>
                <a:r>
                  <a:rPr lang="kk-KZ" sz="32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қасиеттерін пайдалану арқылы, басқа функциялармен қиылысқандағы мәнін тауып үйрендік.</a:t>
                </a:r>
                <a:endParaRPr lang="kk-KZ" sz="32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1757976"/>
                <a:ext cx="8175862" cy="2631490"/>
              </a:xfrm>
              <a:prstGeom prst="rect">
                <a:avLst/>
              </a:prstGeom>
              <a:blipFill>
                <a:blip r:embed="rId2"/>
                <a:stretch>
                  <a:fillRect t="-4630" r="-597" b="-6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088" y="154788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xmlns="" id="{C9FC8678-F308-40FB-A870-20A094CFCAFF}"/>
                  </a:ext>
                </a:extLst>
              </p:cNvPr>
              <p:cNvSpPr txBox="1"/>
              <p:nvPr/>
            </p:nvSpPr>
            <p:spPr>
              <a:xfrm>
                <a:off x="1060947" y="2259562"/>
                <a:ext cx="6266944" cy="2657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5000"/>
                  </a:lnSpc>
                  <a:buClr>
                    <a:schemeClr val="dk1"/>
                  </a:buClr>
                  <a:buSzPts val="1100"/>
                </a:pPr>
                <a14:m>
                  <m:oMath xmlns:m="http://schemas.openxmlformats.org/officeDocument/2006/math">
                    <m:r>
                      <a:rPr lang="kk-KZ" sz="48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kk-KZ" sz="48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функциясы, оның графигі және қасиеттері </a:t>
                </a:r>
                <a:endParaRPr lang="en-US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ts val="5000"/>
                  </a:lnSpc>
                  <a:buClr>
                    <a:schemeClr val="dk1"/>
                  </a:buClr>
                  <a:buSzPts val="1100"/>
                </a:pPr>
                <a:r>
                  <a:rPr lang="ru-RU" sz="48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ru-RU" sz="4800" b="1" dirty="0">
                  <a:latin typeface="Tahoma" pitchFamily="34" charset="0"/>
                  <a:ea typeface="Tahoma" pitchFamily="34" charset="0"/>
                  <a:cs typeface="Tahoma" pitchFamily="34" charset="0"/>
                  <a:sym typeface="PT Sans Caption"/>
                </a:endParaRPr>
              </a:p>
            </p:txBody>
          </p:sp>
        </mc:Choice>
        <mc:Fallback xmlns=""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C9FC8678-F308-40FB-A870-20A094CFC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947" y="2259562"/>
                <a:ext cx="6266944" cy="2657138"/>
              </a:xfrm>
              <a:prstGeom prst="rect">
                <a:avLst/>
              </a:prstGeom>
              <a:blipFill>
                <a:blip r:embed="rId2"/>
                <a:stretch>
                  <a:fillRect l="-4377" t="-9174" r="-5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23" y="969242"/>
            <a:ext cx="6939042" cy="812480"/>
          </a:xfrm>
        </p:spPr>
        <p:txBody>
          <a:bodyPr/>
          <a:lstStyle/>
          <a:p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815323" y="2457142"/>
                <a:ext cx="6436485" cy="1438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3500"/>
                  </a:lnSpc>
                </a:pPr>
                <a14:m>
                  <m:oMath xmlns:m="http://schemas.openxmlformats.org/officeDocument/2006/math">
                    <m:r>
                      <a:rPr lang="kk-KZ" sz="4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kk-KZ" sz="4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қасиеттерін білу және оның графигін салу</a:t>
                </a:r>
              </a:p>
            </p:txBody>
          </p:sp>
        </mc:Choice>
        <mc:Fallback xmlns=""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23" y="2457142"/>
                <a:ext cx="6436485" cy="1438855"/>
              </a:xfrm>
              <a:prstGeom prst="rect">
                <a:avLst/>
              </a:prstGeom>
              <a:blipFill>
                <a:blip r:embed="rId3"/>
                <a:stretch>
                  <a:fillRect l="-3409" t="-19492" r="-568" b="-1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5053" y="1113845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23063" y="1587544"/>
            <a:ext cx="1037997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endParaRPr lang="ru-RU" sz="40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>
              <a:lnSpc>
                <a:spcPts val="3800"/>
              </a:lnSpc>
              <a:buFont typeface="Arial" pitchFamily="34" charset="0"/>
              <a:buChar char="•"/>
            </a:pPr>
            <a:endParaRPr lang="ru-RU" sz="4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3800"/>
              </a:lnSpc>
            </a:pPr>
            <a:endParaRPr lang="ru-RU" sz="4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890" y="3149737"/>
            <a:ext cx="4580707" cy="35627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96983" y="614193"/>
                <a:ext cx="10033901" cy="1086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 smtClean="0"/>
                  <a:t> </a:t>
                </a:r>
                <a:r>
                  <a:rPr lang="kk-KZ" sz="3200" b="1" dirty="0" smtClean="0"/>
                  <a:t>функцияларының </a:t>
                </a:r>
              </a:p>
              <a:p>
                <a:r>
                  <a:rPr lang="kk-KZ" sz="3200" b="1" dirty="0" smtClean="0"/>
                  <a:t>графигін салайық: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3" y="614193"/>
                <a:ext cx="10033901" cy="1086259"/>
              </a:xfrm>
              <a:prstGeom prst="rect">
                <a:avLst/>
              </a:prstGeom>
              <a:blipFill>
                <a:blip r:embed="rId3"/>
                <a:stretch>
                  <a:fillRect l="-1519" t="-6742" r="-668" b="-174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7898228"/>
                  </p:ext>
                </p:extLst>
              </p:nvPr>
            </p:nvGraphicFramePr>
            <p:xfrm>
              <a:off x="992774" y="1815640"/>
              <a:ext cx="7236824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904603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2442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  </a:t>
                          </a:r>
                          <a:r>
                            <a:rPr lang="kk-KZ" b="0" baseline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61393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7898228"/>
                  </p:ext>
                </p:extLst>
              </p:nvPr>
            </p:nvGraphicFramePr>
            <p:xfrm>
              <a:off x="992774" y="1815640"/>
              <a:ext cx="7236824" cy="1285177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904603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904603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671" t="-8333" r="-699329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  </a:t>
                          </a:r>
                          <a:r>
                            <a:rPr lang="kk-KZ" b="0" baseline="0" dirty="0" smtClean="0"/>
                            <a:t> </a:t>
                          </a:r>
                          <a:r>
                            <a:rPr lang="en-US" b="0" dirty="0" smtClean="0"/>
                            <a:t>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00000" t="-8333" r="-500000" b="-2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9194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671" t="-42763" r="-699329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7359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62446" y="1405908"/>
                <a:ext cx="10517788" cy="579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3800"/>
                  </a:lnSpc>
                </a:pPr>
                <a14:m>
                  <m:oMath xmlns:m="http://schemas.openxmlformats.org/officeDocument/2006/math">
                    <m:r>
                      <a:rPr lang="kk-KZ" sz="4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kk-KZ" sz="4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4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графигіне:</a:t>
                </a:r>
                <a:endParaRPr lang="ru-RU" sz="40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6" y="1405908"/>
                <a:ext cx="10517788" cy="579646"/>
              </a:xfrm>
              <a:prstGeom prst="rect">
                <a:avLst/>
              </a:prstGeom>
              <a:blipFill>
                <a:blip r:embed="rId2"/>
                <a:stretch>
                  <a:fillRect t="-42105" b="-4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062446" y="1985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2446" y="2565200"/>
            <a:ext cx="103637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kk-KZ" sz="3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А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(1,44; 1,2);</a:t>
            </a:r>
          </a:p>
          <a:p>
            <a:pPr marL="342900" indent="-342900">
              <a:buAutoNum type="arabicParenR"/>
            </a:pPr>
            <a:r>
              <a:rPr lang="kk-KZ" sz="3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(0,3; 0,09);</a:t>
            </a:r>
          </a:p>
          <a:p>
            <a:pPr marL="342900" indent="-342900">
              <a:buAutoNum type="arabicParenR"/>
            </a:pPr>
            <a:r>
              <a:rPr lang="kk-KZ" sz="3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(0,01; 0,1);</a:t>
            </a:r>
          </a:p>
          <a:p>
            <a:pPr marL="342900" indent="-342900">
              <a:buAutoNum type="arabicParenR"/>
            </a:pPr>
            <a:r>
              <a:rPr lang="kk-KZ" sz="3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(2,56; 1,6)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нүктелері тиісті бола ма?</a:t>
            </a:r>
            <a:endParaRPr lang="en-US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5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9166" y="1602377"/>
            <a:ext cx="3313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/>
              <a:t>1) А (1,44; 1,2)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75035" y="2320833"/>
                <a:ext cx="2793842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𝟒𝟒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035" y="2320833"/>
                <a:ext cx="2793842" cy="670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270171" y="1602376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/>
              <a:t>3</a:t>
            </a:r>
            <a:r>
              <a:rPr lang="kk-KZ" sz="3600" b="1" dirty="0" smtClean="0"/>
              <a:t>) </a:t>
            </a:r>
            <a:r>
              <a:rPr lang="kk-KZ" sz="3600" b="1" dirty="0"/>
              <a:t>С</a:t>
            </a:r>
            <a:r>
              <a:rPr lang="kk-KZ" sz="3600" b="1" dirty="0" smtClean="0"/>
              <a:t> (0,01; 0,1)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5035" y="3866277"/>
                <a:ext cx="2793842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𝟎𝟗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035" y="3866277"/>
                <a:ext cx="2793842" cy="6708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489166" y="3105834"/>
            <a:ext cx="3313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/>
              <a:t>2) В (0,3; 0,09)</a:t>
            </a:r>
            <a:endParaRPr lang="en-US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44523" y="3105833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/>
              <a:t>4) М (2,56; 1,6)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45894" y="3866277"/>
                <a:ext cx="2793842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894" y="3866277"/>
                <a:ext cx="2793842" cy="6708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645894" y="2228500"/>
                <a:ext cx="2978508" cy="763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𝟎𝟏</m:t>
                          </m:r>
                        </m:e>
                      </m:rad>
                      <m:r>
                        <a:rPr lang="kk-KZ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894" y="2228500"/>
                <a:ext cx="2978508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44212" y="745251"/>
            <a:ext cx="1827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</a:rPr>
              <a:t>Шешуі: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55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3109" y="1332411"/>
                <a:ext cx="10784555" cy="3181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kk-KZ" sz="4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4000" b="1" dirty="0" smtClean="0"/>
              </a:p>
              <a:p>
                <a:pPr marL="342900" indent="-342900">
                  <a:buAutoNum type="arabicParenR"/>
                </a:pPr>
                <a:r>
                  <a:rPr lang="en-US" sz="4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000" b="1" dirty="0" smtClean="0"/>
                  <a:t>;</a:t>
                </a:r>
              </a:p>
              <a:p>
                <a:pPr marL="342900" indent="-342900"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4000" b="1" dirty="0" smtClean="0"/>
              </a:p>
              <a:p>
                <a:r>
                  <a:rPr lang="kk-KZ" sz="4000" b="1" dirty="0"/>
                  <a:t>ф</a:t>
                </a:r>
                <a:r>
                  <a:rPr lang="kk-KZ" sz="4000" b="1" dirty="0" smtClean="0"/>
                  <a:t>ункциялары мен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000" b="1" dirty="0" smtClean="0"/>
                  <a:t> функциясының</a:t>
                </a:r>
              </a:p>
              <a:p>
                <a:r>
                  <a:rPr lang="kk-KZ" sz="4000" b="1" dirty="0" smtClean="0"/>
                  <a:t>графиктері қиылыса ма?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9" y="1332411"/>
                <a:ext cx="10784555" cy="3181384"/>
              </a:xfrm>
              <a:prstGeom prst="rect">
                <a:avLst/>
              </a:prstGeom>
              <a:blipFill>
                <a:blip r:embed="rId2"/>
                <a:stretch>
                  <a:fillRect l="-1977" t="-2111" r="-734" b="-7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24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951446"/>
                <a:ext cx="1759071" cy="6565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0834466"/>
                  </p:ext>
                </p:extLst>
              </p:nvPr>
            </p:nvGraphicFramePr>
            <p:xfrm>
              <a:off x="809893" y="1942010"/>
              <a:ext cx="8969832" cy="1654629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637098502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71204545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6233867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3651879314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901246760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1299" r="-7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 smtClean="0"/>
                            <a:t>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543" t="-1299" r="-501630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2,25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4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6,25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9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16</a:t>
                          </a:r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43" t="-40000" r="-701630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2,5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38275" y="3907663"/>
                <a:ext cx="253146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275" y="3907663"/>
                <a:ext cx="2531462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4844954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xmlns="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xmlns="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231690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4844954"/>
                  </p:ext>
                </p:extLst>
              </p:nvPr>
            </p:nvGraphicFramePr>
            <p:xfrm>
              <a:off x="809893" y="4733107"/>
              <a:ext cx="3363687" cy="1654629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1121229">
                      <a:extLst>
                        <a:ext uri="{9D8B030D-6E8A-4147-A177-3AD203B41FA5}">
                          <a16:colId xmlns:a16="http://schemas.microsoft.com/office/drawing/2014/main" val="2466530087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1259565860"/>
                        </a:ext>
                      </a:extLst>
                    </a:gridCol>
                    <a:gridCol w="1121229">
                      <a:extLst>
                        <a:ext uri="{9D8B030D-6E8A-4147-A177-3AD203B41FA5}">
                          <a16:colId xmlns:a16="http://schemas.microsoft.com/office/drawing/2014/main" val="2002688339"/>
                        </a:ext>
                      </a:extLst>
                    </a:gridCol>
                  </a:tblGrid>
                  <a:tr h="470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3" t="-1299" r="-201630" b="-255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 </a:t>
                          </a:r>
                          <a:r>
                            <a:rPr lang="en-US" dirty="0" smtClean="0"/>
                            <a:t>    0</a:t>
                          </a:r>
                          <a:endParaRPr 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087" t="-1299" r="-1087" b="-2558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037337"/>
                      </a:ext>
                    </a:extLst>
                  </a:tr>
                  <a:tr h="11837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16909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2884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3766" y="407804"/>
                <a:ext cx="9444188" cy="1086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Кестені пайдаланып,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32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3200" dirty="0"/>
              </a:p>
              <a:p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ункцияларының графигін саламыз</a:t>
                </a:r>
                <a:endParaRPr lang="en-US" sz="3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66" y="407804"/>
                <a:ext cx="9444188" cy="1086259"/>
              </a:xfrm>
              <a:prstGeom prst="rect">
                <a:avLst/>
              </a:prstGeom>
              <a:blipFill>
                <a:blip r:embed="rId2"/>
                <a:stretch>
                  <a:fillRect l="-1679" t="-7303" b="-17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H="1" flipV="1">
            <a:off x="1419496" y="2333897"/>
            <a:ext cx="26127" cy="412786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3657" y="5725886"/>
            <a:ext cx="5482046" cy="435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23701" y="5477691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19346" y="528174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19346" y="508145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310637" y="4898571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01929" y="4706982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97576" y="451539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97576" y="4323806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297576" y="4132218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97576" y="39667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97576" y="378387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97576" y="3592285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97576" y="340455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297576" y="323523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297576" y="306106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76399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907175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33596" y="5595257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360017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73375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86734" y="5595256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995752" y="5595255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235229" y="559525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448594" y="559525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675014" y="5595253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901436" y="5590892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127856" y="5590891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354277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80698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807119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16122" y="5590890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242542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468964" y="5597434"/>
            <a:ext cx="4355" cy="261257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375955" y="5634446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27" y="5752850"/>
                <a:ext cx="192360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1293603" y="2899954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293602" y="2725783"/>
            <a:ext cx="243841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1606730" y="540586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Овал 61"/>
          <p:cNvSpPr/>
          <p:nvPr/>
        </p:nvSpPr>
        <p:spPr>
          <a:xfrm>
            <a:off x="1933296" y="529483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Овал 62"/>
          <p:cNvSpPr/>
          <p:nvPr/>
        </p:nvSpPr>
        <p:spPr>
          <a:xfrm>
            <a:off x="2290349" y="5206637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Овал 63"/>
          <p:cNvSpPr/>
          <p:nvPr/>
        </p:nvSpPr>
        <p:spPr>
          <a:xfrm>
            <a:off x="2786734" y="5105400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Овал 64"/>
          <p:cNvSpPr/>
          <p:nvPr/>
        </p:nvSpPr>
        <p:spPr>
          <a:xfrm>
            <a:off x="3365853" y="4996543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Овал 65"/>
          <p:cNvSpPr/>
          <p:nvPr/>
        </p:nvSpPr>
        <p:spPr>
          <a:xfrm>
            <a:off x="4946454" y="4813662"/>
            <a:ext cx="139336" cy="1698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Полилиния 71"/>
          <p:cNvSpPr/>
          <p:nvPr/>
        </p:nvSpPr>
        <p:spPr>
          <a:xfrm>
            <a:off x="1454331" y="4807131"/>
            <a:ext cx="4336869" cy="931818"/>
          </a:xfrm>
          <a:custGeom>
            <a:avLst/>
            <a:gdLst>
              <a:gd name="connsiteX0" fmla="*/ 0 w 4336869"/>
              <a:gd name="connsiteY0" fmla="*/ 931818 h 931818"/>
              <a:gd name="connsiteX1" fmla="*/ 226423 w 4336869"/>
              <a:gd name="connsiteY1" fmla="*/ 687978 h 931818"/>
              <a:gd name="connsiteX2" fmla="*/ 557349 w 4336869"/>
              <a:gd name="connsiteY2" fmla="*/ 557349 h 931818"/>
              <a:gd name="connsiteX3" fmla="*/ 905692 w 4336869"/>
              <a:gd name="connsiteY3" fmla="*/ 478972 h 931818"/>
              <a:gd name="connsiteX4" fmla="*/ 1410789 w 4336869"/>
              <a:gd name="connsiteY4" fmla="*/ 383178 h 931818"/>
              <a:gd name="connsiteX5" fmla="*/ 1985555 w 4336869"/>
              <a:gd name="connsiteY5" fmla="*/ 269966 h 931818"/>
              <a:gd name="connsiteX6" fmla="*/ 3570515 w 4336869"/>
              <a:gd name="connsiteY6" fmla="*/ 87086 h 931818"/>
              <a:gd name="connsiteX7" fmla="*/ 4336869 w 4336869"/>
              <a:gd name="connsiteY7" fmla="*/ 0 h 93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6869" h="931818">
                <a:moveTo>
                  <a:pt x="0" y="931818"/>
                </a:moveTo>
                <a:cubicBezTo>
                  <a:pt x="66766" y="841103"/>
                  <a:pt x="133532" y="750389"/>
                  <a:pt x="226423" y="687978"/>
                </a:cubicBezTo>
                <a:cubicBezTo>
                  <a:pt x="319314" y="625567"/>
                  <a:pt x="444138" y="592183"/>
                  <a:pt x="557349" y="557349"/>
                </a:cubicBezTo>
                <a:cubicBezTo>
                  <a:pt x="670560" y="522515"/>
                  <a:pt x="763452" y="508000"/>
                  <a:pt x="905692" y="478972"/>
                </a:cubicBezTo>
                <a:cubicBezTo>
                  <a:pt x="1047932" y="449943"/>
                  <a:pt x="1410789" y="383178"/>
                  <a:pt x="1410789" y="383178"/>
                </a:cubicBezTo>
                <a:cubicBezTo>
                  <a:pt x="1590766" y="348344"/>
                  <a:pt x="1625601" y="319315"/>
                  <a:pt x="1985555" y="269966"/>
                </a:cubicBezTo>
                <a:cubicBezTo>
                  <a:pt x="2345509" y="220617"/>
                  <a:pt x="3570515" y="87086"/>
                  <a:pt x="3570515" y="87086"/>
                </a:cubicBezTo>
                <a:cubicBezTo>
                  <a:pt x="3962401" y="42092"/>
                  <a:pt x="4062549" y="889726"/>
                  <a:pt x="4336869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Полилиния 74"/>
          <p:cNvSpPr/>
          <p:nvPr/>
        </p:nvSpPr>
        <p:spPr>
          <a:xfrm>
            <a:off x="1445623" y="4754880"/>
            <a:ext cx="4432663" cy="992777"/>
          </a:xfrm>
          <a:custGeom>
            <a:avLst/>
            <a:gdLst>
              <a:gd name="connsiteX0" fmla="*/ 0 w 4432663"/>
              <a:gd name="connsiteY0" fmla="*/ 992777 h 992777"/>
              <a:gd name="connsiteX1" fmla="*/ 252548 w 4432663"/>
              <a:gd name="connsiteY1" fmla="*/ 740229 h 992777"/>
              <a:gd name="connsiteX2" fmla="*/ 574766 w 4432663"/>
              <a:gd name="connsiteY2" fmla="*/ 618309 h 992777"/>
              <a:gd name="connsiteX3" fmla="*/ 931817 w 4432663"/>
              <a:gd name="connsiteY3" fmla="*/ 531223 h 992777"/>
              <a:gd name="connsiteX4" fmla="*/ 1428206 w 4432663"/>
              <a:gd name="connsiteY4" fmla="*/ 418011 h 992777"/>
              <a:gd name="connsiteX5" fmla="*/ 1985554 w 4432663"/>
              <a:gd name="connsiteY5" fmla="*/ 313509 h 992777"/>
              <a:gd name="connsiteX6" fmla="*/ 3587931 w 4432663"/>
              <a:gd name="connsiteY6" fmla="*/ 113211 h 992777"/>
              <a:gd name="connsiteX7" fmla="*/ 4432663 w 4432663"/>
              <a:gd name="connsiteY7" fmla="*/ 0 h 99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32663" h="992777">
                <a:moveTo>
                  <a:pt x="0" y="992777"/>
                </a:moveTo>
                <a:cubicBezTo>
                  <a:pt x="78377" y="897708"/>
                  <a:pt x="156754" y="802640"/>
                  <a:pt x="252548" y="740229"/>
                </a:cubicBezTo>
                <a:cubicBezTo>
                  <a:pt x="348342" y="677818"/>
                  <a:pt x="461555" y="653143"/>
                  <a:pt x="574766" y="618309"/>
                </a:cubicBezTo>
                <a:cubicBezTo>
                  <a:pt x="687977" y="583475"/>
                  <a:pt x="931817" y="531223"/>
                  <a:pt x="931817" y="531223"/>
                </a:cubicBezTo>
                <a:cubicBezTo>
                  <a:pt x="1074057" y="497840"/>
                  <a:pt x="1252583" y="454297"/>
                  <a:pt x="1428206" y="418011"/>
                </a:cubicBezTo>
                <a:cubicBezTo>
                  <a:pt x="1603829" y="381725"/>
                  <a:pt x="1625600" y="364309"/>
                  <a:pt x="1985554" y="313509"/>
                </a:cubicBezTo>
                <a:cubicBezTo>
                  <a:pt x="2345508" y="262709"/>
                  <a:pt x="3587931" y="113211"/>
                  <a:pt x="3587931" y="113211"/>
                </a:cubicBezTo>
                <a:cubicBezTo>
                  <a:pt x="3995782" y="60960"/>
                  <a:pt x="4064000" y="882468"/>
                  <a:pt x="4432663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Полилиния 77"/>
          <p:cNvSpPr/>
          <p:nvPr/>
        </p:nvSpPr>
        <p:spPr>
          <a:xfrm>
            <a:off x="1445623" y="4824548"/>
            <a:ext cx="4180115" cy="896983"/>
          </a:xfrm>
          <a:custGeom>
            <a:avLst/>
            <a:gdLst>
              <a:gd name="connsiteX0" fmla="*/ 0 w 4180115"/>
              <a:gd name="connsiteY0" fmla="*/ 896983 h 896983"/>
              <a:gd name="connsiteX1" fmla="*/ 235132 w 4180115"/>
              <a:gd name="connsiteY1" fmla="*/ 635726 h 896983"/>
              <a:gd name="connsiteX2" fmla="*/ 557349 w 4180115"/>
              <a:gd name="connsiteY2" fmla="*/ 539932 h 896983"/>
              <a:gd name="connsiteX3" fmla="*/ 923109 w 4180115"/>
              <a:gd name="connsiteY3" fmla="*/ 461554 h 896983"/>
              <a:gd name="connsiteX4" fmla="*/ 1454332 w 4180115"/>
              <a:gd name="connsiteY4" fmla="*/ 339634 h 896983"/>
              <a:gd name="connsiteX5" fmla="*/ 2020389 w 4180115"/>
              <a:gd name="connsiteY5" fmla="*/ 235132 h 896983"/>
              <a:gd name="connsiteX6" fmla="*/ 3596640 w 4180115"/>
              <a:gd name="connsiteY6" fmla="*/ 52252 h 896983"/>
              <a:gd name="connsiteX7" fmla="*/ 4180115 w 4180115"/>
              <a:gd name="connsiteY7" fmla="*/ 0 h 89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80115" h="896983">
                <a:moveTo>
                  <a:pt x="0" y="896983"/>
                </a:moveTo>
                <a:cubicBezTo>
                  <a:pt x="71120" y="796108"/>
                  <a:pt x="142241" y="695234"/>
                  <a:pt x="235132" y="635726"/>
                </a:cubicBezTo>
                <a:cubicBezTo>
                  <a:pt x="328023" y="576218"/>
                  <a:pt x="442686" y="568961"/>
                  <a:pt x="557349" y="539932"/>
                </a:cubicBezTo>
                <a:cubicBezTo>
                  <a:pt x="672012" y="510903"/>
                  <a:pt x="923109" y="461554"/>
                  <a:pt x="923109" y="461554"/>
                </a:cubicBezTo>
                <a:cubicBezTo>
                  <a:pt x="1072606" y="428171"/>
                  <a:pt x="1271452" y="377371"/>
                  <a:pt x="1454332" y="339634"/>
                </a:cubicBezTo>
                <a:cubicBezTo>
                  <a:pt x="1637212" y="301897"/>
                  <a:pt x="1663338" y="283029"/>
                  <a:pt x="2020389" y="235132"/>
                </a:cubicBezTo>
                <a:cubicBezTo>
                  <a:pt x="2377440" y="187235"/>
                  <a:pt x="3236686" y="91441"/>
                  <a:pt x="3596640" y="52252"/>
                </a:cubicBezTo>
                <a:cubicBezTo>
                  <a:pt x="3956594" y="13063"/>
                  <a:pt x="4068354" y="6531"/>
                  <a:pt x="4180115" y="0"/>
                </a:cubicBezTo>
              </a:path>
            </a:pathLst>
          </a:cu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423" y="5575148"/>
                <a:ext cx="197169" cy="276999"/>
              </a:xfrm>
              <a:prstGeom prst="rect">
                <a:avLst/>
              </a:prstGeom>
              <a:blipFill>
                <a:blip r:embed="rId5"/>
                <a:stretch>
                  <a:fillRect l="-15152" r="-12121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55" y="2216331"/>
                <a:ext cx="386644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1316785" y="6010707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316785" y="6163769"/>
            <a:ext cx="244800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1384663" y="6083599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Овал 58"/>
          <p:cNvSpPr/>
          <p:nvPr/>
        </p:nvSpPr>
        <p:spPr>
          <a:xfrm>
            <a:off x="1600580" y="5410222"/>
            <a:ext cx="139336" cy="1698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196244" y="4131675"/>
            <a:ext cx="965476" cy="2665364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65876" y="5777241"/>
                <a:ext cx="36007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kk-KZ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76" y="5777241"/>
                <a:ext cx="3600729" cy="646331"/>
              </a:xfrm>
              <a:prstGeom prst="rect">
                <a:avLst/>
              </a:prstGeom>
              <a:blipFill>
                <a:blip r:embed="rId7"/>
                <a:stretch>
                  <a:fillRect l="-5254" t="-1603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5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8" grpId="0" animBg="1"/>
      <p:bldP spid="53" grpId="0" animBg="1"/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19637</TotalTime>
  <Words>278</Words>
  <Application>Microsoft Office PowerPoint</Application>
  <PresentationFormat>Широкоэкранный</PresentationFormat>
  <Paragraphs>158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1283</cp:revision>
  <dcterms:created xsi:type="dcterms:W3CDTF">2017-01-10T11:09:36Z</dcterms:created>
  <dcterms:modified xsi:type="dcterms:W3CDTF">2024-08-14T05:12:37Z</dcterms:modified>
</cp:coreProperties>
</file>