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677" r:id="rId2"/>
    <p:sldId id="400" r:id="rId3"/>
    <p:sldId id="399" r:id="rId4"/>
    <p:sldId id="681" r:id="rId5"/>
    <p:sldId id="682" r:id="rId6"/>
    <p:sldId id="683" r:id="rId7"/>
    <p:sldId id="684" r:id="rId8"/>
    <p:sldId id="685" r:id="rId9"/>
    <p:sldId id="30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0" autoAdjust="0"/>
    <p:restoredTop sz="98757" autoAdjust="0"/>
  </p:normalViewPr>
  <p:slideViewPr>
    <p:cSldViewPr snapToGrid="0" showGuides="1">
      <p:cViewPr varScale="1">
        <p:scale>
          <a:sx n="44" d="100"/>
          <a:sy n="44" d="100"/>
        </p:scale>
        <p:origin x="82" y="965"/>
      </p:cViewPr>
      <p:guideLst>
        <p:guide orient="horz" pos="2183"/>
        <p:guide pos="384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14/08/2024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9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184666"/>
          </a:xfrm>
        </p:spPr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5280" y="6377940"/>
            <a:ext cx="3901440" cy="184666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78241" y="6377940"/>
            <a:ext cx="2804160" cy="184666"/>
          </a:xfrm>
        </p:spPr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80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3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8" y="255910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8" y="3470257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8" y="43814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8" y="5292571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Мұғалім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4" y="253818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4" y="344934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4" y="436050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6"/>
          <p:cNvSpPr/>
          <p:nvPr/>
        </p:nvSpPr>
        <p:spPr>
          <a:xfrm>
            <a:off x="6010468" y="429666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2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xmlns="" id="{C9FC8678-F308-40FB-A870-20A094CFCAFF}"/>
                  </a:ext>
                </a:extLst>
              </p:cNvPr>
              <p:cNvSpPr txBox="1"/>
              <p:nvPr/>
            </p:nvSpPr>
            <p:spPr>
              <a:xfrm>
                <a:off x="1060947" y="2259562"/>
                <a:ext cx="6266944" cy="2657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5000"/>
                  </a:lnSpc>
                  <a:buClr>
                    <a:schemeClr val="dk1"/>
                  </a:buClr>
                  <a:buSzPts val="1100"/>
                </a:pPr>
                <a14:m>
                  <m:oMath xmlns:m="http://schemas.openxmlformats.org/officeDocument/2006/math">
                    <m:r>
                      <a:rPr lang="kk-KZ" sz="48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kk-KZ" sz="4800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kk-KZ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функциясы, оның графигі және қасиеттері </a:t>
                </a:r>
                <a:endParaRPr lang="en-US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ts val="5000"/>
                  </a:lnSpc>
                  <a:buClr>
                    <a:schemeClr val="dk1"/>
                  </a:buClr>
                  <a:buSzPts val="1100"/>
                </a:pPr>
                <a:r>
                  <a:rPr lang="ru-RU" sz="48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ru-RU" sz="4800" b="1" dirty="0">
                  <a:latin typeface="Tahoma" pitchFamily="34" charset="0"/>
                  <a:ea typeface="Tahoma" pitchFamily="34" charset="0"/>
                  <a:cs typeface="Tahoma" pitchFamily="34" charset="0"/>
                  <a:sym typeface="PT Sans Caption"/>
                </a:endParaRPr>
              </a:p>
            </p:txBody>
          </p:sp>
        </mc:Choice>
        <mc:Fallback xmlns=""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id="{C9FC8678-F308-40FB-A870-20A094CFC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947" y="2259562"/>
                <a:ext cx="6266944" cy="2657138"/>
              </a:xfrm>
              <a:prstGeom prst="rect">
                <a:avLst/>
              </a:prstGeom>
              <a:blipFill>
                <a:blip r:embed="rId2"/>
                <a:stretch>
                  <a:fillRect l="-4377" t="-9174" r="-5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6481" y="98310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56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323" y="969242"/>
            <a:ext cx="6939042" cy="812480"/>
          </a:xfrm>
        </p:spPr>
        <p:txBody>
          <a:bodyPr/>
          <a:lstStyle/>
          <a:p>
            <a:r>
              <a:rPr lang="ru-RU" sz="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sz="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мақсаты</a:t>
            </a:r>
            <a:r>
              <a:rPr lang="ru-RU" sz="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815323" y="2457142"/>
            <a:ext cx="6436485" cy="323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kk-KZ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ргументтің </a:t>
            </a:r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 мәндері бойынша функцияның мәндерін табу және функцияның мәні бойынша аргументтің мәнін табу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5053" y="1113845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3963" y="828958"/>
                <a:ext cx="10663497" cy="527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600" b="1" dirty="0" smtClean="0">
                    <a:ea typeface="Tahoma" panose="020B0604030504040204" pitchFamily="34" charset="0"/>
                    <a:cs typeface="Tahoma" panose="020B060403050404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𝒚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</a:t>
                </a:r>
              </a:p>
              <a:p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36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𝒙</m:t>
                        </m:r>
                      </m:e>
                    </m:rad>
                    <m:r>
                      <a:rPr lang="kk-KZ" sz="36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және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</a:t>
                </a:r>
              </a:p>
              <a:p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dPr>
                          <m:e>
                            <m:r>
                              <a:rPr lang="kk-KZ" sz="3600" b="1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 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</m:e>
                        </m:d>
                      </m:e>
                    </m:rad>
                  </m:oMath>
                </a14:m>
                <a:r>
                  <a:rPr lang="en-US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𝒙</m:t>
                        </m:r>
                      </m:e>
                    </m:rad>
                  </m:oMath>
                </a14:m>
                <a:endParaRPr lang="kk-KZ" sz="3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𝒙</m:t>
                        </m:r>
                      </m:e>
                    </m:rad>
                  </m:oMath>
                </a14:m>
                <a:endParaRPr lang="kk-KZ" sz="3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Функцияларының графиктерін бір </a:t>
                </a:r>
              </a:p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координаталық жазықтыққа салыңдар </a:t>
                </a:r>
              </a:p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осы графиктердің  өзара орналасуын</a:t>
                </a:r>
              </a:p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анықтаңдар.</a:t>
                </a:r>
                <a:endParaRPr lang="en-US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63" y="828958"/>
                <a:ext cx="10663497" cy="5273110"/>
              </a:xfrm>
              <a:prstGeom prst="rect">
                <a:avLst/>
              </a:prstGeom>
              <a:blipFill>
                <a:blip r:embed="rId2"/>
                <a:stretch>
                  <a:fillRect l="-1714" t="-1850" r="-800" b="-3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534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1753417"/>
                  </p:ext>
                </p:extLst>
              </p:nvPr>
            </p:nvGraphicFramePr>
            <p:xfrm>
              <a:off x="411479" y="560708"/>
              <a:ext cx="5292640" cy="1285177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661580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35594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89473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b="1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1753417"/>
                  </p:ext>
                </p:extLst>
              </p:nvPr>
            </p:nvGraphicFramePr>
            <p:xfrm>
              <a:off x="411479" y="560708"/>
              <a:ext cx="5292640" cy="1285177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661580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17" t="-8333" r="-699083" b="-25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8333" r="-500000" b="-25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9194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17" t="-42763" r="-699083" b="-1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30868886"/>
                  </p:ext>
                </p:extLst>
              </p:nvPr>
            </p:nvGraphicFramePr>
            <p:xfrm>
              <a:off x="6096000" y="560707"/>
              <a:ext cx="5673632" cy="1285177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709204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30576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</a:t>
                          </a:r>
                          <a:r>
                            <a:rPr lang="kk-KZ" dirty="0" smtClean="0"/>
                            <a:t> </a:t>
                          </a:r>
                          <a:r>
                            <a:rPr lang="en-US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1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4392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30868886"/>
                  </p:ext>
                </p:extLst>
              </p:nvPr>
            </p:nvGraphicFramePr>
            <p:xfrm>
              <a:off x="6096000" y="560707"/>
              <a:ext cx="5673632" cy="1285177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709204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24" t="-8333" r="-704310" b="-25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</a:t>
                          </a:r>
                          <a:r>
                            <a:rPr lang="kk-KZ" dirty="0" smtClean="0"/>
                            <a:t> </a:t>
                          </a:r>
                          <a:r>
                            <a:rPr lang="en-US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2586" t="-8333" r="-503448" b="-25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-</a:t>
                          </a:r>
                          <a:r>
                            <a:rPr lang="en-US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9194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24" t="-42763" r="-704310" b="-1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70" name="Группа 69"/>
          <p:cNvGrpSpPr/>
          <p:nvPr/>
        </p:nvGrpSpPr>
        <p:grpSpPr>
          <a:xfrm>
            <a:off x="1528354" y="2055223"/>
            <a:ext cx="8399417" cy="4758737"/>
            <a:chOff x="1528354" y="2055223"/>
            <a:chExt cx="8399417" cy="4758737"/>
          </a:xfrm>
        </p:grpSpPr>
        <p:cxnSp>
          <p:nvCxnSpPr>
            <p:cNvPr id="5" name="Прямая со стрелкой 4"/>
            <p:cNvCxnSpPr/>
            <p:nvPr/>
          </p:nvCxnSpPr>
          <p:spPr>
            <a:xfrm flipV="1">
              <a:off x="1528354" y="5190309"/>
              <a:ext cx="8399417" cy="1306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H="1" flipV="1">
              <a:off x="5477691" y="2055223"/>
              <a:ext cx="17419" cy="4758737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55291" y="3962399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355291" y="4140925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355291" y="4319451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355291" y="4515394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355291" y="4693919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355291" y="4915988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355291" y="3178628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355291" y="3374571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355291" y="3579223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355291" y="3783874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347061" y="2586445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351415" y="2773680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5355291" y="2969622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5743307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966867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6709965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6474833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6235346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991504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7223759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7476296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7713632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8149115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933551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8395158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8636846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8874179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9118021" y="5059680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4228001" y="5077096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476198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4724395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4981297" y="506621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5229494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975452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3727267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3479058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230861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2982658" y="5066210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2738802" y="5059679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2481910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242400" y="5059678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2011596" y="5066210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Овал 50"/>
            <p:cNvSpPr/>
            <p:nvPr/>
          </p:nvSpPr>
          <p:spPr>
            <a:xfrm>
              <a:off x="5425442" y="5105397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5675816" y="4831079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5993681" y="4728755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381680" y="4643847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6980447" y="4524102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7643964" y="4430485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Полилиния 56"/>
            <p:cNvSpPr/>
            <p:nvPr/>
          </p:nvSpPr>
          <p:spPr>
            <a:xfrm>
              <a:off x="5525584" y="4278087"/>
              <a:ext cx="4180115" cy="896983"/>
            </a:xfrm>
            <a:custGeom>
              <a:avLst/>
              <a:gdLst>
                <a:gd name="connsiteX0" fmla="*/ 0 w 4180115"/>
                <a:gd name="connsiteY0" fmla="*/ 896983 h 896983"/>
                <a:gd name="connsiteX1" fmla="*/ 235132 w 4180115"/>
                <a:gd name="connsiteY1" fmla="*/ 635726 h 896983"/>
                <a:gd name="connsiteX2" fmla="*/ 557349 w 4180115"/>
                <a:gd name="connsiteY2" fmla="*/ 539932 h 896983"/>
                <a:gd name="connsiteX3" fmla="*/ 923109 w 4180115"/>
                <a:gd name="connsiteY3" fmla="*/ 461554 h 896983"/>
                <a:gd name="connsiteX4" fmla="*/ 1454332 w 4180115"/>
                <a:gd name="connsiteY4" fmla="*/ 339634 h 896983"/>
                <a:gd name="connsiteX5" fmla="*/ 2020389 w 4180115"/>
                <a:gd name="connsiteY5" fmla="*/ 235132 h 896983"/>
                <a:gd name="connsiteX6" fmla="*/ 3596640 w 4180115"/>
                <a:gd name="connsiteY6" fmla="*/ 52252 h 896983"/>
                <a:gd name="connsiteX7" fmla="*/ 4180115 w 4180115"/>
                <a:gd name="connsiteY7" fmla="*/ 0 h 896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0115" h="896983">
                  <a:moveTo>
                    <a:pt x="0" y="896983"/>
                  </a:moveTo>
                  <a:cubicBezTo>
                    <a:pt x="71120" y="796108"/>
                    <a:pt x="142241" y="695234"/>
                    <a:pt x="235132" y="635726"/>
                  </a:cubicBezTo>
                  <a:cubicBezTo>
                    <a:pt x="328023" y="576218"/>
                    <a:pt x="442686" y="568961"/>
                    <a:pt x="557349" y="539932"/>
                  </a:cubicBezTo>
                  <a:cubicBezTo>
                    <a:pt x="672012" y="510903"/>
                    <a:pt x="923109" y="461554"/>
                    <a:pt x="923109" y="461554"/>
                  </a:cubicBezTo>
                  <a:cubicBezTo>
                    <a:pt x="1072606" y="428171"/>
                    <a:pt x="1271452" y="377371"/>
                    <a:pt x="1454332" y="339634"/>
                  </a:cubicBezTo>
                  <a:cubicBezTo>
                    <a:pt x="1637212" y="301897"/>
                    <a:pt x="1663338" y="283029"/>
                    <a:pt x="2020389" y="235132"/>
                  </a:cubicBezTo>
                  <a:cubicBezTo>
                    <a:pt x="2377440" y="187235"/>
                    <a:pt x="3236686" y="91441"/>
                    <a:pt x="3596640" y="52252"/>
                  </a:cubicBezTo>
                  <a:cubicBezTo>
                    <a:pt x="3956594" y="13063"/>
                    <a:pt x="4068354" y="6531"/>
                    <a:pt x="4180115" y="0"/>
                  </a:cubicBezTo>
                </a:path>
              </a:pathLst>
            </a:custGeom>
            <a:ln w="38100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5140839" y="4831078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4831681" y="4730929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406530" y="4641669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3769478" y="4524101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121935" y="4426130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Полилиния 64"/>
            <p:cNvSpPr/>
            <p:nvPr/>
          </p:nvSpPr>
          <p:spPr>
            <a:xfrm>
              <a:off x="1654629" y="4302034"/>
              <a:ext cx="3814354" cy="879566"/>
            </a:xfrm>
            <a:custGeom>
              <a:avLst/>
              <a:gdLst>
                <a:gd name="connsiteX0" fmla="*/ 3814354 w 3814354"/>
                <a:gd name="connsiteY0" fmla="*/ 879566 h 879566"/>
                <a:gd name="connsiteX1" fmla="*/ 3561805 w 3814354"/>
                <a:gd name="connsiteY1" fmla="*/ 600892 h 879566"/>
                <a:gd name="connsiteX2" fmla="*/ 3204754 w 3814354"/>
                <a:gd name="connsiteY2" fmla="*/ 496389 h 879566"/>
                <a:gd name="connsiteX3" fmla="*/ 2786742 w 3814354"/>
                <a:gd name="connsiteY3" fmla="*/ 383177 h 879566"/>
                <a:gd name="connsiteX4" fmla="*/ 2185851 w 3814354"/>
                <a:gd name="connsiteY4" fmla="*/ 278675 h 879566"/>
                <a:gd name="connsiteX5" fmla="*/ 1497874 w 3814354"/>
                <a:gd name="connsiteY5" fmla="*/ 200297 h 879566"/>
                <a:gd name="connsiteX6" fmla="*/ 0 w 3814354"/>
                <a:gd name="connsiteY6" fmla="*/ 0 h 879566"/>
                <a:gd name="connsiteX7" fmla="*/ 0 w 3814354"/>
                <a:gd name="connsiteY7" fmla="*/ 0 h 87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4354" h="879566">
                  <a:moveTo>
                    <a:pt x="3814354" y="879566"/>
                  </a:moveTo>
                  <a:cubicBezTo>
                    <a:pt x="3738879" y="772160"/>
                    <a:pt x="3663405" y="664755"/>
                    <a:pt x="3561805" y="600892"/>
                  </a:cubicBezTo>
                  <a:cubicBezTo>
                    <a:pt x="3460205" y="537029"/>
                    <a:pt x="3333931" y="532675"/>
                    <a:pt x="3204754" y="496389"/>
                  </a:cubicBezTo>
                  <a:cubicBezTo>
                    <a:pt x="3075577" y="460103"/>
                    <a:pt x="2956559" y="419463"/>
                    <a:pt x="2786742" y="383177"/>
                  </a:cubicBezTo>
                  <a:cubicBezTo>
                    <a:pt x="2616925" y="346891"/>
                    <a:pt x="2400662" y="309155"/>
                    <a:pt x="2185851" y="278675"/>
                  </a:cubicBezTo>
                  <a:cubicBezTo>
                    <a:pt x="1971040" y="248195"/>
                    <a:pt x="1497874" y="200297"/>
                    <a:pt x="1497874" y="200297"/>
                  </a:cubicBez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9893761" y="4990404"/>
                <a:ext cx="3818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3761" y="4990404"/>
                <a:ext cx="38183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5014855" y="1972941"/>
                <a:ext cx="3866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855" y="1972941"/>
                <a:ext cx="386644" cy="369332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8477974" y="5997529"/>
                <a:ext cx="341606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974" y="5997529"/>
                <a:ext cx="3416063" cy="553998"/>
              </a:xfrm>
              <a:prstGeom prst="rect">
                <a:avLst/>
              </a:prstGeom>
              <a:blipFill>
                <a:blip r:embed="rId6"/>
                <a:stretch>
                  <a:fillRect l="-8214" t="-26374" b="-47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8572307" y="3916763"/>
                <a:ext cx="972638" cy="374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307" y="3916763"/>
                <a:ext cx="972638" cy="374398"/>
              </a:xfrm>
              <a:prstGeom prst="rect">
                <a:avLst/>
              </a:prstGeom>
              <a:blipFill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1766164" y="3921474"/>
                <a:ext cx="1145763" cy="374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164" y="3921474"/>
                <a:ext cx="1145763" cy="374398"/>
              </a:xfrm>
              <a:prstGeom prst="rect">
                <a:avLst/>
              </a:prstGeom>
              <a:blipFill>
                <a:blip r:embed="rId8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13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4726549"/>
                  </p:ext>
                </p:extLst>
              </p:nvPr>
            </p:nvGraphicFramePr>
            <p:xfrm>
              <a:off x="411479" y="560708"/>
              <a:ext cx="5292640" cy="1285177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661580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35594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</a:t>
                          </a:r>
                          <a:r>
                            <a:rPr lang="kk-KZ" b="0" dirty="0" smtClean="0"/>
                            <a:t> </a:t>
                          </a:r>
                          <a:r>
                            <a:rPr lang="en-US" b="0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89473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b="1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6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8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4726549"/>
                  </p:ext>
                </p:extLst>
              </p:nvPr>
            </p:nvGraphicFramePr>
            <p:xfrm>
              <a:off x="411479" y="560708"/>
              <a:ext cx="5292640" cy="1285177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661580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661580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17" t="-8333" r="-699083" b="-25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</a:t>
                          </a:r>
                          <a:r>
                            <a:rPr lang="kk-KZ" b="0" dirty="0" smtClean="0"/>
                            <a:t> </a:t>
                          </a:r>
                          <a:r>
                            <a:rPr lang="en-US" b="0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8333" r="-500000" b="-25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9194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17" t="-42763" r="-699083" b="-1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6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8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3098413"/>
                  </p:ext>
                </p:extLst>
              </p:nvPr>
            </p:nvGraphicFramePr>
            <p:xfrm>
              <a:off x="6096000" y="560707"/>
              <a:ext cx="5673632" cy="1312482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709204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30576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</a:t>
                          </a:r>
                          <a:r>
                            <a:rPr lang="kk-KZ" dirty="0" smtClean="0"/>
                            <a:t> </a:t>
                          </a:r>
                          <a:r>
                            <a:rPr lang="en-US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/>
                            <a:t>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/>
                            <a:t>6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/>
                            <a:t>8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/>
                            <a:t>11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43920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kk-KZ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2,1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3,1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3,4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r>
                            <a:rPr lang="kk-KZ" dirty="0" smtClean="0"/>
                            <a:t>,6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3098413"/>
                  </p:ext>
                </p:extLst>
              </p:nvPr>
            </p:nvGraphicFramePr>
            <p:xfrm>
              <a:off x="6096000" y="560707"/>
              <a:ext cx="5673632" cy="1312482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709204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709204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24" t="-8333" r="-704310" b="-26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</a:t>
                          </a:r>
                          <a:r>
                            <a:rPr lang="kk-KZ" dirty="0" smtClean="0"/>
                            <a:t> </a:t>
                          </a:r>
                          <a:r>
                            <a:rPr lang="en-US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2586" t="-8333" r="-503448" b="-26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/>
                            <a:t>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/>
                            <a:t>6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/>
                            <a:t>8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/>
                            <a:t>11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9467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24" t="-41401" r="-704310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2,1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3,1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3,4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r>
                            <a:rPr lang="kk-KZ" dirty="0" smtClean="0"/>
                            <a:t>,6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4" name="Группа 3"/>
          <p:cNvGrpSpPr/>
          <p:nvPr/>
        </p:nvGrpSpPr>
        <p:grpSpPr>
          <a:xfrm>
            <a:off x="1608892" y="2059822"/>
            <a:ext cx="8399417" cy="4758737"/>
            <a:chOff x="1528354" y="2055223"/>
            <a:chExt cx="8399417" cy="4758737"/>
          </a:xfrm>
        </p:grpSpPr>
        <p:cxnSp>
          <p:nvCxnSpPr>
            <p:cNvPr id="5" name="Прямая со стрелкой 4"/>
            <p:cNvCxnSpPr/>
            <p:nvPr/>
          </p:nvCxnSpPr>
          <p:spPr>
            <a:xfrm flipV="1">
              <a:off x="1528354" y="5190309"/>
              <a:ext cx="8399417" cy="1306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 flipH="1" flipV="1">
              <a:off x="5477691" y="2055223"/>
              <a:ext cx="17419" cy="4758737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5355291" y="3962399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355291" y="4140925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55291" y="4319451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355291" y="4515394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355291" y="4693919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355291" y="4915988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355291" y="3178628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355291" y="3374571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355291" y="3579223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355291" y="3783874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347061" y="2586445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351415" y="2773680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355291" y="2969622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743307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6966867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6709965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474833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6235346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991504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7223759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7476296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7713632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8149115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7933551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8395158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8636846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8874179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9118021" y="5059680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4228001" y="5077096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4476198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4724395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981297" y="506621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5229494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975452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727267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479058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3230861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2982658" y="5066210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2738802" y="5059679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2481910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2242400" y="5059678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2011596" y="5066210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Овал 48"/>
            <p:cNvSpPr/>
            <p:nvPr/>
          </p:nvSpPr>
          <p:spPr>
            <a:xfrm>
              <a:off x="5425442" y="5105397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5673639" y="4626425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6028774" y="4423951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6392580" y="4234542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6975594" y="4056016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7572194" y="3877490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5906862" y="4635128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6071367" y="4567641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6610307" y="4387188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6905926" y="4299858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7390998" y="4146126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Полилиния 61"/>
          <p:cNvSpPr/>
          <p:nvPr/>
        </p:nvSpPr>
        <p:spPr>
          <a:xfrm>
            <a:off x="5556069" y="3720734"/>
            <a:ext cx="3614057" cy="1436914"/>
          </a:xfrm>
          <a:custGeom>
            <a:avLst/>
            <a:gdLst>
              <a:gd name="connsiteX0" fmla="*/ 0 w 3614057"/>
              <a:gd name="connsiteY0" fmla="*/ 1436914 h 1436914"/>
              <a:gd name="connsiteX1" fmla="*/ 200297 w 3614057"/>
              <a:gd name="connsiteY1" fmla="*/ 1071154 h 1436914"/>
              <a:gd name="connsiteX2" fmla="*/ 600892 w 3614057"/>
              <a:gd name="connsiteY2" fmla="*/ 740228 h 1436914"/>
              <a:gd name="connsiteX3" fmla="*/ 600892 w 3614057"/>
              <a:gd name="connsiteY3" fmla="*/ 740228 h 1436914"/>
              <a:gd name="connsiteX4" fmla="*/ 984069 w 3614057"/>
              <a:gd name="connsiteY4" fmla="*/ 548640 h 1436914"/>
              <a:gd name="connsiteX5" fmla="*/ 1550126 w 3614057"/>
              <a:gd name="connsiteY5" fmla="*/ 365760 h 1436914"/>
              <a:gd name="connsiteX6" fmla="*/ 2159726 w 3614057"/>
              <a:gd name="connsiteY6" fmla="*/ 209005 h 1436914"/>
              <a:gd name="connsiteX7" fmla="*/ 3614057 w 3614057"/>
              <a:gd name="connsiteY7" fmla="*/ 0 h 1436914"/>
              <a:gd name="connsiteX8" fmla="*/ 3614057 w 3614057"/>
              <a:gd name="connsiteY8" fmla="*/ 0 h 143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14057" h="1436914">
                <a:moveTo>
                  <a:pt x="0" y="1436914"/>
                </a:moveTo>
                <a:cubicBezTo>
                  <a:pt x="50074" y="1312091"/>
                  <a:pt x="100148" y="1187268"/>
                  <a:pt x="200297" y="1071154"/>
                </a:cubicBezTo>
                <a:cubicBezTo>
                  <a:pt x="300446" y="955040"/>
                  <a:pt x="600892" y="740228"/>
                  <a:pt x="600892" y="740228"/>
                </a:cubicBezTo>
                <a:lnTo>
                  <a:pt x="600892" y="740228"/>
                </a:lnTo>
                <a:cubicBezTo>
                  <a:pt x="664755" y="708297"/>
                  <a:pt x="825863" y="611051"/>
                  <a:pt x="984069" y="548640"/>
                </a:cubicBezTo>
                <a:cubicBezTo>
                  <a:pt x="1142275" y="486229"/>
                  <a:pt x="1354183" y="422366"/>
                  <a:pt x="1550126" y="365760"/>
                </a:cubicBezTo>
                <a:cubicBezTo>
                  <a:pt x="1746069" y="309154"/>
                  <a:pt x="1815738" y="269965"/>
                  <a:pt x="2159726" y="209005"/>
                </a:cubicBezTo>
                <a:cubicBezTo>
                  <a:pt x="2503714" y="148045"/>
                  <a:pt x="3614057" y="0"/>
                  <a:pt x="3614057" y="0"/>
                </a:cubicBezTo>
                <a:lnTo>
                  <a:pt x="3614057" y="0"/>
                </a:lnTo>
              </a:path>
            </a:pathLst>
          </a:cu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10008309" y="4947250"/>
                <a:ext cx="3818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8309" y="4947250"/>
                <a:ext cx="38183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5039504" y="1913933"/>
                <a:ext cx="3866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04" y="1913933"/>
                <a:ext cx="386644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Полилиния 66"/>
          <p:cNvSpPr/>
          <p:nvPr/>
        </p:nvSpPr>
        <p:spPr>
          <a:xfrm>
            <a:off x="5599611" y="3971109"/>
            <a:ext cx="3727269" cy="1193074"/>
          </a:xfrm>
          <a:custGeom>
            <a:avLst/>
            <a:gdLst>
              <a:gd name="connsiteX0" fmla="*/ 0 w 3727269"/>
              <a:gd name="connsiteY0" fmla="*/ 1193074 h 1193074"/>
              <a:gd name="connsiteX1" fmla="*/ 478972 w 3727269"/>
              <a:gd name="connsiteY1" fmla="*/ 775062 h 1193074"/>
              <a:gd name="connsiteX2" fmla="*/ 478972 w 3727269"/>
              <a:gd name="connsiteY2" fmla="*/ 775062 h 1193074"/>
              <a:gd name="connsiteX3" fmla="*/ 627018 w 3727269"/>
              <a:gd name="connsiteY3" fmla="*/ 661851 h 1193074"/>
              <a:gd name="connsiteX4" fmla="*/ 1175658 w 3727269"/>
              <a:gd name="connsiteY4" fmla="*/ 487680 h 1193074"/>
              <a:gd name="connsiteX5" fmla="*/ 1175658 w 3727269"/>
              <a:gd name="connsiteY5" fmla="*/ 487680 h 1193074"/>
              <a:gd name="connsiteX6" fmla="*/ 1497875 w 3727269"/>
              <a:gd name="connsiteY6" fmla="*/ 400594 h 1193074"/>
              <a:gd name="connsiteX7" fmla="*/ 1959429 w 3727269"/>
              <a:gd name="connsiteY7" fmla="*/ 269965 h 1193074"/>
              <a:gd name="connsiteX8" fmla="*/ 3727269 w 3727269"/>
              <a:gd name="connsiteY8" fmla="*/ 0 h 1193074"/>
              <a:gd name="connsiteX9" fmla="*/ 3727269 w 3727269"/>
              <a:gd name="connsiteY9" fmla="*/ 0 h 1193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27269" h="1193074">
                <a:moveTo>
                  <a:pt x="0" y="1193074"/>
                </a:moveTo>
                <a:lnTo>
                  <a:pt x="478972" y="775062"/>
                </a:lnTo>
                <a:lnTo>
                  <a:pt x="478972" y="775062"/>
                </a:lnTo>
                <a:cubicBezTo>
                  <a:pt x="503646" y="756194"/>
                  <a:pt x="510904" y="709748"/>
                  <a:pt x="627018" y="661851"/>
                </a:cubicBezTo>
                <a:cubicBezTo>
                  <a:pt x="743132" y="613954"/>
                  <a:pt x="1175658" y="487680"/>
                  <a:pt x="1175658" y="487680"/>
                </a:cubicBezTo>
                <a:lnTo>
                  <a:pt x="1175658" y="487680"/>
                </a:lnTo>
                <a:lnTo>
                  <a:pt x="1497875" y="400594"/>
                </a:lnTo>
                <a:cubicBezTo>
                  <a:pt x="1628503" y="364308"/>
                  <a:pt x="1587863" y="336731"/>
                  <a:pt x="1959429" y="269965"/>
                </a:cubicBezTo>
                <a:cubicBezTo>
                  <a:pt x="2330995" y="203199"/>
                  <a:pt x="3727269" y="0"/>
                  <a:pt x="3727269" y="0"/>
                </a:cubicBezTo>
                <a:lnTo>
                  <a:pt x="3727269" y="0"/>
                </a:ln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8011825" y="3322808"/>
                <a:ext cx="1110497" cy="374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1825" y="3322808"/>
                <a:ext cx="1110497" cy="374398"/>
              </a:xfrm>
              <a:prstGeom prst="rect">
                <a:avLst/>
              </a:prstGeom>
              <a:blipFill>
                <a:blip r:embed="rId6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8439170" y="4075927"/>
                <a:ext cx="1110497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70" y="4075927"/>
                <a:ext cx="1110497" cy="401970"/>
              </a:xfrm>
              <a:prstGeom prst="rect">
                <a:avLst/>
              </a:prstGeom>
              <a:blipFill>
                <a:blip r:embed="rId7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8229653" y="6108558"/>
                <a:ext cx="341606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53" y="6108558"/>
                <a:ext cx="3416063" cy="553998"/>
              </a:xfrm>
              <a:prstGeom prst="rect">
                <a:avLst/>
              </a:prstGeom>
              <a:blipFill>
                <a:blip r:embed="rId8"/>
                <a:stretch>
                  <a:fillRect l="-8036" t="-26374" b="-483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947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4" grpId="0"/>
      <p:bldP spid="67" grpId="0" animBg="1"/>
      <p:bldP spid="68" grpId="0"/>
      <p:bldP spid="69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2620083"/>
                  </p:ext>
                </p:extLst>
              </p:nvPr>
            </p:nvGraphicFramePr>
            <p:xfrm>
              <a:off x="163288" y="230172"/>
              <a:ext cx="5651864" cy="1603587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706483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6313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</a:t>
                          </a:r>
                          <a:r>
                            <a:rPr lang="kk-KZ" b="0" dirty="0" smtClean="0"/>
                            <a:t> </a:t>
                          </a:r>
                          <a:r>
                            <a:rPr lang="en-US" b="0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95897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</m:d>
                                  </m:e>
                                </m:rad>
                              </m:oMath>
                            </m:oMathPara>
                          </a14:m>
                          <a:endParaRPr lang="en-US" b="1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</a:t>
                          </a:r>
                          <a:r>
                            <a:rPr lang="kk-KZ" dirty="0" smtClean="0"/>
                            <a:t>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2620083"/>
                  </p:ext>
                </p:extLst>
              </p:nvPr>
            </p:nvGraphicFramePr>
            <p:xfrm>
              <a:off x="163288" y="230172"/>
              <a:ext cx="5651864" cy="1603587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706483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706483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6313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62" t="-962" r="-702586" b="-15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</a:t>
                          </a:r>
                          <a:r>
                            <a:rPr lang="kk-KZ" b="0" dirty="0" smtClean="0"/>
                            <a:t> </a:t>
                          </a:r>
                          <a:r>
                            <a:rPr lang="en-US" b="0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862" t="-962" r="-502586" b="-15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-16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97224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62" t="-65625" r="-702586" b="-1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</a:t>
                          </a:r>
                          <a:r>
                            <a:rPr lang="kk-KZ" dirty="0" smtClean="0"/>
                            <a:t>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9911735"/>
                  </p:ext>
                </p:extLst>
              </p:nvPr>
            </p:nvGraphicFramePr>
            <p:xfrm>
              <a:off x="6091673" y="230172"/>
              <a:ext cx="5738952" cy="1603588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717369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4563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</a:t>
                          </a:r>
                          <a:r>
                            <a:rPr lang="kk-KZ" dirty="0" smtClean="0"/>
                            <a:t> </a:t>
                          </a:r>
                          <a:r>
                            <a:rPr lang="en-US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114720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9911735"/>
                  </p:ext>
                </p:extLst>
              </p:nvPr>
            </p:nvGraphicFramePr>
            <p:xfrm>
              <a:off x="6091673" y="230172"/>
              <a:ext cx="5738952" cy="1603588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717369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717369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4563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47" t="-1333" r="-700000" b="-254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</a:t>
                          </a:r>
                          <a:r>
                            <a:rPr lang="kk-KZ" dirty="0" smtClean="0"/>
                            <a:t> </a:t>
                          </a:r>
                          <a:r>
                            <a:rPr lang="en-US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2564" t="-1333" r="-505128" b="-254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114720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47" t="-40212" r="-700000" b="-10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4" name="Группа 3"/>
          <p:cNvGrpSpPr/>
          <p:nvPr/>
        </p:nvGrpSpPr>
        <p:grpSpPr>
          <a:xfrm>
            <a:off x="1528354" y="2055223"/>
            <a:ext cx="8399417" cy="4758737"/>
            <a:chOff x="1528354" y="2055223"/>
            <a:chExt cx="8399417" cy="4758737"/>
          </a:xfrm>
        </p:grpSpPr>
        <p:cxnSp>
          <p:nvCxnSpPr>
            <p:cNvPr id="5" name="Прямая со стрелкой 4"/>
            <p:cNvCxnSpPr/>
            <p:nvPr/>
          </p:nvCxnSpPr>
          <p:spPr>
            <a:xfrm flipV="1">
              <a:off x="1528354" y="5190309"/>
              <a:ext cx="8399417" cy="1306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 flipH="1" flipV="1">
              <a:off x="5477691" y="2055223"/>
              <a:ext cx="17419" cy="4758737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5355291" y="3962399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355291" y="4140925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55291" y="4319451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355291" y="4515394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355291" y="4693919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355291" y="4915988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355291" y="3178628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355291" y="3374571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355291" y="3579223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355291" y="3783874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347061" y="2586445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351415" y="2773680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355291" y="2969622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743307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6966867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6709965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474833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6235346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991504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7223759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7476296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7713632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8149115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7933551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8395158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8636846" y="5072743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8874179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9118021" y="5059680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4228001" y="5077096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4476198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4724395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981297" y="506621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5229494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975452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727267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479058" y="5072742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3230861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2982658" y="5066210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2738802" y="5059679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2481910" y="5081451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2242400" y="5059678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2011596" y="5066210"/>
              <a:ext cx="4355" cy="261257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Овал 48"/>
            <p:cNvSpPr/>
            <p:nvPr/>
          </p:nvSpPr>
          <p:spPr>
            <a:xfrm>
              <a:off x="5425442" y="5105397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5675816" y="5408020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6091652" y="5496194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6416035" y="5571307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033869" y="5680164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7667917" y="5786844"/>
              <a:ext cx="139336" cy="16981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5140839" y="4831078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4831681" y="4730929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4406530" y="4641669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3769478" y="4524101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3156348" y="4430484"/>
              <a:ext cx="139336" cy="16981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Прямая соединительная линия 62"/>
            <p:cNvCxnSpPr/>
            <p:nvPr/>
          </p:nvCxnSpPr>
          <p:spPr>
            <a:xfrm>
              <a:off x="5355291" y="4915986"/>
              <a:ext cx="2448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Полилиния 61"/>
          <p:cNvSpPr/>
          <p:nvPr/>
        </p:nvSpPr>
        <p:spPr>
          <a:xfrm>
            <a:off x="1837509" y="4371703"/>
            <a:ext cx="3666308" cy="818606"/>
          </a:xfrm>
          <a:custGeom>
            <a:avLst/>
            <a:gdLst>
              <a:gd name="connsiteX0" fmla="*/ 3666308 w 3666308"/>
              <a:gd name="connsiteY0" fmla="*/ 818606 h 818606"/>
              <a:gd name="connsiteX1" fmla="*/ 3344091 w 3666308"/>
              <a:gd name="connsiteY1" fmla="*/ 531223 h 818606"/>
              <a:gd name="connsiteX2" fmla="*/ 3030582 w 3666308"/>
              <a:gd name="connsiteY2" fmla="*/ 418011 h 818606"/>
              <a:gd name="connsiteX3" fmla="*/ 2621280 w 3666308"/>
              <a:gd name="connsiteY3" fmla="*/ 313508 h 818606"/>
              <a:gd name="connsiteX4" fmla="*/ 2002971 w 3666308"/>
              <a:gd name="connsiteY4" fmla="*/ 217714 h 818606"/>
              <a:gd name="connsiteX5" fmla="*/ 1358537 w 3666308"/>
              <a:gd name="connsiteY5" fmla="*/ 139337 h 818606"/>
              <a:gd name="connsiteX6" fmla="*/ 0 w 3666308"/>
              <a:gd name="connsiteY6" fmla="*/ 0 h 818606"/>
              <a:gd name="connsiteX7" fmla="*/ 0 w 3666308"/>
              <a:gd name="connsiteY7" fmla="*/ 0 h 818606"/>
              <a:gd name="connsiteX8" fmla="*/ 0 w 3666308"/>
              <a:gd name="connsiteY8" fmla="*/ 0 h 81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6308" h="818606">
                <a:moveTo>
                  <a:pt x="3666308" y="818606"/>
                </a:moveTo>
                <a:cubicBezTo>
                  <a:pt x="3558176" y="708297"/>
                  <a:pt x="3450045" y="597989"/>
                  <a:pt x="3344091" y="531223"/>
                </a:cubicBezTo>
                <a:cubicBezTo>
                  <a:pt x="3238137" y="464457"/>
                  <a:pt x="3151051" y="454297"/>
                  <a:pt x="3030582" y="418011"/>
                </a:cubicBezTo>
                <a:cubicBezTo>
                  <a:pt x="2910113" y="381725"/>
                  <a:pt x="2792548" y="346891"/>
                  <a:pt x="2621280" y="313508"/>
                </a:cubicBezTo>
                <a:cubicBezTo>
                  <a:pt x="2450011" y="280125"/>
                  <a:pt x="2213428" y="246742"/>
                  <a:pt x="2002971" y="217714"/>
                </a:cubicBezTo>
                <a:cubicBezTo>
                  <a:pt x="1792514" y="188686"/>
                  <a:pt x="1358537" y="139337"/>
                  <a:pt x="1358537" y="139337"/>
                </a:cubicBez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5364000" y="5458091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368354" y="5669277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5368832" y="5869575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5372710" y="6069871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5385771" y="6278878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5385771" y="6496592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Полилиния 69"/>
          <p:cNvSpPr/>
          <p:nvPr/>
        </p:nvSpPr>
        <p:spPr>
          <a:xfrm>
            <a:off x="5486400" y="5207726"/>
            <a:ext cx="4058194" cy="732688"/>
          </a:xfrm>
          <a:custGeom>
            <a:avLst/>
            <a:gdLst>
              <a:gd name="connsiteX0" fmla="*/ 0 w 4058194"/>
              <a:gd name="connsiteY0" fmla="*/ 0 h 732688"/>
              <a:gd name="connsiteX1" fmla="*/ 304800 w 4058194"/>
              <a:gd name="connsiteY1" fmla="*/ 322217 h 732688"/>
              <a:gd name="connsiteX2" fmla="*/ 304800 w 4058194"/>
              <a:gd name="connsiteY2" fmla="*/ 322217 h 732688"/>
              <a:gd name="connsiteX3" fmla="*/ 705394 w 4058194"/>
              <a:gd name="connsiteY3" fmla="*/ 409303 h 732688"/>
              <a:gd name="connsiteX4" fmla="*/ 1027611 w 4058194"/>
              <a:gd name="connsiteY4" fmla="*/ 505097 h 732688"/>
              <a:gd name="connsiteX5" fmla="*/ 2272937 w 4058194"/>
              <a:gd name="connsiteY5" fmla="*/ 679268 h 732688"/>
              <a:gd name="connsiteX6" fmla="*/ 3422469 w 4058194"/>
              <a:gd name="connsiteY6" fmla="*/ 731520 h 732688"/>
              <a:gd name="connsiteX7" fmla="*/ 3875314 w 4058194"/>
              <a:gd name="connsiteY7" fmla="*/ 714103 h 732688"/>
              <a:gd name="connsiteX8" fmla="*/ 4058194 w 4058194"/>
              <a:gd name="connsiteY8" fmla="*/ 696685 h 73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58194" h="732688">
                <a:moveTo>
                  <a:pt x="0" y="0"/>
                </a:moveTo>
                <a:lnTo>
                  <a:pt x="304800" y="322217"/>
                </a:lnTo>
                <a:lnTo>
                  <a:pt x="304800" y="322217"/>
                </a:lnTo>
                <a:cubicBezTo>
                  <a:pt x="371566" y="336731"/>
                  <a:pt x="584926" y="378823"/>
                  <a:pt x="705394" y="409303"/>
                </a:cubicBezTo>
                <a:cubicBezTo>
                  <a:pt x="825862" y="439783"/>
                  <a:pt x="766354" y="460103"/>
                  <a:pt x="1027611" y="505097"/>
                </a:cubicBezTo>
                <a:cubicBezTo>
                  <a:pt x="1288868" y="550091"/>
                  <a:pt x="1873794" y="641531"/>
                  <a:pt x="2272937" y="679268"/>
                </a:cubicBezTo>
                <a:cubicBezTo>
                  <a:pt x="2672080" y="717005"/>
                  <a:pt x="3155406" y="725714"/>
                  <a:pt x="3422469" y="731520"/>
                </a:cubicBezTo>
                <a:cubicBezTo>
                  <a:pt x="3689532" y="737326"/>
                  <a:pt x="3769360" y="719909"/>
                  <a:pt x="3875314" y="714103"/>
                </a:cubicBezTo>
                <a:cubicBezTo>
                  <a:pt x="3981268" y="708297"/>
                  <a:pt x="4019731" y="702491"/>
                  <a:pt x="4058194" y="696685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1837509" y="3910147"/>
                <a:ext cx="1138580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509" y="3910147"/>
                <a:ext cx="1138580" cy="427746"/>
              </a:xfrm>
              <a:prstGeom prst="rect">
                <a:avLst/>
              </a:prstGeom>
              <a:blipFill>
                <a:blip r:embed="rId4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8318930" y="5512561"/>
                <a:ext cx="1145763" cy="374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8930" y="5512561"/>
                <a:ext cx="1145763" cy="374398"/>
              </a:xfrm>
              <a:prstGeom prst="rect">
                <a:avLst/>
              </a:prstGeom>
              <a:blipFill>
                <a:blip r:embed="rId5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9918433" y="4967449"/>
                <a:ext cx="3818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433" y="4967449"/>
                <a:ext cx="38183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4947517" y="1942617"/>
                <a:ext cx="3866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517" y="1942617"/>
                <a:ext cx="386644" cy="369332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8592237" y="6173353"/>
                <a:ext cx="341606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2237" y="6173353"/>
                <a:ext cx="3416063" cy="553998"/>
              </a:xfrm>
              <a:prstGeom prst="rect">
                <a:avLst/>
              </a:prstGeom>
              <a:blipFill>
                <a:blip r:embed="rId8"/>
                <a:stretch>
                  <a:fillRect l="-8021" t="-26374" b="-47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938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70" grpId="0" animBg="1"/>
      <p:bldP spid="71" grpId="0"/>
      <p:bldP spid="72" grpId="0"/>
      <p:bldP spid="73" grpId="0"/>
      <p:bldP spid="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3107" y="636569"/>
            <a:ext cx="34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Теңдеуді шеш:</a:t>
            </a:r>
            <a:endParaRPr lang="en-US" sz="3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14549" y="1498806"/>
                <a:ext cx="1984774" cy="5641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b="1" dirty="0" smtClean="0"/>
                  <a:t>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n-US" sz="3600" b="1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49" y="1498806"/>
                <a:ext cx="1984774" cy="564193"/>
              </a:xfrm>
              <a:prstGeom prst="rect">
                <a:avLst/>
              </a:prstGeom>
              <a:blipFill>
                <a:blip r:embed="rId2"/>
                <a:stretch>
                  <a:fillRect l="-13804" t="-22826" b="-48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56171" y="2146291"/>
                <a:ext cx="2431435" cy="7489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171" y="2146291"/>
                <a:ext cx="2431435" cy="748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52426" y="2978506"/>
                <a:ext cx="154689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426" y="2978506"/>
                <a:ext cx="1546897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92091" y="1406473"/>
                <a:ext cx="2445157" cy="6565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/>
                  <a:t>2)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𝟏𝟏</m:t>
                    </m:r>
                  </m:oMath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091" y="1406473"/>
                <a:ext cx="2445157" cy="656526"/>
              </a:xfrm>
              <a:prstGeom prst="rect">
                <a:avLst/>
              </a:prstGeom>
              <a:blipFill>
                <a:blip r:embed="rId5"/>
                <a:stretch>
                  <a:fillRect l="-7731" t="-13084" b="-35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40583" y="2146290"/>
                <a:ext cx="2707151" cy="7489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583" y="2146290"/>
                <a:ext cx="2707151" cy="7489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40583" y="3010164"/>
                <a:ext cx="18226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𝟏𝟐𝟏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583" y="3010164"/>
                <a:ext cx="1822614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14549" y="3789780"/>
                <a:ext cx="2748381" cy="700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/>
                  <a:t>3)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𝟏𝟕</m:t>
                        </m:r>
                      </m:e>
                    </m:rad>
                  </m:oMath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49" y="3789780"/>
                <a:ext cx="2748381" cy="700063"/>
              </a:xfrm>
              <a:prstGeom prst="rect">
                <a:avLst/>
              </a:prstGeom>
              <a:blipFill>
                <a:blip r:embed="rId8"/>
                <a:stretch>
                  <a:fillRect l="-6652" t="-6087" b="-3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52426" y="4489843"/>
                <a:ext cx="3425104" cy="787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𝟏𝟕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426" y="4489843"/>
                <a:ext cx="3425104" cy="7872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52425" y="5375416"/>
                <a:ext cx="154689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425" y="5375416"/>
                <a:ext cx="1546897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92091" y="3777463"/>
                <a:ext cx="2748381" cy="698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/>
                  <a:t>4)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091" y="3777463"/>
                <a:ext cx="2748381" cy="698589"/>
              </a:xfrm>
              <a:prstGeom prst="rect">
                <a:avLst/>
              </a:prstGeom>
              <a:blipFill>
                <a:blip r:embed="rId11"/>
                <a:stretch>
                  <a:fillRect l="-6889" t="-7018" b="-32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40583" y="4446412"/>
                <a:ext cx="3425104" cy="787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583" y="4446412"/>
                <a:ext cx="3425104" cy="7872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41220" y="5375416"/>
                <a:ext cx="154689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220" y="5375416"/>
                <a:ext cx="1546897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077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itle 4">
            <a:extLst>
              <a:ext uri="{FF2B5EF4-FFF2-40B4-BE49-F238E27FC236}">
                <a16:creationId xmlns:a16="http://schemas.microsoft.com/office/drawing/2014/main" xmlns="" id="{5EB30651-9D2E-4206-B2E2-EBC471154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011" y="676474"/>
            <a:ext cx="5468663" cy="871414"/>
          </a:xfrm>
        </p:spPr>
        <p:txBody>
          <a:bodyPr anchor="t"/>
          <a:lstStyle/>
          <a:p>
            <a:r>
              <a:rPr lang="kk-KZ" sz="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Қорытынды:</a:t>
            </a:r>
            <a:endParaRPr lang="kk-KZ" sz="5000" dirty="0">
              <a:latin typeface="Tahoma" pitchFamily="34" charset="0"/>
              <a:ea typeface="Tahoma" pitchFamily="34" charset="0"/>
              <a:cs typeface="Tahoma" pitchFamily="34" charset="0"/>
              <a:sym typeface="Open San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548960" y="2256861"/>
            <a:ext cx="817586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Аргументтің берілген мәндері бойынша функцияның мәндерін </a:t>
            </a: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 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 функцияның мәні бойынша аргументтің мәнін </a:t>
            </a: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 үйрендік.</a:t>
            </a:r>
            <a:endParaRPr lang="kk-KZ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300"/>
              </a:lnSpc>
            </a:pPr>
            <a:endParaRPr lang="kk-KZ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088" y="154788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6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19677</TotalTime>
  <Words>228</Words>
  <Application>Microsoft Office PowerPoint</Application>
  <PresentationFormat>Широкоэкранный</PresentationFormat>
  <Paragraphs>159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 Math</vt:lpstr>
      <vt:lpstr>Open Sans</vt:lpstr>
      <vt:lpstr>PT Sans Caption</vt:lpstr>
      <vt:lpstr>Roboto Condensed</vt:lpstr>
      <vt:lpstr>Source Sans Pro</vt:lpstr>
      <vt:lpstr>Tahoma</vt:lpstr>
      <vt:lpstr>Office Theme</vt:lpstr>
      <vt:lpstr>Презентация PowerPoint</vt:lpstr>
      <vt:lpstr>Презентация PowerPoint</vt:lpstr>
      <vt:lpstr>Сабақтың мақсаты: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1291</cp:revision>
  <dcterms:created xsi:type="dcterms:W3CDTF">2017-01-10T11:09:36Z</dcterms:created>
  <dcterms:modified xsi:type="dcterms:W3CDTF">2024-08-14T05:12:57Z</dcterms:modified>
</cp:coreProperties>
</file>