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77" r:id="rId2"/>
    <p:sldId id="400" r:id="rId3"/>
    <p:sldId id="399" r:id="rId4"/>
    <p:sldId id="679" r:id="rId5"/>
    <p:sldId id="680" r:id="rId6"/>
    <p:sldId id="681" r:id="rId7"/>
    <p:sldId id="682" r:id="rId8"/>
    <p:sldId id="683" r:id="rId9"/>
    <p:sldId id="684" r:id="rId10"/>
    <p:sldId id="3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88" autoAdjust="0"/>
    <p:restoredTop sz="98757" autoAdjust="0"/>
  </p:normalViewPr>
  <p:slideViewPr>
    <p:cSldViewPr snapToGrid="0" showGuides="1">
      <p:cViewPr varScale="1">
        <p:scale>
          <a:sx n="45" d="100"/>
          <a:sy n="45" d="100"/>
        </p:scale>
        <p:origin x="29" y="931"/>
      </p:cViewPr>
      <p:guideLst>
        <p:guide orient="horz" pos="2183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3" r:id="rId2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676474"/>
            <a:ext cx="4859063" cy="871414"/>
          </a:xfrm>
        </p:spPr>
        <p:txBody>
          <a:bodyPr anchor="t"/>
          <a:lstStyle/>
          <a:p>
            <a:r>
              <a:rPr lang="kk-KZ" sz="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Қорытынды: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906011" y="1757976"/>
            <a:ext cx="817586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Аргументтің берілген мәндері бойынша функцияның мәндерін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функцияның мәні бойынша аргументтің </a:t>
            </a:r>
            <a:r>
              <a:rPr lang="kk-KZ" sz="32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мәнін </a:t>
            </a:r>
            <a:r>
              <a:rPr lang="kk-KZ" sz="3200" b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үйрендік. </a:t>
            </a:r>
            <a:endParaRPr lang="kk-KZ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300"/>
              </a:lnSpc>
            </a:pPr>
            <a:endParaRPr lang="kk-KZ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088" y="154788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C9FC8678-F308-40FB-A870-20A094CFCAFF}"/>
              </a:ext>
            </a:extLst>
          </p:cNvPr>
          <p:cNvSpPr txBox="1"/>
          <p:nvPr/>
        </p:nvSpPr>
        <p:spPr>
          <a:xfrm>
            <a:off x="799690" y="648477"/>
            <a:ext cx="6794184" cy="650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  <a:buClr>
                <a:schemeClr val="dk1"/>
              </a:buClr>
              <a:buSzPts val="1100"/>
            </a:pPr>
            <a:r>
              <a:rPr lang="kk-KZ" sz="4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Аргументтің берілген мәндері бойынша функцияның мәндерін табу және функцияның мәні бойынша аргументтің мәнін табу</a:t>
            </a:r>
          </a:p>
          <a:p>
            <a:pPr lvl="0">
              <a:lnSpc>
                <a:spcPts val="5000"/>
              </a:lnSpc>
              <a:buClr>
                <a:schemeClr val="dk1"/>
              </a:buClr>
              <a:buSzPts val="1100"/>
            </a:pPr>
            <a:r>
              <a:rPr lang="ru-RU" sz="4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4800" b="1" dirty="0">
              <a:latin typeface="Tahoma" pitchFamily="34" charset="0"/>
              <a:ea typeface="Tahoma" pitchFamily="34" charset="0"/>
              <a:cs typeface="Tahoma" pitchFamily="34" charset="0"/>
              <a:sym typeface="PT Sans Caption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323" y="969242"/>
            <a:ext cx="6939042" cy="812480"/>
          </a:xfrm>
        </p:spPr>
        <p:txBody>
          <a:bodyPr/>
          <a:lstStyle/>
          <a:p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815323" y="2457142"/>
            <a:ext cx="6436485" cy="3234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500"/>
              </a:lnSpc>
            </a:pP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kk-KZ" sz="4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ргументтің </a:t>
            </a: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мәндері бойынша функцияның мәндерін табу және функцияның мәні бойынша аргументтің мәнін табу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5053" y="1113845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80018" y="581463"/>
                <a:ext cx="9525236" cy="1334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4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Тапсырма: </a:t>
                </a:r>
              </a:p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40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графигінен: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8" y="581463"/>
                <a:ext cx="9525236" cy="1334724"/>
              </a:xfrm>
              <a:prstGeom prst="rect">
                <a:avLst/>
              </a:prstGeom>
              <a:blipFill>
                <a:blip r:embed="rId2"/>
                <a:stretch>
                  <a:fillRect l="-2239" t="-8219" r="-1088" b="-17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783771" y="2333897"/>
            <a:ext cx="11277600" cy="3361509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80018" y="2333897"/>
                <a:ext cx="10014536" cy="14439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/>
                  <a:t>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𝟏𝟒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𝟏𝟎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мәндеріне </a:t>
                </a:r>
              </a:p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сәйкес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kk-KZ" sz="36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– тің мәндерін;</a:t>
                </a:r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8" y="2333897"/>
                <a:ext cx="10014536" cy="1443921"/>
              </a:xfrm>
              <a:prstGeom prst="rect">
                <a:avLst/>
              </a:prstGeom>
              <a:blipFill>
                <a:blip r:embed="rId3"/>
                <a:stretch>
                  <a:fillRect l="-1826" b="-147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80018" y="4116850"/>
                <a:ext cx="10184198" cy="12105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𝟕𝟓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US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мәндеріне </a:t>
                </a:r>
                <a:endParaRPr lang="en-US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сәйкес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kk-KZ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- тің мәндерін табыңдар.</a:t>
                </a:r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8" y="4116850"/>
                <a:ext cx="10184198" cy="1210524"/>
              </a:xfrm>
              <a:prstGeom prst="rect">
                <a:avLst/>
              </a:prstGeom>
              <a:blipFill>
                <a:blip r:embed="rId4"/>
                <a:stretch>
                  <a:fillRect l="-1795" t="-8040" r="-838" b="-170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2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4697" y="8621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80017" y="2629989"/>
                <a:ext cx="1287468" cy="990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Шешуі:</a:t>
                </a:r>
              </a:p>
              <a:p>
                <a:r>
                  <a:rPr lang="en-US" sz="2000" b="1" dirty="0" smtClean="0"/>
                  <a:t>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en-US" sz="20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en-US" dirty="0" smtClean="0"/>
                  <a:t>  </a:t>
                </a:r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7" y="2629989"/>
                <a:ext cx="1287468" cy="990592"/>
              </a:xfrm>
              <a:prstGeom prst="rect">
                <a:avLst/>
              </a:prstGeom>
              <a:blipFill>
                <a:blip r:embed="rId2"/>
                <a:stretch>
                  <a:fillRect l="-4717" t="-3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99064" y="3211308"/>
                <a:ext cx="1704313" cy="5084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   </m:t>
                      </m:r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64" y="3211308"/>
                <a:ext cx="1704313" cy="5084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61374" y="3655152"/>
                <a:ext cx="10597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374" y="3655152"/>
                <a:ext cx="1059714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299939" y="2978331"/>
                <a:ext cx="1517338" cy="621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2000" b="1" dirty="0" smtClean="0"/>
              </a:p>
              <a:p>
                <a:r>
                  <a:rPr lang="en-US" sz="2000" b="1" dirty="0" smtClean="0"/>
                  <a:t>   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𝟏𝟕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𝟔𝟒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9939" y="2978331"/>
                <a:ext cx="1517338" cy="621260"/>
              </a:xfrm>
              <a:prstGeom prst="rect">
                <a:avLst/>
              </a:prstGeom>
              <a:blipFill>
                <a:blip r:embed="rId5"/>
                <a:stretch>
                  <a:fillRect r="-5221" b="-3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97205" y="2978331"/>
                <a:ext cx="1001684" cy="8982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2000" b="1" dirty="0" smtClean="0"/>
              </a:p>
              <a:p>
                <a:r>
                  <a:rPr lang="en-US" sz="2000" b="1" dirty="0"/>
                  <a:t> </a:t>
                </a:r>
                <a:r>
                  <a:rPr lang="en-US" sz="2000" b="1" dirty="0" smtClean="0"/>
                  <a:t> 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𝟒𝟗</m:t>
                    </m:r>
                  </m:oMath>
                </a14:m>
                <a:endParaRPr lang="en-US" sz="2000" b="1" dirty="0" smtClean="0"/>
              </a:p>
              <a:p>
                <a:r>
                  <a:rPr lang="en-US" dirty="0" smtClean="0"/>
                  <a:t>  </a:t>
                </a:r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205" y="2978331"/>
                <a:ext cx="1001684" cy="898259"/>
              </a:xfrm>
              <a:prstGeom prst="rect">
                <a:avLst/>
              </a:prstGeom>
              <a:blipFill>
                <a:blip r:embed="rId6"/>
                <a:stretch>
                  <a:fillRect r="-85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332712" y="2978331"/>
                <a:ext cx="1908471" cy="621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en-US" sz="20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𝟔𝟔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𝟐𝟓𝟗𝟔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2712" y="2978331"/>
                <a:ext cx="1908471" cy="621260"/>
              </a:xfrm>
              <a:prstGeom prst="rect">
                <a:avLst/>
              </a:prstGeom>
              <a:blipFill>
                <a:blip r:embed="rId7"/>
                <a:stretch>
                  <a:fillRect r="-2556" b="-4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475006" y="2809529"/>
                <a:ext cx="1533368" cy="11565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US" sz="20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𝟏𝟎𝟕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𝟒𝟏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𝟔𝟒</m:t>
                          </m:r>
                        </m:den>
                      </m:f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006" y="2809529"/>
                <a:ext cx="1533368" cy="11565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80017" y="4512397"/>
                <a:ext cx="2405338" cy="4139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2)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rad>
                    <m:r>
                      <a:rPr lang="en-US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kk-KZ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𝟖𝟗𝟕𝟑𝟕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7" y="4512397"/>
                <a:ext cx="2405338" cy="413959"/>
              </a:xfrm>
              <a:prstGeom prst="rect">
                <a:avLst/>
              </a:prstGeom>
              <a:blipFill>
                <a:blip r:embed="rId9"/>
                <a:stretch>
                  <a:fillRect l="-2532" t="-2941" b="-2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207062" y="5100927"/>
                <a:ext cx="2168992" cy="3727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𝟕𝟓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𝟏𝟕𝟗𝟒𝟓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062" y="5100927"/>
                <a:ext cx="2168992" cy="372731"/>
              </a:xfrm>
              <a:prstGeom prst="rect">
                <a:avLst/>
              </a:prstGeom>
              <a:blipFill>
                <a:blip r:embed="rId10"/>
                <a:stretch>
                  <a:fillRect r="-1966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207062" y="5703901"/>
                <a:ext cx="2015103" cy="3727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𝟔𝟎𝟕𝟔𝟖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062" y="5703901"/>
                <a:ext cx="2015103" cy="372731"/>
              </a:xfrm>
              <a:prstGeom prst="rect">
                <a:avLst/>
              </a:prstGeom>
              <a:blipFill>
                <a:blip r:embed="rId11"/>
                <a:stretch>
                  <a:fillRect r="-2115"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791953" y="4512397"/>
                <a:ext cx="2199769" cy="4650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𝟎𝟏𝟔𝟔𝟐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953" y="4512397"/>
                <a:ext cx="2199769" cy="4650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884215" y="5131577"/>
                <a:ext cx="1897379" cy="3440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𝟏𝟔𝟐𝟐𝟖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215" y="5131577"/>
                <a:ext cx="1897379" cy="344069"/>
              </a:xfrm>
              <a:prstGeom prst="rect">
                <a:avLst/>
              </a:prstGeom>
              <a:blipFill>
                <a:blip r:embed="rId13"/>
                <a:stretch>
                  <a:fillRect r="-2572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84215" y="5703900"/>
                <a:ext cx="2168992" cy="3727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𝟎𝟗𝟖𝟕𝟖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215" y="5703900"/>
                <a:ext cx="2168992" cy="372731"/>
              </a:xfrm>
              <a:prstGeom prst="rect">
                <a:avLst/>
              </a:prstGeom>
              <a:blipFill>
                <a:blip r:embed="rId14"/>
                <a:stretch>
                  <a:fillRect r="-1966"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783770" y="378107"/>
            <a:ext cx="8194767" cy="1518615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80017" y="378108"/>
                <a:ext cx="8037560" cy="8447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000" b="1" dirty="0" smtClean="0"/>
                  <a:t>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𝟏𝟒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𝟏𝟎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мәндеріне сәйкес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kk-KZ" sz="20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– тің мәндерін;</a:t>
                </a:r>
                <a:endParaRPr lang="en-US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7" y="378108"/>
                <a:ext cx="8037560" cy="844783"/>
              </a:xfrm>
              <a:prstGeom prst="rect">
                <a:avLst/>
              </a:prstGeom>
              <a:blipFill>
                <a:blip r:embed="rId15"/>
                <a:stretch>
                  <a:fillRect l="-758" b="-12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80016" y="1156530"/>
                <a:ext cx="8203023" cy="7135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𝟕𝟓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 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𝟏𝟔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US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мәндеріне сәйкес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kk-KZ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2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- тің мәндерін табыңдар.</a:t>
                </a:r>
                <a:endParaRPr lang="en-US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6" y="1156530"/>
                <a:ext cx="8203023" cy="713593"/>
              </a:xfrm>
              <a:prstGeom prst="rect">
                <a:avLst/>
              </a:prstGeom>
              <a:blipFill>
                <a:blip r:embed="rId16"/>
                <a:stretch>
                  <a:fillRect l="-743" t="-4274" b="-145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285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1" grpId="0" animBg="1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3737" y="574767"/>
            <a:ext cx="3497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/>
              <a:t>Теңдеуді шеш:</a:t>
            </a:r>
            <a:endParaRPr lang="en-US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51298" y="1618223"/>
                <a:ext cx="2860335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298" y="1618223"/>
                <a:ext cx="2860335" cy="7116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282631" y="2292095"/>
                <a:ext cx="3532697" cy="7872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2631" y="2292095"/>
                <a:ext cx="3532697" cy="7872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24898" y="3174156"/>
                <a:ext cx="264816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𝟏𝟔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898" y="3174156"/>
                <a:ext cx="264816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24898" y="3762989"/>
                <a:ext cx="264816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898" y="3762989"/>
                <a:ext cx="2648161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137671" y="4317098"/>
                <a:ext cx="182261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671" y="4317098"/>
                <a:ext cx="1822614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85306" y="4871096"/>
                <a:ext cx="202138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306" y="4871096"/>
                <a:ext cx="2021387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241866" y="5356720"/>
                <a:ext cx="171841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866" y="5356720"/>
                <a:ext cx="1718419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8586652" y="5910718"/>
            <a:ext cx="3198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8,5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17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493623" y="757646"/>
            <a:ext cx="2860335" cy="1062445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93623" y="923109"/>
                <a:ext cx="2860335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623" y="923109"/>
                <a:ext cx="2860335" cy="7116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02228" y="2615982"/>
                <a:ext cx="3532697" cy="7872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228" y="2615982"/>
                <a:ext cx="3532697" cy="7872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12484" y="3553509"/>
                <a:ext cx="264816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484" y="3553509"/>
                <a:ext cx="264816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00816" y="4114919"/>
                <a:ext cx="299280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816" y="4114919"/>
                <a:ext cx="2992807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00816" y="4676329"/>
                <a:ext cx="216726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𝟐𝟐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816" y="4676329"/>
                <a:ext cx="2167260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00816" y="5230327"/>
                <a:ext cx="274921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816" y="5230327"/>
                <a:ext cx="2749214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00816" y="5784325"/>
                <a:ext cx="206306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816" y="5784325"/>
                <a:ext cx="2063065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406398" y="1904312"/>
                <a:ext cx="2860335" cy="711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398" y="1904312"/>
                <a:ext cx="2860335" cy="71167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7724503" y="5744402"/>
            <a:ext cx="3397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-5,5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56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248400" y="526868"/>
            <a:ext cx="5403594" cy="648789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34065" y="936171"/>
                <a:ext cx="2703176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065" y="936171"/>
                <a:ext cx="2703176" cy="6193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34065" y="1667691"/>
                <a:ext cx="3974934" cy="7872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065" y="1667691"/>
                <a:ext cx="3974934" cy="7872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34065" y="2610621"/>
                <a:ext cx="3501215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065" y="2610621"/>
                <a:ext cx="3501215" cy="6193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34065" y="3385621"/>
                <a:ext cx="2675669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065" y="3385621"/>
                <a:ext cx="2675669" cy="6193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48400" y="526868"/>
                <a:ext cx="5403594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526868"/>
                <a:ext cx="5403594" cy="5665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634446" y="4776652"/>
                <a:ext cx="5704114" cy="6062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endParaRPr lang="en-US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446" y="4776652"/>
                <a:ext cx="5704114" cy="606256"/>
              </a:xfrm>
              <a:prstGeom prst="rect">
                <a:avLst/>
              </a:prstGeom>
              <a:blipFill>
                <a:blip r:embed="rId7"/>
                <a:stretch>
                  <a:fillRect l="-4808" t="-16162" b="-43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433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3" grpId="0"/>
      <p:bldP spid="4" grpId="0"/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84218" y="727165"/>
                <a:ext cx="3804438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8" y="727165"/>
                <a:ext cx="3804438" cy="6306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84218" y="1284946"/>
                <a:ext cx="5076198" cy="798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8" y="1284946"/>
                <a:ext cx="5076198" cy="7985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84218" y="2178961"/>
                <a:ext cx="5129516" cy="6306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𝟒𝟗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8" y="2178961"/>
                <a:ext cx="5129516" cy="6306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84218" y="2795403"/>
                <a:ext cx="4052648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𝟗𝟒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8" y="2795403"/>
                <a:ext cx="4052648" cy="6306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84218" y="3396034"/>
                <a:ext cx="4397293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𝟗𝟒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8" y="3396034"/>
                <a:ext cx="4397293" cy="6306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84218" y="3982485"/>
                <a:ext cx="3571747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8" y="3982485"/>
                <a:ext cx="3571747" cy="6306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84218" y="4583116"/>
                <a:ext cx="3571747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218" y="4583116"/>
                <a:ext cx="3571747" cy="6306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659162" y="5506353"/>
                <a:ext cx="5043625" cy="704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𝟖𝟖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𝟒𝟐</m:t>
                    </m:r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</m:oMath>
                </a14:m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9162" y="5506353"/>
                <a:ext cx="5043625" cy="704232"/>
              </a:xfrm>
              <a:prstGeom prst="rect">
                <a:avLst/>
              </a:prstGeom>
              <a:blipFill>
                <a:blip r:embed="rId9"/>
                <a:stretch>
                  <a:fillRect l="-3623" t="-6034" b="-30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715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19777</TotalTime>
  <Words>251</Words>
  <Application>Microsoft Office PowerPoint</Application>
  <PresentationFormat>Широкоэкранный</PresentationFormat>
  <Paragraphs>75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1293</cp:revision>
  <dcterms:created xsi:type="dcterms:W3CDTF">2017-01-10T11:09:36Z</dcterms:created>
  <dcterms:modified xsi:type="dcterms:W3CDTF">2024-08-14T05:13:18Z</dcterms:modified>
</cp:coreProperties>
</file>