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media/image1.png" ContentType="image/png"/>
  <Override PartName="/ppt/media/image2.jpeg" ContentType="image/jpeg"/>
  <Override PartName="/ppt/media/image4.png" ContentType="image/png"/>
  <Override PartName="/ppt/media/image12.png" ContentType="image/png"/>
  <Override PartName="/ppt/media/image5.png" ContentType="image/png"/>
  <Override PartName="/ppt/media/image13.png" ContentType="image/png"/>
  <Override PartName="/ppt/media/image6.png" ContentType="image/png"/>
  <Override PartName="/ppt/media/image14.png" ContentType="image/png"/>
  <Override PartName="/ppt/media/image7.png" ContentType="image/png"/>
  <Override PartName="/ppt/media/image8.png" ContentType="image/png"/>
  <Override PartName="/ppt/media/image10.png" ContentType="image/png"/>
  <Override PartName="/ppt/media/image9.png" ContentType="image/png"/>
  <Override PartName="/ppt/media/image11.png" ContentType="image/png"/>
  <Override PartName="/ppt/media/image3.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10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Slides/_rels/notesSlide3.xml.rels" ContentType="application/vnd.openxmlformats-package.relationships+xml"/>
  <Override PartName="/ppt/notesSlides/notesSlide3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12193588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txBody>
          <a:bodyPr lIns="90000" rIns="90000" tIns="45000" bIns="45000" anchor="ctr" anchorCtr="1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PlaceHolder 1"/>
          <p:cNvSpPr>
            <a:spLocks noGrp="1"/>
          </p:cNvSpPr>
          <p:nvPr>
            <p:ph type="hdr"/>
          </p:nvPr>
        </p:nvSpPr>
        <p:spPr>
          <a:xfrm>
            <a:off x="-360" y="0"/>
            <a:ext cx="2971800" cy="458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dt" idx="4"/>
          </p:nvPr>
        </p:nvSpPr>
        <p:spPr>
          <a:xfrm>
            <a:off x="3884400" y="0"/>
            <a:ext cx="2971800" cy="458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000000"/>
                </a:solidFill>
                <a:uFillTx/>
                <a:latin typeface="Calibri"/>
              </a:rPr>
              <a:t>&lt;date/time&gt;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sldImg"/>
          </p:nvPr>
        </p:nvSpPr>
        <p:spPr>
          <a:xfrm>
            <a:off x="685800" y="1142640"/>
            <a:ext cx="5486400" cy="3086280"/>
          </a:xfrm>
          <a:prstGeom prst="rect">
            <a:avLst/>
          </a:prstGeom>
          <a:noFill/>
          <a:ln w="12600">
            <a:solidFill>
              <a:srgbClr val="000000"/>
            </a:solidFill>
            <a:miter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move the slide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11" name="PlaceHolder 4"/>
          <p:cNvSpPr>
            <a:spLocks noGrp="1"/>
          </p:cNvSpPr>
          <p:nvPr>
            <p:ph type="body"/>
          </p:nvPr>
        </p:nvSpPr>
        <p:spPr>
          <a:xfrm>
            <a:off x="685800" y="4400280"/>
            <a:ext cx="5486400" cy="3600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000000"/>
                </a:solidFill>
                <a:uFillTx/>
                <a:latin typeface="Calibri"/>
              </a:rPr>
              <a:t>Click to edit the notes format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" name="PlaceHolder 5"/>
          <p:cNvSpPr>
            <a:spLocks noGrp="1"/>
          </p:cNvSpPr>
          <p:nvPr>
            <p:ph type="ftr" idx="5"/>
          </p:nvPr>
        </p:nvSpPr>
        <p:spPr>
          <a:xfrm>
            <a:off x="-360" y="8685360"/>
            <a:ext cx="2971800" cy="458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b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3" name="PlaceHolder 6"/>
          <p:cNvSpPr>
            <a:spLocks noGrp="1"/>
          </p:cNvSpPr>
          <p:nvPr>
            <p:ph type="sldNum" idx="6"/>
          </p:nvPr>
        </p:nvSpPr>
        <p:spPr>
          <a:xfrm>
            <a:off x="3884400" y="8685360"/>
            <a:ext cx="2971800" cy="458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b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D97EBE24-E8FD-4F1D-A7BA-5BFF433C0D8D}" type="slidenum">
              <a:rPr b="0" lang="ru-RU" sz="1200" strike="noStrike" u="none">
                <a:solidFill>
                  <a:srgbClr val="000000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400" cy="3086280"/>
          </a:xfrm>
          <a:prstGeom prst="rect">
            <a:avLst/>
          </a:prstGeom>
          <a:ln w="0">
            <a:noFill/>
          </a:ln>
        </p:spPr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685800" y="4400280"/>
            <a:ext cx="5486400" cy="360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5" name="Номер слайда 3"/>
          <p:cNvSpPr/>
          <p:nvPr/>
        </p:nvSpPr>
        <p:spPr>
          <a:xfrm>
            <a:off x="3884760" y="8685360"/>
            <a:ext cx="2971800" cy="458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1D81EBB0-8FBB-4A95-AC88-6CB42382DBFF}" type="slidenum">
              <a:rPr b="0" lang="ru-RU" sz="1200" strike="noStrike" u="none">
                <a:solidFill>
                  <a:srgbClr val="000000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5D75F0A-3FB6-4114-B9A9-F22CCACD1FC2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&lt;date/time&gt;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79BE5C32-5CC9-4B07-A42B-E7FC8664ABD2}" type="slidenum"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slideLayout" Target="../slideLayouts/slideLayout1.xml"/><Relationship Id="rId7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png"/><Relationship Id="rId3" Type="http://schemas.openxmlformats.org/officeDocument/2006/relationships/image" Target="../media/image7.png"/><Relationship Id="rId4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4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png"/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png"/><Relationship Id="rId3" Type="http://schemas.openxmlformats.org/officeDocument/2006/relationships/image" Target="../media/image12.png"/><Relationship Id="rId4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png"/><Relationship Id="rId3" Type="http://schemas.openxmlformats.org/officeDocument/2006/relationships/image" Target="../media/image13.png"/><Relationship Id="rId4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png"/><Relationship Id="rId3" Type="http://schemas.openxmlformats.org/officeDocument/2006/relationships/image" Target="../media/image14.png"/><Relationship Id="rId4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"/>
          <p:cNvSpPr/>
          <p:nvPr/>
        </p:nvSpPr>
        <p:spPr>
          <a:xfrm>
            <a:off x="952560" y="255888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Пәні:</a:t>
            </a:r>
            <a:r>
              <a:rPr b="1" lang="en-US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5" name="Прямоугольник 2"/>
          <p:cNvSpPr/>
          <p:nvPr/>
        </p:nvSpPr>
        <p:spPr>
          <a:xfrm>
            <a:off x="952560" y="347040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Сынып: 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6" name="Прямоугольник 3"/>
          <p:cNvSpPr/>
          <p:nvPr/>
        </p:nvSpPr>
        <p:spPr>
          <a:xfrm>
            <a:off x="952560" y="438156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Тоқсан: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7" name="Прямоугольник 4"/>
          <p:cNvSpPr/>
          <p:nvPr/>
        </p:nvSpPr>
        <p:spPr>
          <a:xfrm>
            <a:off x="952560" y="5292720"/>
            <a:ext cx="677844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Ұстаздың</a:t>
            </a: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аты-жөні: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8" name="Прямоугольник 5"/>
          <p:cNvSpPr/>
          <p:nvPr/>
        </p:nvSpPr>
        <p:spPr>
          <a:xfrm>
            <a:off x="5987880" y="253836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Алгебра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9" name="Прямоугольник 6"/>
          <p:cNvSpPr/>
          <p:nvPr/>
        </p:nvSpPr>
        <p:spPr>
          <a:xfrm>
            <a:off x="5987880" y="344952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8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0" name="Прямоугольник 7"/>
          <p:cNvSpPr/>
          <p:nvPr/>
        </p:nvSpPr>
        <p:spPr>
          <a:xfrm>
            <a:off x="5987880" y="436104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r>
              <a:rPr b="1" lang="en-US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I</a:t>
            </a: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І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Прямоугольник 47"/>
          <p:cNvSpPr/>
          <p:nvPr/>
        </p:nvSpPr>
        <p:spPr>
          <a:xfrm>
            <a:off x="439560" y="274680"/>
            <a:ext cx="4478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imes New Roman"/>
                <a:ea typeface="Tahoma"/>
              </a:rPr>
              <a:t>Қорытынды: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11" name="Рисунок 70" descr=""/>
          <p:cNvPicPr/>
          <p:nvPr/>
        </p:nvPicPr>
        <p:blipFill>
          <a:blip r:embed="rId1"/>
          <a:stretch/>
        </p:blipFill>
        <p:spPr>
          <a:xfrm>
            <a:off x="8155080" y="2013120"/>
            <a:ext cx="3521160" cy="4322520"/>
          </a:xfrm>
          <a:prstGeom prst="rect">
            <a:avLst/>
          </a:prstGeom>
          <a:ln w="0">
            <a:noFill/>
          </a:ln>
        </p:spPr>
      </p:pic>
      <p:sp>
        <p:nvSpPr>
          <p:cNvPr id="112" name="Прямоугольник 2"/>
          <p:cNvSpPr/>
          <p:nvPr/>
        </p:nvSpPr>
        <p:spPr>
          <a:xfrm>
            <a:off x="439560" y="955800"/>
            <a:ext cx="10739520" cy="2045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Бүгінгі сабақта: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0" lang="kk-KZ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Квадрат үшмүшенің анықтамасын, квадрат үшмүшенің түбірлерін табуды меңгердік. 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transition spd="med">
    <p:fade/>
  </p:transition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Группа 9"/>
          <p:cNvGrpSpPr/>
          <p:nvPr/>
        </p:nvGrpSpPr>
        <p:grpSpPr>
          <a:xfrm>
            <a:off x="714240" y="1333440"/>
            <a:ext cx="650880" cy="641520"/>
            <a:chOff x="714240" y="1333440"/>
            <a:chExt cx="650880" cy="641520"/>
          </a:xfrm>
        </p:grpSpPr>
        <p:grpSp>
          <p:nvGrpSpPr>
            <p:cNvPr id="22" name="Группа 8"/>
            <p:cNvGrpSpPr/>
            <p:nvPr/>
          </p:nvGrpSpPr>
          <p:grpSpPr>
            <a:xfrm>
              <a:off x="714240" y="1333440"/>
              <a:ext cx="650880" cy="641520"/>
              <a:chOff x="714240" y="1333440"/>
              <a:chExt cx="650880" cy="641520"/>
            </a:xfrm>
          </p:grpSpPr>
          <p:sp>
            <p:nvSpPr>
              <p:cNvPr id="23" name="Овал 4"/>
              <p:cNvSpPr/>
              <p:nvPr/>
            </p:nvSpPr>
            <p:spPr>
              <a:xfrm>
                <a:off x="714240" y="1333440"/>
                <a:ext cx="650880" cy="6415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24" name="Овал 7"/>
              <p:cNvSpPr/>
              <p:nvPr/>
            </p:nvSpPr>
            <p:spPr>
              <a:xfrm>
                <a:off x="759960" y="1393560"/>
                <a:ext cx="559080" cy="5209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25" name="Овал 6"/>
            <p:cNvSpPr/>
            <p:nvPr/>
          </p:nvSpPr>
          <p:spPr>
            <a:xfrm>
              <a:off x="836280" y="145260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6" name="Овал 5"/>
            <p:cNvSpPr/>
            <p:nvPr/>
          </p:nvSpPr>
          <p:spPr>
            <a:xfrm>
              <a:off x="877680" y="149364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27" name="Группа 10"/>
          <p:cNvGrpSpPr/>
          <p:nvPr/>
        </p:nvGrpSpPr>
        <p:grpSpPr>
          <a:xfrm>
            <a:off x="797040" y="4440240"/>
            <a:ext cx="650880" cy="641520"/>
            <a:chOff x="797040" y="4440240"/>
            <a:chExt cx="650880" cy="641520"/>
          </a:xfrm>
        </p:grpSpPr>
        <p:grpSp>
          <p:nvGrpSpPr>
            <p:cNvPr id="28" name="Группа 11"/>
            <p:cNvGrpSpPr/>
            <p:nvPr/>
          </p:nvGrpSpPr>
          <p:grpSpPr>
            <a:xfrm>
              <a:off x="797040" y="4440240"/>
              <a:ext cx="650880" cy="641520"/>
              <a:chOff x="797040" y="4440240"/>
              <a:chExt cx="650880" cy="641520"/>
            </a:xfrm>
          </p:grpSpPr>
          <p:sp>
            <p:nvSpPr>
              <p:cNvPr id="29" name="Овал 14"/>
              <p:cNvSpPr/>
              <p:nvPr/>
            </p:nvSpPr>
            <p:spPr>
              <a:xfrm>
                <a:off x="797040" y="4440240"/>
                <a:ext cx="650880" cy="6415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30" name="Овал 15"/>
              <p:cNvSpPr/>
              <p:nvPr/>
            </p:nvSpPr>
            <p:spPr>
              <a:xfrm>
                <a:off x="842760" y="4500360"/>
                <a:ext cx="559080" cy="5209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31" name="Овал 12"/>
            <p:cNvSpPr/>
            <p:nvPr/>
          </p:nvSpPr>
          <p:spPr>
            <a:xfrm>
              <a:off x="919080" y="455940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32" name="Овал 13"/>
            <p:cNvSpPr/>
            <p:nvPr/>
          </p:nvSpPr>
          <p:spPr>
            <a:xfrm>
              <a:off x="960480" y="460044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33" name="Группа 16"/>
          <p:cNvGrpSpPr/>
          <p:nvPr/>
        </p:nvGrpSpPr>
        <p:grpSpPr>
          <a:xfrm>
            <a:off x="681120" y="2682720"/>
            <a:ext cx="650880" cy="641520"/>
            <a:chOff x="681120" y="2682720"/>
            <a:chExt cx="650880" cy="641520"/>
          </a:xfrm>
        </p:grpSpPr>
        <p:grpSp>
          <p:nvGrpSpPr>
            <p:cNvPr id="34" name="Группа 17"/>
            <p:cNvGrpSpPr/>
            <p:nvPr/>
          </p:nvGrpSpPr>
          <p:grpSpPr>
            <a:xfrm>
              <a:off x="681120" y="2682720"/>
              <a:ext cx="650880" cy="641520"/>
              <a:chOff x="681120" y="2682720"/>
              <a:chExt cx="650880" cy="641520"/>
            </a:xfrm>
          </p:grpSpPr>
          <p:sp>
            <p:nvSpPr>
              <p:cNvPr id="35" name="Овал 20"/>
              <p:cNvSpPr/>
              <p:nvPr/>
            </p:nvSpPr>
            <p:spPr>
              <a:xfrm>
                <a:off x="681120" y="2682720"/>
                <a:ext cx="650880" cy="6415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36" name="Овал 21"/>
              <p:cNvSpPr/>
              <p:nvPr/>
            </p:nvSpPr>
            <p:spPr>
              <a:xfrm>
                <a:off x="726840" y="2742840"/>
                <a:ext cx="559080" cy="5209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37" name="Овал 18"/>
            <p:cNvSpPr/>
            <p:nvPr/>
          </p:nvSpPr>
          <p:spPr>
            <a:xfrm>
              <a:off x="803160" y="280188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38" name="Овал 19"/>
            <p:cNvSpPr/>
            <p:nvPr/>
          </p:nvSpPr>
          <p:spPr>
            <a:xfrm>
              <a:off x="844560" y="284292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39" name="Скругленный прямоугольник 22"/>
          <p:cNvSpPr/>
          <p:nvPr/>
        </p:nvSpPr>
        <p:spPr>
          <a:xfrm>
            <a:off x="1616040" y="1127160"/>
            <a:ext cx="6935760" cy="113832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0" name="Скругленный прямоугольник 23"/>
          <p:cNvSpPr/>
          <p:nvPr/>
        </p:nvSpPr>
        <p:spPr>
          <a:xfrm>
            <a:off x="1616040" y="2443320"/>
            <a:ext cx="7005600" cy="130176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1" name="Скругленный прямоугольник 24"/>
          <p:cNvSpPr/>
          <p:nvPr/>
        </p:nvSpPr>
        <p:spPr>
          <a:xfrm>
            <a:off x="1522440" y="4253040"/>
            <a:ext cx="7029360" cy="122076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2" name="TextBox 26"/>
          <p:cNvSpPr/>
          <p:nvPr/>
        </p:nvSpPr>
        <p:spPr>
          <a:xfrm>
            <a:off x="1697040" y="1201680"/>
            <a:ext cx="6416640" cy="9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Сабақтың тақырыбы</a:t>
            </a:r>
            <a:r>
              <a:rPr b="0" lang="kk-KZ" sz="2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: 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Квадрат үшмүше 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3" name="TextBox 25"/>
          <p:cNvSpPr/>
          <p:nvPr/>
        </p:nvSpPr>
        <p:spPr>
          <a:xfrm>
            <a:off x="1757520" y="2347920"/>
            <a:ext cx="6794280" cy="9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Оқу мақсаты  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8.2.1.1 квадрат үшмүшенің түбірі ұғымын меңгеру;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4" name="TextBox 27"/>
          <p:cNvSpPr/>
          <p:nvPr/>
        </p:nvSpPr>
        <p:spPr>
          <a:xfrm>
            <a:off x="1757520" y="4221000"/>
            <a:ext cx="6273720" cy="1374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Сабақтың мақсаты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: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Квадрат үшмүшенің түбір ұғымын меңгереді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45" name="Рисунок 28" descr=""/>
          <p:cNvPicPr/>
          <p:nvPr/>
        </p:nvPicPr>
        <p:blipFill>
          <a:blip r:embed="rId1"/>
          <a:stretch/>
        </p:blipFill>
        <p:spPr>
          <a:xfrm>
            <a:off x="8359920" y="1974960"/>
            <a:ext cx="3520800" cy="4322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Группа 22"/>
          <p:cNvGrpSpPr/>
          <p:nvPr/>
        </p:nvGrpSpPr>
        <p:grpSpPr>
          <a:xfrm>
            <a:off x="28440" y="47520"/>
            <a:ext cx="4183200" cy="640800"/>
            <a:chOff x="28440" y="47520"/>
            <a:chExt cx="4183200" cy="640800"/>
          </a:xfrm>
        </p:grpSpPr>
        <p:sp>
          <p:nvSpPr>
            <p:cNvPr id="47" name="Скругленный прямоугольник 25"/>
            <p:cNvSpPr/>
            <p:nvPr/>
          </p:nvSpPr>
          <p:spPr>
            <a:xfrm>
              <a:off x="105120" y="72720"/>
              <a:ext cx="410652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48" name="Скругленный прямоугольник 26"/>
            <p:cNvGrpSpPr/>
            <p:nvPr/>
          </p:nvGrpSpPr>
          <p:grpSpPr>
            <a:xfrm>
              <a:off x="28440" y="47520"/>
              <a:ext cx="997920" cy="631800"/>
              <a:chOff x="28440" y="47520"/>
              <a:chExt cx="997920" cy="631800"/>
            </a:xfrm>
          </p:grpSpPr>
          <p:pic>
            <p:nvPicPr>
              <p:cNvPr id="49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50" name=""/>
              <p:cNvSpPr/>
              <p:nvPr/>
            </p:nvSpPr>
            <p:spPr>
              <a:xfrm>
                <a:off x="116280" y="98640"/>
                <a:ext cx="81900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51" name="TextBox 27"/>
            <p:cNvSpPr/>
            <p:nvPr/>
          </p:nvSpPr>
          <p:spPr>
            <a:xfrm>
              <a:off x="1138680" y="167400"/>
              <a:ext cx="3072960" cy="520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8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Білетін боламыз</a:t>
              </a:r>
              <a:endParaRPr b="0" lang="ru-RU" sz="2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52" name="TextBox 2" descr=""/>
          <p:cNvPicPr/>
          <p:nvPr/>
        </p:nvPicPr>
        <p:blipFill>
          <a:blip r:embed="rId3"/>
          <a:stretch/>
        </p:blipFill>
        <p:spPr>
          <a:xfrm>
            <a:off x="334800" y="1146240"/>
            <a:ext cx="11625480" cy="1816200"/>
          </a:xfrm>
          <a:prstGeom prst="rect">
            <a:avLst/>
          </a:prstGeom>
          <a:ln w="0">
            <a:noFill/>
          </a:ln>
        </p:spPr>
      </p:pic>
      <p:pic>
        <p:nvPicPr>
          <p:cNvPr id="53" name="Прямоугольник 1" descr=""/>
          <p:cNvPicPr/>
          <p:nvPr/>
        </p:nvPicPr>
        <p:blipFill>
          <a:blip r:embed="rId4"/>
          <a:stretch/>
        </p:blipFill>
        <p:spPr>
          <a:xfrm>
            <a:off x="5151600" y="2962440"/>
            <a:ext cx="1925640" cy="469800"/>
          </a:xfrm>
          <a:prstGeom prst="rect">
            <a:avLst/>
          </a:prstGeom>
          <a:ln w="0">
            <a:noFill/>
          </a:ln>
        </p:spPr>
      </p:pic>
      <p:cxnSp>
        <p:nvCxnSpPr>
          <p:cNvPr id="54" name="Прямая со стрелкой 5"/>
          <p:cNvCxnSpPr/>
          <p:nvPr/>
        </p:nvCxnSpPr>
        <p:spPr>
          <a:xfrm flipH="1">
            <a:off x="4308120" y="3330720"/>
            <a:ext cx="845280" cy="48168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triangle" w="med"/>
          </a:ln>
        </p:spPr>
      </p:cxnSp>
      <p:cxnSp>
        <p:nvCxnSpPr>
          <p:cNvPr id="55" name="Прямая со стрелкой 7"/>
          <p:cNvCxnSpPr/>
          <p:nvPr/>
        </p:nvCxnSpPr>
        <p:spPr>
          <a:xfrm flipH="1">
            <a:off x="5992200" y="3279600"/>
            <a:ext cx="3960" cy="77256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triangle" w="med"/>
          </a:ln>
        </p:spPr>
      </p:cxnSp>
      <p:cxnSp>
        <p:nvCxnSpPr>
          <p:cNvPr id="56" name="Прямая со стрелкой 11"/>
          <p:cNvCxnSpPr/>
          <p:nvPr/>
        </p:nvCxnSpPr>
        <p:spPr>
          <a:xfrm>
            <a:off x="6691320" y="3309840"/>
            <a:ext cx="596160" cy="48024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triangle" w="med"/>
          </a:ln>
        </p:spPr>
      </p:cxnSp>
      <p:sp>
        <p:nvSpPr>
          <p:cNvPr id="57" name="TextBox 12"/>
          <p:cNvSpPr/>
          <p:nvPr/>
        </p:nvSpPr>
        <p:spPr>
          <a:xfrm>
            <a:off x="2627280" y="3765600"/>
            <a:ext cx="317808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kk-KZ" sz="18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Бірінші коэффицент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8" name="TextBox 13"/>
          <p:cNvSpPr/>
          <p:nvPr/>
        </p:nvSpPr>
        <p:spPr>
          <a:xfrm>
            <a:off x="5472000" y="4051440"/>
            <a:ext cx="171288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kk-KZ" sz="18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Екінші коэффицент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9" name="TextBox 14"/>
          <p:cNvSpPr/>
          <p:nvPr/>
        </p:nvSpPr>
        <p:spPr>
          <a:xfrm>
            <a:off x="7184880" y="3811680"/>
            <a:ext cx="179892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kk-KZ" sz="18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Бос мүше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60" name="Прямая со стрелкой 16"/>
          <p:cNvCxnSpPr/>
          <p:nvPr/>
        </p:nvCxnSpPr>
        <p:spPr>
          <a:xfrm flipH="1" flipV="1">
            <a:off x="4323960" y="4322160"/>
            <a:ext cx="930960" cy="92628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triangle" w="med"/>
          </a:ln>
        </p:spPr>
      </p:cxnSp>
      <p:cxnSp>
        <p:nvCxnSpPr>
          <p:cNvPr id="61" name="Прямая со стрелкой 19"/>
          <p:cNvCxnSpPr/>
          <p:nvPr/>
        </p:nvCxnSpPr>
        <p:spPr>
          <a:xfrm flipV="1">
            <a:off x="5992560" y="4696920"/>
            <a:ext cx="11880" cy="55152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triangle" w="med"/>
          </a:ln>
        </p:spPr>
      </p:cxnSp>
      <p:cxnSp>
        <p:nvCxnSpPr>
          <p:cNvPr id="62" name="Прямая со стрелкой 29"/>
          <p:cNvCxnSpPr/>
          <p:nvPr/>
        </p:nvCxnSpPr>
        <p:spPr>
          <a:xfrm flipV="1">
            <a:off x="6741720" y="4373280"/>
            <a:ext cx="849960" cy="87552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triangle" w="med"/>
          </a:ln>
        </p:spPr>
      </p:cxnSp>
      <p:pic>
        <p:nvPicPr>
          <p:cNvPr id="63" name="TextBox 31" descr=""/>
          <p:cNvPicPr/>
          <p:nvPr/>
        </p:nvPicPr>
        <p:blipFill>
          <a:blip r:embed="rId5"/>
          <a:stretch/>
        </p:blipFill>
        <p:spPr>
          <a:xfrm>
            <a:off x="5254560" y="5413320"/>
            <a:ext cx="2030400" cy="4698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Группа 22"/>
          <p:cNvGrpSpPr/>
          <p:nvPr/>
        </p:nvGrpSpPr>
        <p:grpSpPr>
          <a:xfrm>
            <a:off x="28440" y="47520"/>
            <a:ext cx="4183200" cy="640800"/>
            <a:chOff x="28440" y="47520"/>
            <a:chExt cx="4183200" cy="640800"/>
          </a:xfrm>
        </p:grpSpPr>
        <p:sp>
          <p:nvSpPr>
            <p:cNvPr id="65" name="Скругленный прямоугольник 25"/>
            <p:cNvSpPr/>
            <p:nvPr/>
          </p:nvSpPr>
          <p:spPr>
            <a:xfrm>
              <a:off x="105120" y="72720"/>
              <a:ext cx="410652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66" name="Скругленный прямоугольник 26"/>
            <p:cNvGrpSpPr/>
            <p:nvPr/>
          </p:nvGrpSpPr>
          <p:grpSpPr>
            <a:xfrm>
              <a:off x="28440" y="47520"/>
              <a:ext cx="997920" cy="631800"/>
              <a:chOff x="28440" y="47520"/>
              <a:chExt cx="997920" cy="631800"/>
            </a:xfrm>
          </p:grpSpPr>
          <p:pic>
            <p:nvPicPr>
              <p:cNvPr id="67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68" name=""/>
              <p:cNvSpPr/>
              <p:nvPr/>
            </p:nvSpPr>
            <p:spPr>
              <a:xfrm>
                <a:off x="116280" y="98640"/>
                <a:ext cx="81900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69" name="TextBox 27"/>
            <p:cNvSpPr/>
            <p:nvPr/>
          </p:nvSpPr>
          <p:spPr>
            <a:xfrm>
              <a:off x="1138680" y="167400"/>
              <a:ext cx="3072960" cy="520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8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Білетін боламыз</a:t>
              </a:r>
              <a:endParaRPr b="0" lang="ru-RU" sz="2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70" name="TextBox 7" descr=""/>
          <p:cNvPicPr/>
          <p:nvPr/>
        </p:nvPicPr>
        <p:blipFill>
          <a:blip r:embed="rId3"/>
          <a:stretch/>
        </p:blipFill>
        <p:spPr>
          <a:xfrm>
            <a:off x="738360" y="1365120"/>
            <a:ext cx="10051920" cy="3786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Группа 1"/>
          <p:cNvGrpSpPr/>
          <p:nvPr/>
        </p:nvGrpSpPr>
        <p:grpSpPr>
          <a:xfrm>
            <a:off x="115920" y="236520"/>
            <a:ext cx="4183200" cy="640800"/>
            <a:chOff x="115920" y="236520"/>
            <a:chExt cx="4183200" cy="640800"/>
          </a:xfrm>
        </p:grpSpPr>
        <p:sp>
          <p:nvSpPr>
            <p:cNvPr id="72" name="Скругленный прямоугольник 2"/>
            <p:cNvSpPr/>
            <p:nvPr/>
          </p:nvSpPr>
          <p:spPr>
            <a:xfrm>
              <a:off x="194760" y="261720"/>
              <a:ext cx="410436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73" name="Скругленный прямоугольник 3"/>
            <p:cNvGrpSpPr/>
            <p:nvPr/>
          </p:nvGrpSpPr>
          <p:grpSpPr>
            <a:xfrm>
              <a:off x="115920" y="236520"/>
              <a:ext cx="997200" cy="631800"/>
              <a:chOff x="115920" y="236520"/>
              <a:chExt cx="997200" cy="631800"/>
            </a:xfrm>
          </p:grpSpPr>
          <p:pic>
            <p:nvPicPr>
              <p:cNvPr id="74" name="Скругленный прямоугольник 3" descr=""/>
              <p:cNvPicPr/>
              <p:nvPr/>
            </p:nvPicPr>
            <p:blipFill>
              <a:blip r:embed="rId2"/>
              <a:stretch/>
            </p:blipFill>
            <p:spPr>
              <a:xfrm>
                <a:off x="115920" y="236520"/>
                <a:ext cx="99720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75" name=""/>
              <p:cNvSpPr/>
              <p:nvPr/>
            </p:nvSpPr>
            <p:spPr>
              <a:xfrm>
                <a:off x="205560" y="287640"/>
                <a:ext cx="81864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76" name="TextBox 4"/>
            <p:cNvSpPr/>
            <p:nvPr/>
          </p:nvSpPr>
          <p:spPr>
            <a:xfrm>
              <a:off x="1227600" y="356400"/>
              <a:ext cx="3071520" cy="520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8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Білетін боламыз</a:t>
              </a:r>
              <a:endParaRPr b="0" lang="ru-RU" sz="2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77" name="Прямоугольник 5" descr=""/>
          <p:cNvPicPr/>
          <p:nvPr/>
        </p:nvPicPr>
        <p:blipFill>
          <a:blip r:embed="rId3"/>
          <a:stretch/>
        </p:blipFill>
        <p:spPr>
          <a:xfrm>
            <a:off x="560520" y="1096920"/>
            <a:ext cx="10485360" cy="3535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Box 1"/>
          <p:cNvSpPr/>
          <p:nvPr/>
        </p:nvSpPr>
        <p:spPr>
          <a:xfrm flipV="1" rot="10800000">
            <a:off x="550440" y="1870560"/>
            <a:ext cx="910116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№</a:t>
            </a:r>
            <a:r>
              <a:rPr b="1" lang="kk-KZ" sz="28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1   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  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grpSp>
        <p:nvGrpSpPr>
          <p:cNvPr id="79" name="Группа 2"/>
          <p:cNvGrpSpPr/>
          <p:nvPr/>
        </p:nvGrpSpPr>
        <p:grpSpPr>
          <a:xfrm>
            <a:off x="28440" y="47520"/>
            <a:ext cx="4183200" cy="640800"/>
            <a:chOff x="28440" y="47520"/>
            <a:chExt cx="4183200" cy="640800"/>
          </a:xfrm>
        </p:grpSpPr>
        <p:sp>
          <p:nvSpPr>
            <p:cNvPr id="80" name="Скругленный прямоугольник 3"/>
            <p:cNvSpPr/>
            <p:nvPr/>
          </p:nvSpPr>
          <p:spPr>
            <a:xfrm>
              <a:off x="105120" y="72720"/>
              <a:ext cx="410652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81" name="Скругленный прямоугольник 4"/>
            <p:cNvGrpSpPr/>
            <p:nvPr/>
          </p:nvGrpSpPr>
          <p:grpSpPr>
            <a:xfrm>
              <a:off x="28440" y="47520"/>
              <a:ext cx="997920" cy="631800"/>
              <a:chOff x="28440" y="47520"/>
              <a:chExt cx="997920" cy="631800"/>
            </a:xfrm>
          </p:grpSpPr>
          <p:pic>
            <p:nvPicPr>
              <p:cNvPr id="82" name="Скругленный прямоугольник 4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83" name=""/>
              <p:cNvSpPr/>
              <p:nvPr/>
            </p:nvSpPr>
            <p:spPr>
              <a:xfrm>
                <a:off x="116280" y="98640"/>
                <a:ext cx="81900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84" name="TextBox 5"/>
            <p:cNvSpPr/>
            <p:nvPr/>
          </p:nvSpPr>
          <p:spPr>
            <a:xfrm>
              <a:off x="1138680" y="167400"/>
              <a:ext cx="3072960" cy="520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8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тапсырмалар</a:t>
              </a:r>
              <a:endParaRPr b="0" lang="ru-RU" sz="2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85" name="Прямоугольник 6" descr=""/>
          <p:cNvPicPr/>
          <p:nvPr/>
        </p:nvPicPr>
        <p:blipFill>
          <a:blip r:embed="rId3"/>
          <a:stretch/>
        </p:blipFill>
        <p:spPr>
          <a:xfrm>
            <a:off x="1274760" y="1871640"/>
            <a:ext cx="10368000" cy="2676600"/>
          </a:xfrm>
          <a:prstGeom prst="rect">
            <a:avLst/>
          </a:prstGeom>
          <a:ln w="0">
            <a:noFill/>
          </a:ln>
        </p:spPr>
      </p:pic>
      <p:sp>
        <p:nvSpPr>
          <p:cNvPr id="86" name="Прямоугольник 7"/>
          <p:cNvSpPr/>
          <p:nvPr/>
        </p:nvSpPr>
        <p:spPr>
          <a:xfrm>
            <a:off x="6429240" y="2840040"/>
            <a:ext cx="2903760" cy="9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а</a:t>
            </a:r>
            <a:r>
              <a:rPr b="0" lang="en-US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=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1 ;  </a:t>
            </a:r>
            <a:r>
              <a:rPr b="0" lang="en-US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b=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-7;   с</a:t>
            </a:r>
            <a:r>
              <a:rPr b="0" lang="en-US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=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0  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7" name="TextBox 9"/>
          <p:cNvSpPr/>
          <p:nvPr/>
        </p:nvSpPr>
        <p:spPr>
          <a:xfrm>
            <a:off x="1690560" y="1122480"/>
            <a:ext cx="9536400" cy="9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Квадрат үшмүшенің түбірлерін табыңыз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88" name="TextBox 11" descr=""/>
          <p:cNvPicPr/>
          <p:nvPr/>
        </p:nvPicPr>
        <p:blipFill>
          <a:blip r:embed="rId4"/>
          <a:stretch/>
        </p:blipFill>
        <p:spPr>
          <a:xfrm>
            <a:off x="549360" y="4280040"/>
            <a:ext cx="11209320" cy="2955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Группа 1"/>
          <p:cNvGrpSpPr/>
          <p:nvPr/>
        </p:nvGrpSpPr>
        <p:grpSpPr>
          <a:xfrm>
            <a:off x="28440" y="47520"/>
            <a:ext cx="4183200" cy="640800"/>
            <a:chOff x="28440" y="47520"/>
            <a:chExt cx="4183200" cy="640800"/>
          </a:xfrm>
        </p:grpSpPr>
        <p:sp>
          <p:nvSpPr>
            <p:cNvPr id="90" name="Скругленный прямоугольник 2"/>
            <p:cNvSpPr/>
            <p:nvPr/>
          </p:nvSpPr>
          <p:spPr>
            <a:xfrm>
              <a:off x="105120" y="72720"/>
              <a:ext cx="410652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91" name="Скругленный прямоугольник 3"/>
            <p:cNvGrpSpPr/>
            <p:nvPr/>
          </p:nvGrpSpPr>
          <p:grpSpPr>
            <a:xfrm>
              <a:off x="28440" y="47520"/>
              <a:ext cx="997920" cy="631800"/>
              <a:chOff x="28440" y="47520"/>
              <a:chExt cx="997920" cy="631800"/>
            </a:xfrm>
          </p:grpSpPr>
          <p:pic>
            <p:nvPicPr>
              <p:cNvPr id="92" name="Скругленный прямоугольник 3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93" name=""/>
              <p:cNvSpPr/>
              <p:nvPr/>
            </p:nvSpPr>
            <p:spPr>
              <a:xfrm>
                <a:off x="116280" y="98640"/>
                <a:ext cx="81900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94" name="TextBox 4"/>
            <p:cNvSpPr/>
            <p:nvPr/>
          </p:nvSpPr>
          <p:spPr>
            <a:xfrm>
              <a:off x="1138680" y="167400"/>
              <a:ext cx="3072960" cy="520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8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тапсырмалар</a:t>
              </a:r>
              <a:endParaRPr b="0" lang="ru-RU" sz="2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95" name="Прямоугольник 5" descr=""/>
          <p:cNvPicPr/>
          <p:nvPr/>
        </p:nvPicPr>
        <p:blipFill>
          <a:blip r:embed="rId3"/>
          <a:stretch/>
        </p:blipFill>
        <p:spPr>
          <a:xfrm>
            <a:off x="639720" y="1700280"/>
            <a:ext cx="10985400" cy="3968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Группа 1"/>
          <p:cNvGrpSpPr/>
          <p:nvPr/>
        </p:nvGrpSpPr>
        <p:grpSpPr>
          <a:xfrm>
            <a:off x="28440" y="47520"/>
            <a:ext cx="4183200" cy="640800"/>
            <a:chOff x="28440" y="47520"/>
            <a:chExt cx="4183200" cy="640800"/>
          </a:xfrm>
        </p:grpSpPr>
        <p:sp>
          <p:nvSpPr>
            <p:cNvPr id="97" name="Скругленный прямоугольник 2"/>
            <p:cNvSpPr/>
            <p:nvPr/>
          </p:nvSpPr>
          <p:spPr>
            <a:xfrm>
              <a:off x="105120" y="72720"/>
              <a:ext cx="410652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98" name="Скругленный прямоугольник 3"/>
            <p:cNvGrpSpPr/>
            <p:nvPr/>
          </p:nvGrpSpPr>
          <p:grpSpPr>
            <a:xfrm>
              <a:off x="28440" y="47520"/>
              <a:ext cx="997920" cy="631800"/>
              <a:chOff x="28440" y="47520"/>
              <a:chExt cx="997920" cy="631800"/>
            </a:xfrm>
          </p:grpSpPr>
          <p:pic>
            <p:nvPicPr>
              <p:cNvPr id="99" name="Скругленный прямоугольник 3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100" name=""/>
              <p:cNvSpPr/>
              <p:nvPr/>
            </p:nvSpPr>
            <p:spPr>
              <a:xfrm>
                <a:off x="116280" y="98640"/>
                <a:ext cx="81900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101" name="TextBox 4"/>
            <p:cNvSpPr/>
            <p:nvPr/>
          </p:nvSpPr>
          <p:spPr>
            <a:xfrm>
              <a:off x="1138680" y="167400"/>
              <a:ext cx="3072960" cy="520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8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тапсырмалар</a:t>
              </a:r>
              <a:endParaRPr b="0" lang="ru-RU" sz="2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102" name="TextBox 5" descr=""/>
          <p:cNvPicPr/>
          <p:nvPr/>
        </p:nvPicPr>
        <p:blipFill>
          <a:blip r:embed="rId3"/>
          <a:stretch/>
        </p:blipFill>
        <p:spPr>
          <a:xfrm>
            <a:off x="695160" y="1189080"/>
            <a:ext cx="10436400" cy="4400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Группа 1"/>
          <p:cNvGrpSpPr/>
          <p:nvPr/>
        </p:nvGrpSpPr>
        <p:grpSpPr>
          <a:xfrm>
            <a:off x="28440" y="47520"/>
            <a:ext cx="4183200" cy="640800"/>
            <a:chOff x="28440" y="47520"/>
            <a:chExt cx="4183200" cy="640800"/>
          </a:xfrm>
        </p:grpSpPr>
        <p:sp>
          <p:nvSpPr>
            <p:cNvPr id="104" name="Скругленный прямоугольник 2"/>
            <p:cNvSpPr/>
            <p:nvPr/>
          </p:nvSpPr>
          <p:spPr>
            <a:xfrm>
              <a:off x="105120" y="72720"/>
              <a:ext cx="410652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105" name="Скругленный прямоугольник 3"/>
            <p:cNvGrpSpPr/>
            <p:nvPr/>
          </p:nvGrpSpPr>
          <p:grpSpPr>
            <a:xfrm>
              <a:off x="28440" y="47520"/>
              <a:ext cx="997920" cy="631800"/>
              <a:chOff x="28440" y="47520"/>
              <a:chExt cx="997920" cy="631800"/>
            </a:xfrm>
          </p:grpSpPr>
          <p:pic>
            <p:nvPicPr>
              <p:cNvPr id="106" name="Скругленный прямоугольник 3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107" name=""/>
              <p:cNvSpPr/>
              <p:nvPr/>
            </p:nvSpPr>
            <p:spPr>
              <a:xfrm>
                <a:off x="116280" y="98640"/>
                <a:ext cx="81900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108" name="TextBox 4"/>
            <p:cNvSpPr/>
            <p:nvPr/>
          </p:nvSpPr>
          <p:spPr>
            <a:xfrm>
              <a:off x="1138680" y="167400"/>
              <a:ext cx="3072960" cy="520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8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тапсырмалар</a:t>
              </a:r>
              <a:endParaRPr b="0" lang="ru-RU" sz="2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109" name="TextBox 5" descr=""/>
          <p:cNvPicPr/>
          <p:nvPr/>
        </p:nvPicPr>
        <p:blipFill>
          <a:blip r:embed="rId3"/>
          <a:stretch/>
        </p:blipFill>
        <p:spPr>
          <a:xfrm>
            <a:off x="1096920" y="1347840"/>
            <a:ext cx="9674280" cy="3840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1246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2022-09-05T02:41:09Z</dcterms:created>
  <dc:creator>User</dc:creator>
  <dc:description/>
  <dc:language>ru-RU</dc:language>
  <cp:lastModifiedBy>Huawei</cp:lastModifiedBy>
  <dcterms:modified xsi:type="dcterms:W3CDTF">2024-08-14T10:22:15Z</dcterms:modified>
  <cp:revision>147</cp:revision>
  <dc:subject/>
  <dc:title>Действительные числа</dc:title>
</cp:coreProperties>
</file>