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1.png" ContentType="image/png"/>
  <Override PartName="/ppt/media/image2.jpeg" ContentType="image/jpeg"/>
  <Override PartName="/ppt/media/image4.png" ContentType="image/png"/>
  <Override PartName="/ppt/media/image12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9.png" ContentType="image/png"/>
  <Override PartName="/ppt/media/image11.png" ContentType="image/png"/>
  <Override PartName="/ppt/media/image3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10FC4E7-7246-4886-B4ED-547612CFBA2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1F84188-3FC7-432F-8515-3A87E7D247E9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10.png"/><Relationship Id="rId4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11.png"/><Relationship Id="rId4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"/>
          <p:cNvSpPr/>
          <p:nvPr/>
        </p:nvSpPr>
        <p:spPr>
          <a:xfrm>
            <a:off x="952560" y="255888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Пәні: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2"/>
          <p:cNvSpPr/>
          <p:nvPr/>
        </p:nvSpPr>
        <p:spPr>
          <a:xfrm>
            <a:off x="952560" y="347040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Сынып: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Прямоугольник 3"/>
          <p:cNvSpPr/>
          <p:nvPr/>
        </p:nvSpPr>
        <p:spPr>
          <a:xfrm>
            <a:off x="952560" y="43815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Тоқсан: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Прямоугольник 4"/>
          <p:cNvSpPr/>
          <p:nvPr/>
        </p:nvSpPr>
        <p:spPr>
          <a:xfrm>
            <a:off x="952560" y="5292720"/>
            <a:ext cx="67784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Ұстаздың</a:t>
            </a: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аты-жөні: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Прямоугольник 5"/>
          <p:cNvSpPr/>
          <p:nvPr/>
        </p:nvSpPr>
        <p:spPr>
          <a:xfrm>
            <a:off x="5987880" y="25383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Алгебра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Прямоугольник 6"/>
          <p:cNvSpPr/>
          <p:nvPr/>
        </p:nvSpPr>
        <p:spPr>
          <a:xfrm>
            <a:off x="5987880" y="344952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8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Прямоугольник 7"/>
          <p:cNvSpPr/>
          <p:nvPr/>
        </p:nvSpPr>
        <p:spPr>
          <a:xfrm>
            <a:off x="5987880" y="436104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I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І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9"/>
          <p:cNvGrpSpPr/>
          <p:nvPr/>
        </p:nvGrpSpPr>
        <p:grpSpPr>
          <a:xfrm>
            <a:off x="714240" y="1333440"/>
            <a:ext cx="650880" cy="641520"/>
            <a:chOff x="714240" y="1333440"/>
            <a:chExt cx="650880" cy="641520"/>
          </a:xfrm>
        </p:grpSpPr>
        <p:grpSp>
          <p:nvGrpSpPr>
            <p:cNvPr id="15" name="Группа 8"/>
            <p:cNvGrpSpPr/>
            <p:nvPr/>
          </p:nvGrpSpPr>
          <p:grpSpPr>
            <a:xfrm>
              <a:off x="714240" y="1333440"/>
              <a:ext cx="650880" cy="641520"/>
              <a:chOff x="714240" y="1333440"/>
              <a:chExt cx="650880" cy="641520"/>
            </a:xfrm>
          </p:grpSpPr>
          <p:sp>
            <p:nvSpPr>
              <p:cNvPr id="16" name="Овал 4"/>
              <p:cNvSpPr/>
              <p:nvPr/>
            </p:nvSpPr>
            <p:spPr>
              <a:xfrm>
                <a:off x="714240" y="13334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7" name="Овал 7"/>
              <p:cNvSpPr/>
              <p:nvPr/>
            </p:nvSpPr>
            <p:spPr>
              <a:xfrm>
                <a:off x="759960" y="13935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8" name="Овал 6"/>
            <p:cNvSpPr/>
            <p:nvPr/>
          </p:nvSpPr>
          <p:spPr>
            <a:xfrm>
              <a:off x="836280" y="14526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9" name="Овал 5"/>
            <p:cNvSpPr/>
            <p:nvPr/>
          </p:nvSpPr>
          <p:spPr>
            <a:xfrm>
              <a:off x="877680" y="14936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0" name="Группа 10"/>
          <p:cNvGrpSpPr/>
          <p:nvPr/>
        </p:nvGrpSpPr>
        <p:grpSpPr>
          <a:xfrm>
            <a:off x="797040" y="4440240"/>
            <a:ext cx="650880" cy="641520"/>
            <a:chOff x="797040" y="4440240"/>
            <a:chExt cx="650880" cy="641520"/>
          </a:xfrm>
        </p:grpSpPr>
        <p:grpSp>
          <p:nvGrpSpPr>
            <p:cNvPr id="21" name="Группа 11"/>
            <p:cNvGrpSpPr/>
            <p:nvPr/>
          </p:nvGrpSpPr>
          <p:grpSpPr>
            <a:xfrm>
              <a:off x="797040" y="4440240"/>
              <a:ext cx="650880" cy="641520"/>
              <a:chOff x="797040" y="4440240"/>
              <a:chExt cx="650880" cy="641520"/>
            </a:xfrm>
          </p:grpSpPr>
          <p:sp>
            <p:nvSpPr>
              <p:cNvPr id="22" name="Овал 14"/>
              <p:cNvSpPr/>
              <p:nvPr/>
            </p:nvSpPr>
            <p:spPr>
              <a:xfrm>
                <a:off x="797040" y="44402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3" name="Овал 15"/>
              <p:cNvSpPr/>
              <p:nvPr/>
            </p:nvSpPr>
            <p:spPr>
              <a:xfrm>
                <a:off x="842760" y="45003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4" name="Овал 12"/>
            <p:cNvSpPr/>
            <p:nvPr/>
          </p:nvSpPr>
          <p:spPr>
            <a:xfrm>
              <a:off x="919080" y="45594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5" name="Овал 13"/>
            <p:cNvSpPr/>
            <p:nvPr/>
          </p:nvSpPr>
          <p:spPr>
            <a:xfrm>
              <a:off x="960480" y="46004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6" name="Группа 16"/>
          <p:cNvGrpSpPr/>
          <p:nvPr/>
        </p:nvGrpSpPr>
        <p:grpSpPr>
          <a:xfrm>
            <a:off x="681120" y="2682720"/>
            <a:ext cx="650880" cy="641520"/>
            <a:chOff x="681120" y="2682720"/>
            <a:chExt cx="650880" cy="641520"/>
          </a:xfrm>
        </p:grpSpPr>
        <p:grpSp>
          <p:nvGrpSpPr>
            <p:cNvPr id="27" name="Группа 17"/>
            <p:cNvGrpSpPr/>
            <p:nvPr/>
          </p:nvGrpSpPr>
          <p:grpSpPr>
            <a:xfrm>
              <a:off x="681120" y="2682720"/>
              <a:ext cx="650880" cy="641520"/>
              <a:chOff x="681120" y="2682720"/>
              <a:chExt cx="650880" cy="641520"/>
            </a:xfrm>
          </p:grpSpPr>
          <p:sp>
            <p:nvSpPr>
              <p:cNvPr id="28" name="Овал 20"/>
              <p:cNvSpPr/>
              <p:nvPr/>
            </p:nvSpPr>
            <p:spPr>
              <a:xfrm>
                <a:off x="681120" y="268272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9" name="Овал 21"/>
              <p:cNvSpPr/>
              <p:nvPr/>
            </p:nvSpPr>
            <p:spPr>
              <a:xfrm>
                <a:off x="726840" y="274284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0" name="Овал 18"/>
            <p:cNvSpPr/>
            <p:nvPr/>
          </p:nvSpPr>
          <p:spPr>
            <a:xfrm>
              <a:off x="803160" y="280188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1" name="Овал 19"/>
            <p:cNvSpPr/>
            <p:nvPr/>
          </p:nvSpPr>
          <p:spPr>
            <a:xfrm>
              <a:off x="844560" y="284292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2" name="Скругленный прямоугольник 22"/>
          <p:cNvSpPr/>
          <p:nvPr/>
        </p:nvSpPr>
        <p:spPr>
          <a:xfrm>
            <a:off x="1616040" y="1127160"/>
            <a:ext cx="6935760" cy="11383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Скругленный прямоугольник 23"/>
          <p:cNvSpPr/>
          <p:nvPr/>
        </p:nvSpPr>
        <p:spPr>
          <a:xfrm>
            <a:off x="1616040" y="2443320"/>
            <a:ext cx="7005600" cy="11858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4" name="Скругленный прямоугольник 24"/>
          <p:cNvSpPr/>
          <p:nvPr/>
        </p:nvSpPr>
        <p:spPr>
          <a:xfrm>
            <a:off x="1522440" y="4253040"/>
            <a:ext cx="7029360" cy="12207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5" name="TextBox 26"/>
          <p:cNvSpPr/>
          <p:nvPr/>
        </p:nvSpPr>
        <p:spPr>
          <a:xfrm>
            <a:off x="1697040" y="1201680"/>
            <a:ext cx="641664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0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: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 үшмүше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6" name="TextBox 25"/>
          <p:cNvSpPr/>
          <p:nvPr/>
        </p:nvSpPr>
        <p:spPr>
          <a:xfrm>
            <a:off x="1757520" y="2347920"/>
            <a:ext cx="679428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Оқу мақсаты 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8.2.1.3 квадрат үшмүшені көбейткіштерге жіктеу;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7" name="TextBox 27"/>
          <p:cNvSpPr/>
          <p:nvPr/>
        </p:nvSpPr>
        <p:spPr>
          <a:xfrm>
            <a:off x="1757520" y="4221000"/>
            <a:ext cx="6273720" cy="137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мақсаты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 үшмүшені көбейткіштерге жіктеуді меңгереді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8" name="Рисунок 28" descr=""/>
          <p:cNvPicPr/>
          <p:nvPr/>
        </p:nvPicPr>
        <p:blipFill>
          <a:blip r:embed="rId1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40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41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42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43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44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45" name="TextBox 1"/>
          <p:cNvSpPr/>
          <p:nvPr/>
        </p:nvSpPr>
        <p:spPr>
          <a:xfrm>
            <a:off x="1333440" y="793800"/>
            <a:ext cx="939960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Квадрат үшмүшені көбейткіштерге жіктеу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6" name="Прямоугольник 3" descr=""/>
          <p:cNvPicPr/>
          <p:nvPr/>
        </p:nvPicPr>
        <p:blipFill>
          <a:blip r:embed="rId3"/>
          <a:stretch/>
        </p:blipFill>
        <p:spPr>
          <a:xfrm>
            <a:off x="347760" y="1523880"/>
            <a:ext cx="11131560" cy="828720"/>
          </a:xfrm>
          <a:prstGeom prst="rect">
            <a:avLst/>
          </a:prstGeom>
          <a:ln w="0">
            <a:noFill/>
          </a:ln>
        </p:spPr>
      </p:pic>
      <p:sp>
        <p:nvSpPr>
          <p:cNvPr id="47" name="TextBox 4"/>
          <p:cNvSpPr/>
          <p:nvPr/>
        </p:nvSpPr>
        <p:spPr>
          <a:xfrm>
            <a:off x="217440" y="2322360"/>
            <a:ext cx="15526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1-Мысал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8" name="TextBox 5" descr=""/>
          <p:cNvPicPr/>
          <p:nvPr/>
        </p:nvPicPr>
        <p:blipFill>
          <a:blip r:embed="rId4"/>
          <a:stretch/>
        </p:blipFill>
        <p:spPr>
          <a:xfrm>
            <a:off x="1712880" y="2322360"/>
            <a:ext cx="9594720" cy="1749600"/>
          </a:xfrm>
          <a:prstGeom prst="rect">
            <a:avLst/>
          </a:prstGeom>
          <a:ln w="0">
            <a:noFill/>
          </a:ln>
        </p:spPr>
      </p:pic>
      <p:sp>
        <p:nvSpPr>
          <p:cNvPr id="49" name="TextBox 7"/>
          <p:cNvSpPr/>
          <p:nvPr/>
        </p:nvSpPr>
        <p:spPr>
          <a:xfrm>
            <a:off x="47520" y="4005360"/>
            <a:ext cx="194148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4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2-Мысал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0" name="TextBox 8" descr=""/>
          <p:cNvPicPr/>
          <p:nvPr/>
        </p:nvPicPr>
        <p:blipFill>
          <a:blip r:embed="rId5"/>
          <a:stretch/>
        </p:blipFill>
        <p:spPr>
          <a:xfrm>
            <a:off x="1871640" y="4194000"/>
            <a:ext cx="9607680" cy="2005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52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53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54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55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56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57" name="Прямоугольник 1" descr=""/>
          <p:cNvPicPr/>
          <p:nvPr/>
        </p:nvPicPr>
        <p:blipFill>
          <a:blip r:embed="rId3"/>
          <a:stretch/>
        </p:blipFill>
        <p:spPr>
          <a:xfrm>
            <a:off x="695160" y="1176480"/>
            <a:ext cx="10552320" cy="828360"/>
          </a:xfrm>
          <a:prstGeom prst="rect">
            <a:avLst/>
          </a:prstGeom>
          <a:ln w="0">
            <a:noFill/>
          </a:ln>
        </p:spPr>
      </p:pic>
      <p:sp>
        <p:nvSpPr>
          <p:cNvPr id="58" name="Прямоугольник 3"/>
          <p:cNvSpPr/>
          <p:nvPr/>
        </p:nvSpPr>
        <p:spPr>
          <a:xfrm>
            <a:off x="276120" y="2131920"/>
            <a:ext cx="15382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3-Мысал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9" name="Прямоугольник 4" descr=""/>
          <p:cNvPicPr/>
          <p:nvPr/>
        </p:nvPicPr>
        <p:blipFill>
          <a:blip r:embed="rId4"/>
          <a:stretch/>
        </p:blipFill>
        <p:spPr>
          <a:xfrm>
            <a:off x="1816200" y="2200320"/>
            <a:ext cx="10120320" cy="1938240"/>
          </a:xfrm>
          <a:prstGeom prst="rect">
            <a:avLst/>
          </a:prstGeom>
          <a:ln w="0">
            <a:noFill/>
          </a:ln>
        </p:spPr>
      </p:pic>
      <p:sp>
        <p:nvSpPr>
          <p:cNvPr id="60" name="Прямоугольник 5"/>
          <p:cNvSpPr/>
          <p:nvPr/>
        </p:nvSpPr>
        <p:spPr>
          <a:xfrm>
            <a:off x="276120" y="4348080"/>
            <a:ext cx="15382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4-Мысал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61" name="Прямоугольник 6" descr=""/>
          <p:cNvPicPr/>
          <p:nvPr/>
        </p:nvPicPr>
        <p:blipFill>
          <a:blip r:embed="rId5"/>
          <a:stretch/>
        </p:blipFill>
        <p:spPr>
          <a:xfrm>
            <a:off x="1816200" y="4395960"/>
            <a:ext cx="9826560" cy="1938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63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64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65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66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67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тапсырмалар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68" name="TextBox 1"/>
          <p:cNvSpPr/>
          <p:nvPr/>
        </p:nvSpPr>
        <p:spPr>
          <a:xfrm>
            <a:off x="920880" y="1030320"/>
            <a:ext cx="82375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1.Квадрат үшмүшені көбейткішке жіктеңдер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69" name="TextBox 2" descr=""/>
          <p:cNvPicPr/>
          <p:nvPr/>
        </p:nvPicPr>
        <p:blipFill>
          <a:blip r:embed="rId3"/>
          <a:stretch/>
        </p:blipFill>
        <p:spPr>
          <a:xfrm>
            <a:off x="2651040" y="1670040"/>
            <a:ext cx="5157720" cy="4572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71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72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73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74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75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тапсырмалар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76" name="TextBox 3" descr=""/>
          <p:cNvPicPr/>
          <p:nvPr/>
        </p:nvPicPr>
        <p:blipFill>
          <a:blip r:embed="rId3"/>
          <a:stretch/>
        </p:blipFill>
        <p:spPr>
          <a:xfrm>
            <a:off x="2541600" y="1219320"/>
            <a:ext cx="7211880" cy="3541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Прямоугольник 47"/>
          <p:cNvSpPr/>
          <p:nvPr/>
        </p:nvSpPr>
        <p:spPr>
          <a:xfrm>
            <a:off x="439560" y="274680"/>
            <a:ext cx="4478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imes New Roman"/>
                <a:ea typeface="Tahoma"/>
              </a:rPr>
              <a:t>Қорытынды: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8" name="Рисунок 70" descr=""/>
          <p:cNvPicPr/>
          <p:nvPr/>
        </p:nvPicPr>
        <p:blipFill>
          <a:blip r:embed="rId1"/>
          <a:stretch/>
        </p:blipFill>
        <p:spPr>
          <a:xfrm>
            <a:off x="8155080" y="2013120"/>
            <a:ext cx="3521160" cy="4322520"/>
          </a:xfrm>
          <a:prstGeom prst="rect">
            <a:avLst/>
          </a:prstGeom>
          <a:ln w="0">
            <a:noFill/>
          </a:ln>
        </p:spPr>
      </p:pic>
      <p:pic>
        <p:nvPicPr>
          <p:cNvPr id="79" name="Прямоугольник 2" descr=""/>
          <p:cNvPicPr/>
          <p:nvPr/>
        </p:nvPicPr>
        <p:blipFill>
          <a:blip r:embed="rId2"/>
          <a:stretch/>
        </p:blipFill>
        <p:spPr>
          <a:xfrm>
            <a:off x="438120" y="957240"/>
            <a:ext cx="10742760" cy="4029120"/>
          </a:xfrm>
          <a:prstGeom prst="rect">
            <a:avLst/>
          </a:prstGeom>
          <a:ln w="0">
            <a:noFill/>
          </a:ln>
        </p:spPr>
      </p:pic>
    </p:spTree>
  </p:cSld>
  <p:transition spd="med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2022-09-05T02:41:09Z</dcterms:created>
  <dc:creator>User</dc:creator>
  <dc:description/>
  <dc:language>ru-RU</dc:language>
  <cp:lastModifiedBy>Huawei</cp:lastModifiedBy>
  <dcterms:modified xsi:type="dcterms:W3CDTF">2024-08-14T10:25:29Z</dcterms:modified>
  <cp:revision>127</cp:revision>
  <dc:subject/>
  <dc:title>Действительные числа</dc:title>
</cp:coreProperties>
</file>