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media/image11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EE31C11-469E-45FA-A743-D27BDE4EAD2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A196777-FD02-40CE-ACA9-3B92A9941549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9"/>
          <p:cNvGrpSpPr/>
          <p:nvPr/>
        </p:nvGrpSpPr>
        <p:grpSpPr>
          <a:xfrm>
            <a:off x="714240" y="1333440"/>
            <a:ext cx="650880" cy="641520"/>
            <a:chOff x="714240" y="1333440"/>
            <a:chExt cx="650880" cy="641520"/>
          </a:xfrm>
        </p:grpSpPr>
        <p:grpSp>
          <p:nvGrpSpPr>
            <p:cNvPr id="15" name="Группа 8"/>
            <p:cNvGrpSpPr/>
            <p:nvPr/>
          </p:nvGrpSpPr>
          <p:grpSpPr>
            <a:xfrm>
              <a:off x="714240" y="1333440"/>
              <a:ext cx="650880" cy="641520"/>
              <a:chOff x="714240" y="1333440"/>
              <a:chExt cx="650880" cy="641520"/>
            </a:xfrm>
          </p:grpSpPr>
          <p:sp>
            <p:nvSpPr>
              <p:cNvPr id="16" name="Овал 4"/>
              <p:cNvSpPr/>
              <p:nvPr/>
            </p:nvSpPr>
            <p:spPr>
              <a:xfrm>
                <a:off x="714240" y="13334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7" name="Овал 7"/>
              <p:cNvSpPr/>
              <p:nvPr/>
            </p:nvSpPr>
            <p:spPr>
              <a:xfrm>
                <a:off x="759960" y="13935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8" name="Овал 6"/>
            <p:cNvSpPr/>
            <p:nvPr/>
          </p:nvSpPr>
          <p:spPr>
            <a:xfrm>
              <a:off x="836280" y="14526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Овал 5"/>
            <p:cNvSpPr/>
            <p:nvPr/>
          </p:nvSpPr>
          <p:spPr>
            <a:xfrm>
              <a:off x="877680" y="14936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0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1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2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3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4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6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27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28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9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0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1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2" name="Скругленный прямоугольник 22"/>
          <p:cNvSpPr/>
          <p:nvPr/>
        </p:nvSpPr>
        <p:spPr>
          <a:xfrm>
            <a:off x="1616040" y="1127160"/>
            <a:ext cx="6935760" cy="11383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Скругленный прямоугольник 23"/>
          <p:cNvSpPr/>
          <p:nvPr/>
        </p:nvSpPr>
        <p:spPr>
          <a:xfrm>
            <a:off x="1616040" y="2443320"/>
            <a:ext cx="7005600" cy="11858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Скругленный прямоугольник 24"/>
          <p:cNvSpPr/>
          <p:nvPr/>
        </p:nvSpPr>
        <p:spPr>
          <a:xfrm>
            <a:off x="1522440" y="4253040"/>
            <a:ext cx="7029360" cy="12207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26"/>
          <p:cNvSpPr/>
          <p:nvPr/>
        </p:nvSpPr>
        <p:spPr>
          <a:xfrm>
            <a:off x="1697040" y="1201680"/>
            <a:ext cx="641664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: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 үшмүше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TextBox 25"/>
          <p:cNvSpPr/>
          <p:nvPr/>
        </p:nvSpPr>
        <p:spPr>
          <a:xfrm>
            <a:off x="1757520" y="2347920"/>
            <a:ext cx="679428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Оқу мақсаты 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8.2.1.3 квадрат үшмүшені көбейткіштерге жіктеу;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TextBox 27"/>
          <p:cNvSpPr/>
          <p:nvPr/>
        </p:nvSpPr>
        <p:spPr>
          <a:xfrm>
            <a:off x="1757520" y="4221000"/>
            <a:ext cx="627372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 үшмүшені көбейткіштерге жіктеуді меңгереді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8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40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1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42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3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4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45" name="Прямоугольник 4" descr=""/>
          <p:cNvPicPr/>
          <p:nvPr/>
        </p:nvPicPr>
        <p:blipFill>
          <a:blip r:embed="rId3"/>
          <a:stretch/>
        </p:blipFill>
        <p:spPr>
          <a:xfrm>
            <a:off x="2249640" y="1828800"/>
            <a:ext cx="3286080" cy="957240"/>
          </a:xfrm>
          <a:prstGeom prst="rect">
            <a:avLst/>
          </a:prstGeom>
          <a:ln w="0">
            <a:noFill/>
          </a:ln>
        </p:spPr>
      </p:pic>
      <p:pic>
        <p:nvPicPr>
          <p:cNvPr id="46" name="Прямоугольник 5" descr=""/>
          <p:cNvPicPr/>
          <p:nvPr/>
        </p:nvPicPr>
        <p:blipFill>
          <a:blip r:embed="rId4"/>
          <a:stretch/>
        </p:blipFill>
        <p:spPr>
          <a:xfrm>
            <a:off x="2249640" y="2432160"/>
            <a:ext cx="4883040" cy="4097160"/>
          </a:xfrm>
          <a:prstGeom prst="rect">
            <a:avLst/>
          </a:prstGeom>
          <a:ln w="0">
            <a:noFill/>
          </a:ln>
        </p:spPr>
      </p:pic>
      <p:sp>
        <p:nvSpPr>
          <p:cNvPr id="47" name="Прямоугольник 1"/>
          <p:cNvSpPr/>
          <p:nvPr/>
        </p:nvSpPr>
        <p:spPr>
          <a:xfrm>
            <a:off x="2203200" y="1108080"/>
            <a:ext cx="74203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1.Квадрат үшмүшені көбейткішке жіктеңдер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49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50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51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2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3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54" name="TextBox 6" descr=""/>
          <p:cNvPicPr/>
          <p:nvPr/>
        </p:nvPicPr>
        <p:blipFill>
          <a:blip r:embed="rId3"/>
          <a:stretch/>
        </p:blipFill>
        <p:spPr>
          <a:xfrm>
            <a:off x="2365200" y="1554120"/>
            <a:ext cx="6821640" cy="4633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56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57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58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9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0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1" name="Прямоугольник 1"/>
          <p:cNvSpPr/>
          <p:nvPr/>
        </p:nvSpPr>
        <p:spPr>
          <a:xfrm>
            <a:off x="955080" y="1154160"/>
            <a:ext cx="7965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2. Төменде берілген бөлшектерді қысқартыңдар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2" name="TextBox 5" descr=""/>
          <p:cNvPicPr/>
          <p:nvPr/>
        </p:nvPicPr>
        <p:blipFill>
          <a:blip r:embed="rId3"/>
          <a:stretch/>
        </p:blipFill>
        <p:spPr>
          <a:xfrm>
            <a:off x="669960" y="1841400"/>
            <a:ext cx="3914640" cy="3595680"/>
          </a:xfrm>
          <a:prstGeom prst="rect">
            <a:avLst/>
          </a:prstGeom>
          <a:ln w="0">
            <a:noFill/>
          </a:ln>
        </p:spPr>
      </p:pic>
      <p:pic>
        <p:nvPicPr>
          <p:cNvPr id="63" name="TextBox 7" descr=""/>
          <p:cNvPicPr/>
          <p:nvPr/>
        </p:nvPicPr>
        <p:blipFill>
          <a:blip r:embed="rId4"/>
          <a:stretch/>
        </p:blipFill>
        <p:spPr>
          <a:xfrm>
            <a:off x="5340240" y="1841400"/>
            <a:ext cx="5254560" cy="4023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65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6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67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8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9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70" name="Прямоугольник 1" descr=""/>
          <p:cNvPicPr/>
          <p:nvPr/>
        </p:nvPicPr>
        <p:blipFill>
          <a:blip r:embed="rId3"/>
          <a:stretch/>
        </p:blipFill>
        <p:spPr>
          <a:xfrm>
            <a:off x="1335240" y="1481040"/>
            <a:ext cx="5821200" cy="4578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72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3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74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5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6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77" name="TextBox 2" descr=""/>
          <p:cNvPicPr/>
          <p:nvPr/>
        </p:nvPicPr>
        <p:blipFill>
          <a:blip r:embed="rId3"/>
          <a:stretch/>
        </p:blipFill>
        <p:spPr>
          <a:xfrm>
            <a:off x="1828800" y="1170000"/>
            <a:ext cx="5224320" cy="5138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9" name="Рисунок 70" descr=""/>
          <p:cNvPicPr/>
          <p:nvPr/>
        </p:nvPicPr>
        <p:blipFill>
          <a:blip r:embed="rId1"/>
          <a:stretch/>
        </p:blipFill>
        <p:spPr>
          <a:xfrm>
            <a:off x="8155080" y="2013120"/>
            <a:ext cx="3521160" cy="4322520"/>
          </a:xfrm>
          <a:prstGeom prst="rect">
            <a:avLst/>
          </a:prstGeom>
          <a:ln w="0">
            <a:noFill/>
          </a:ln>
        </p:spPr>
      </p:pic>
      <p:pic>
        <p:nvPicPr>
          <p:cNvPr id="80" name="Прямоугольник 2" descr=""/>
          <p:cNvPicPr/>
          <p:nvPr/>
        </p:nvPicPr>
        <p:blipFill>
          <a:blip r:embed="rId2"/>
          <a:stretch/>
        </p:blipFill>
        <p:spPr>
          <a:xfrm>
            <a:off x="438120" y="957240"/>
            <a:ext cx="10742760" cy="4029120"/>
          </a:xfrm>
          <a:prstGeom prst="rect">
            <a:avLst/>
          </a:prstGeom>
          <a:ln w="0">
            <a:noFill/>
          </a:ln>
        </p:spPr>
      </p:pic>
    </p:spTree>
  </p:cSld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2024-08-14T10:26:06Z</dcterms:modified>
  <cp:revision>130</cp:revision>
  <dc:subject/>
  <dc:title>Действительные числа</dc:title>
</cp:coreProperties>
</file>