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685800" y="1142640"/>
            <a:ext cx="54864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C5D3F8-2EB7-4925-892A-8967B8D6A02D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6280"/>
          </a:xfrm>
          <a:prstGeom prst="rect">
            <a:avLst/>
          </a:prstGeom>
          <a:ln w="0">
            <a:noFill/>
          </a:ln>
        </p:spPr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E949191-153A-46D1-BDEF-A2FBC833F380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1F9663-562A-4FD4-ACA5-3A864383219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881DD3-0874-4A38-9783-7B1BD2A3D102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22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23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4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5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7" name="Группа 10"/>
          <p:cNvGrpSpPr/>
          <p:nvPr/>
        </p:nvGrpSpPr>
        <p:grpSpPr>
          <a:xfrm>
            <a:off x="657360" y="4808520"/>
            <a:ext cx="650880" cy="641520"/>
            <a:chOff x="657360" y="4808520"/>
            <a:chExt cx="650880" cy="641520"/>
          </a:xfrm>
        </p:grpSpPr>
        <p:grpSp>
          <p:nvGrpSpPr>
            <p:cNvPr id="28" name="Группа 11"/>
            <p:cNvGrpSpPr/>
            <p:nvPr/>
          </p:nvGrpSpPr>
          <p:grpSpPr>
            <a:xfrm>
              <a:off x="657360" y="4808520"/>
              <a:ext cx="650880" cy="641520"/>
              <a:chOff x="657360" y="4808520"/>
              <a:chExt cx="650880" cy="641520"/>
            </a:xfrm>
          </p:grpSpPr>
          <p:sp>
            <p:nvSpPr>
              <p:cNvPr id="29" name="Овал 14"/>
              <p:cNvSpPr/>
              <p:nvPr/>
            </p:nvSpPr>
            <p:spPr>
              <a:xfrm>
                <a:off x="657360" y="48085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0" name="Овал 15"/>
              <p:cNvSpPr/>
              <p:nvPr/>
            </p:nvSpPr>
            <p:spPr>
              <a:xfrm>
                <a:off x="703080" y="48686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1" name="Овал 12"/>
            <p:cNvSpPr/>
            <p:nvPr/>
          </p:nvSpPr>
          <p:spPr>
            <a:xfrm>
              <a:off x="779400" y="49276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2" name="Овал 13"/>
            <p:cNvSpPr/>
            <p:nvPr/>
          </p:nvSpPr>
          <p:spPr>
            <a:xfrm>
              <a:off x="820800" y="49687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33" name="Группа 16"/>
          <p:cNvGrpSpPr/>
          <p:nvPr/>
        </p:nvGrpSpPr>
        <p:grpSpPr>
          <a:xfrm>
            <a:off x="681120" y="2995560"/>
            <a:ext cx="650880" cy="641520"/>
            <a:chOff x="681120" y="2995560"/>
            <a:chExt cx="650880" cy="641520"/>
          </a:xfrm>
        </p:grpSpPr>
        <p:grpSp>
          <p:nvGrpSpPr>
            <p:cNvPr id="34" name="Группа 17"/>
            <p:cNvGrpSpPr/>
            <p:nvPr/>
          </p:nvGrpSpPr>
          <p:grpSpPr>
            <a:xfrm>
              <a:off x="681120" y="2995560"/>
              <a:ext cx="650880" cy="641520"/>
              <a:chOff x="681120" y="2995560"/>
              <a:chExt cx="650880" cy="641520"/>
            </a:xfrm>
          </p:grpSpPr>
          <p:sp>
            <p:nvSpPr>
              <p:cNvPr id="35" name="Овал 20"/>
              <p:cNvSpPr/>
              <p:nvPr/>
            </p:nvSpPr>
            <p:spPr>
              <a:xfrm>
                <a:off x="681120" y="299556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6" name="Овал 21"/>
              <p:cNvSpPr/>
              <p:nvPr/>
            </p:nvSpPr>
            <p:spPr>
              <a:xfrm>
                <a:off x="726840" y="305568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7" name="Овал 18"/>
            <p:cNvSpPr/>
            <p:nvPr/>
          </p:nvSpPr>
          <p:spPr>
            <a:xfrm>
              <a:off x="803160" y="311472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8" name="Овал 19"/>
            <p:cNvSpPr/>
            <p:nvPr/>
          </p:nvSpPr>
          <p:spPr>
            <a:xfrm>
              <a:off x="844560" y="315576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9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Скругленный прямоугольник 23"/>
          <p:cNvSpPr/>
          <p:nvPr/>
        </p:nvSpPr>
        <p:spPr>
          <a:xfrm>
            <a:off x="1555920" y="241128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Скругленный прямоугольник 24"/>
          <p:cNvSpPr/>
          <p:nvPr/>
        </p:nvSpPr>
        <p:spPr>
          <a:xfrm>
            <a:off x="1476360" y="4253040"/>
            <a:ext cx="7075440" cy="1778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2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теңдеулерді шешу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8.2.2.5|ax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+bx|+c=0; 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+b|x|+c=0; түріндегі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TextBox 27"/>
          <p:cNvSpPr/>
          <p:nvPr/>
        </p:nvSpPr>
        <p:spPr>
          <a:xfrm>
            <a:off x="1757520" y="4221000"/>
            <a:ext cx="660240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Айнымалысы модуль таңбасының  ішінде  берілген квадрат теңдеулерді шеше алады.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5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1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2" name="TextBox 3" descr=""/>
          <p:cNvPicPr/>
          <p:nvPr/>
        </p:nvPicPr>
        <p:blipFill>
          <a:blip r:embed="rId3"/>
          <a:stretch/>
        </p:blipFill>
        <p:spPr>
          <a:xfrm>
            <a:off x="579600" y="1036800"/>
            <a:ext cx="11179080" cy="1011240"/>
          </a:xfrm>
          <a:prstGeom prst="rect">
            <a:avLst/>
          </a:prstGeom>
          <a:ln w="0">
            <a:noFill/>
          </a:ln>
        </p:spPr>
      </p:pic>
      <p:pic>
        <p:nvPicPr>
          <p:cNvPr id="53" name="TextBox 4" descr=""/>
          <p:cNvPicPr/>
          <p:nvPr/>
        </p:nvPicPr>
        <p:blipFill>
          <a:blip r:embed="rId4"/>
          <a:stretch/>
        </p:blipFill>
        <p:spPr>
          <a:xfrm>
            <a:off x="579600" y="2419200"/>
            <a:ext cx="10582200" cy="4341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55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6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7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9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0" name="TextBox 4" descr=""/>
          <p:cNvPicPr/>
          <p:nvPr/>
        </p:nvPicPr>
        <p:blipFill>
          <a:blip r:embed="rId3"/>
          <a:stretch/>
        </p:blipFill>
        <p:spPr>
          <a:xfrm>
            <a:off x="476280" y="957240"/>
            <a:ext cx="11234880" cy="53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7" name="Прямоугольник 1" descr=""/>
          <p:cNvPicPr/>
          <p:nvPr/>
        </p:nvPicPr>
        <p:blipFill>
          <a:blip r:embed="rId3"/>
          <a:stretch/>
        </p:blipFill>
        <p:spPr>
          <a:xfrm>
            <a:off x="725400" y="1116000"/>
            <a:ext cx="8547120" cy="4967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69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0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1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3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74" name="TextBox 1"/>
          <p:cNvSpPr/>
          <p:nvPr/>
        </p:nvSpPr>
        <p:spPr>
          <a:xfrm>
            <a:off x="920880" y="1030320"/>
            <a:ext cx="82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1.Теңдеуді шешіңдер: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5" name="TextBox 2" descr=""/>
          <p:cNvPicPr/>
          <p:nvPr/>
        </p:nvPicPr>
        <p:blipFill>
          <a:blip r:embed="rId3"/>
          <a:stretch/>
        </p:blipFill>
        <p:spPr>
          <a:xfrm>
            <a:off x="566640" y="1652760"/>
            <a:ext cx="10625400" cy="5181480"/>
          </a:xfrm>
          <a:prstGeom prst="rect">
            <a:avLst/>
          </a:prstGeom>
          <a:ln w="0">
            <a:noFill/>
          </a:ln>
        </p:spPr>
      </p:pic>
      <p:sp>
        <p:nvSpPr>
          <p:cNvPr id="76" name="TextBox 3"/>
          <p:cNvSpPr/>
          <p:nvPr/>
        </p:nvSpPr>
        <p:spPr>
          <a:xfrm>
            <a:off x="6342120" y="1654200"/>
            <a:ext cx="4848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7" name="TextBox 4"/>
          <p:cNvSpPr/>
          <p:nvPr/>
        </p:nvSpPr>
        <p:spPr>
          <a:xfrm>
            <a:off x="6124680" y="1654200"/>
            <a:ext cx="548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9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0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81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2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3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4" name="Прямоугольник 4" descr=""/>
          <p:cNvPicPr/>
          <p:nvPr/>
        </p:nvPicPr>
        <p:blipFill>
          <a:blip r:embed="rId3"/>
          <a:stretch/>
        </p:blipFill>
        <p:spPr>
          <a:xfrm>
            <a:off x="609480" y="1017720"/>
            <a:ext cx="10655280" cy="5260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6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87" name="Прямоугольник 2"/>
          <p:cNvSpPr/>
          <p:nvPr/>
        </p:nvSpPr>
        <p:spPr>
          <a:xfrm>
            <a:off x="439560" y="955800"/>
            <a:ext cx="1073952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TextBox 9"/>
          <p:cNvSpPr/>
          <p:nvPr/>
        </p:nvSpPr>
        <p:spPr>
          <a:xfrm>
            <a:off x="5094360" y="955800"/>
            <a:ext cx="608472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TextBox 1"/>
          <p:cNvSpPr/>
          <p:nvPr/>
        </p:nvSpPr>
        <p:spPr>
          <a:xfrm>
            <a:off x="711360" y="1204920"/>
            <a:ext cx="8373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Айнымалысы модуль таңбасының ішінде берілген квадрат теңдеулерді шешуді меңгердік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endCondLst>
                                    <p:cond evt="begin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2024-08-14T10:26:33Z</dcterms:modified>
  <cp:revision>150</cp:revision>
  <dc:subject/>
  <dc:title>Действительные числа</dc:title>
</cp:coreProperties>
</file>