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media/image1.png" ContentType="image/png"/>
  <Override PartName="/ppt/media/image2.jpeg" ContentType="image/jpe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10.png" ContentType="image/png"/>
  <Override PartName="/ppt/media/image9.png" ContentType="image/png"/>
  <Override PartName="/ppt/media/image11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Slides/_rels/notesSlide5.xml.rels" ContentType="application/vnd.openxmlformats-package.relationships+xml"/>
  <Override PartName="/ppt/notesSlides/notesSlide5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dt" idx="4"/>
          </p:nvPr>
        </p:nvSpPr>
        <p:spPr>
          <a:xfrm>
            <a:off x="388440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sldImg"/>
          </p:nvPr>
        </p:nvSpPr>
        <p:spPr>
          <a:xfrm>
            <a:off x="685800" y="1142640"/>
            <a:ext cx="5486400" cy="30862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move the slide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body"/>
          </p:nvPr>
        </p:nvSpPr>
        <p:spPr>
          <a:xfrm>
            <a:off x="685800" y="4400280"/>
            <a:ext cx="5486400" cy="360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Click to edit the notes format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ftr" idx="5"/>
          </p:nvPr>
        </p:nvSpPr>
        <p:spPr>
          <a:xfrm>
            <a:off x="-360" y="868536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" name="PlaceHolder 6"/>
          <p:cNvSpPr>
            <a:spLocks noGrp="1"/>
          </p:cNvSpPr>
          <p:nvPr>
            <p:ph type="sldNum" idx="6"/>
          </p:nvPr>
        </p:nvSpPr>
        <p:spPr>
          <a:xfrm>
            <a:off x="3884400" y="868536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E1D10A0-560A-4AE0-A643-A384D6752EE7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400" cy="3086280"/>
          </a:xfrm>
          <a:prstGeom prst="rect">
            <a:avLst/>
          </a:prstGeom>
          <a:ln w="0">
            <a:noFill/>
          </a:ln>
        </p:spPr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685800" y="4400280"/>
            <a:ext cx="5486400" cy="360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9" name="Номер слайда 3"/>
          <p:cNvSpPr/>
          <p:nvPr/>
        </p:nvSpPr>
        <p:spPr>
          <a:xfrm>
            <a:off x="3884760" y="8685360"/>
            <a:ext cx="2971800" cy="45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30EA3E6-483B-487C-B0A6-FD07B0550331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E9E7334-7078-494F-A558-BF360202F2D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ECFF8F8-24AB-4850-A163-4897542599FD}" type="slidenum"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5.png"/><Relationship Id="rId4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11.png"/><Relationship Id="rId4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"/>
          <p:cNvSpPr/>
          <p:nvPr/>
        </p:nvSpPr>
        <p:spPr>
          <a:xfrm>
            <a:off x="952560" y="255888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Пәні: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5" name="Прямоугольник 2"/>
          <p:cNvSpPr/>
          <p:nvPr/>
        </p:nvSpPr>
        <p:spPr>
          <a:xfrm>
            <a:off x="952560" y="347040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Сынып: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6" name="Прямоугольник 3"/>
          <p:cNvSpPr/>
          <p:nvPr/>
        </p:nvSpPr>
        <p:spPr>
          <a:xfrm>
            <a:off x="952560" y="43815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Тоқсан: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7" name="Прямоугольник 4"/>
          <p:cNvSpPr/>
          <p:nvPr/>
        </p:nvSpPr>
        <p:spPr>
          <a:xfrm>
            <a:off x="952560" y="5292720"/>
            <a:ext cx="6778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Ұстаздың</a:t>
            </a: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аты-жөні: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" name="Прямоугольник 5"/>
          <p:cNvSpPr/>
          <p:nvPr/>
        </p:nvSpPr>
        <p:spPr>
          <a:xfrm>
            <a:off x="5987880" y="25383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Алгебра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9" name="Прямоугольник 6"/>
          <p:cNvSpPr/>
          <p:nvPr/>
        </p:nvSpPr>
        <p:spPr>
          <a:xfrm>
            <a:off x="5987880" y="344952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8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0" name="Прямоугольник 7"/>
          <p:cNvSpPr/>
          <p:nvPr/>
        </p:nvSpPr>
        <p:spPr>
          <a:xfrm>
            <a:off x="5987880" y="436104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I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І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Группа 9"/>
          <p:cNvGrpSpPr/>
          <p:nvPr/>
        </p:nvGrpSpPr>
        <p:grpSpPr>
          <a:xfrm>
            <a:off x="714240" y="1333440"/>
            <a:ext cx="650880" cy="641520"/>
            <a:chOff x="714240" y="1333440"/>
            <a:chExt cx="650880" cy="641520"/>
          </a:xfrm>
        </p:grpSpPr>
        <p:grpSp>
          <p:nvGrpSpPr>
            <p:cNvPr id="22" name="Группа 8"/>
            <p:cNvGrpSpPr/>
            <p:nvPr/>
          </p:nvGrpSpPr>
          <p:grpSpPr>
            <a:xfrm>
              <a:off x="714240" y="1333440"/>
              <a:ext cx="650880" cy="641520"/>
              <a:chOff x="714240" y="1333440"/>
              <a:chExt cx="650880" cy="641520"/>
            </a:xfrm>
          </p:grpSpPr>
          <p:sp>
            <p:nvSpPr>
              <p:cNvPr id="23" name="Овал 4"/>
              <p:cNvSpPr/>
              <p:nvPr/>
            </p:nvSpPr>
            <p:spPr>
              <a:xfrm>
                <a:off x="714240" y="133344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4" name="Овал 7"/>
              <p:cNvSpPr/>
              <p:nvPr/>
            </p:nvSpPr>
            <p:spPr>
              <a:xfrm>
                <a:off x="759960" y="139356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25" name="Овал 6"/>
            <p:cNvSpPr/>
            <p:nvPr/>
          </p:nvSpPr>
          <p:spPr>
            <a:xfrm>
              <a:off x="836280" y="145260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6" name="Овал 5"/>
            <p:cNvSpPr/>
            <p:nvPr/>
          </p:nvSpPr>
          <p:spPr>
            <a:xfrm>
              <a:off x="877680" y="14936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7" name="Группа 10"/>
          <p:cNvGrpSpPr/>
          <p:nvPr/>
        </p:nvGrpSpPr>
        <p:grpSpPr>
          <a:xfrm>
            <a:off x="657360" y="4808520"/>
            <a:ext cx="650880" cy="641520"/>
            <a:chOff x="657360" y="4808520"/>
            <a:chExt cx="650880" cy="641520"/>
          </a:xfrm>
        </p:grpSpPr>
        <p:grpSp>
          <p:nvGrpSpPr>
            <p:cNvPr id="28" name="Группа 11"/>
            <p:cNvGrpSpPr/>
            <p:nvPr/>
          </p:nvGrpSpPr>
          <p:grpSpPr>
            <a:xfrm>
              <a:off x="657360" y="4808520"/>
              <a:ext cx="650880" cy="641520"/>
              <a:chOff x="657360" y="4808520"/>
              <a:chExt cx="650880" cy="641520"/>
            </a:xfrm>
          </p:grpSpPr>
          <p:sp>
            <p:nvSpPr>
              <p:cNvPr id="29" name="Овал 14"/>
              <p:cNvSpPr/>
              <p:nvPr/>
            </p:nvSpPr>
            <p:spPr>
              <a:xfrm>
                <a:off x="657360" y="480852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30" name="Овал 15"/>
              <p:cNvSpPr/>
              <p:nvPr/>
            </p:nvSpPr>
            <p:spPr>
              <a:xfrm>
                <a:off x="703080" y="486864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31" name="Овал 12"/>
            <p:cNvSpPr/>
            <p:nvPr/>
          </p:nvSpPr>
          <p:spPr>
            <a:xfrm>
              <a:off x="779400" y="492768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32" name="Овал 13"/>
            <p:cNvSpPr/>
            <p:nvPr/>
          </p:nvSpPr>
          <p:spPr>
            <a:xfrm>
              <a:off x="820800" y="496872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33" name="Группа 16"/>
          <p:cNvGrpSpPr/>
          <p:nvPr/>
        </p:nvGrpSpPr>
        <p:grpSpPr>
          <a:xfrm>
            <a:off x="681120" y="2995560"/>
            <a:ext cx="650880" cy="641520"/>
            <a:chOff x="681120" y="2995560"/>
            <a:chExt cx="650880" cy="641520"/>
          </a:xfrm>
        </p:grpSpPr>
        <p:grpSp>
          <p:nvGrpSpPr>
            <p:cNvPr id="34" name="Группа 17"/>
            <p:cNvGrpSpPr/>
            <p:nvPr/>
          </p:nvGrpSpPr>
          <p:grpSpPr>
            <a:xfrm>
              <a:off x="681120" y="2995560"/>
              <a:ext cx="650880" cy="641520"/>
              <a:chOff x="681120" y="2995560"/>
              <a:chExt cx="650880" cy="641520"/>
            </a:xfrm>
          </p:grpSpPr>
          <p:sp>
            <p:nvSpPr>
              <p:cNvPr id="35" name="Овал 20"/>
              <p:cNvSpPr/>
              <p:nvPr/>
            </p:nvSpPr>
            <p:spPr>
              <a:xfrm>
                <a:off x="681120" y="299556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36" name="Овал 21"/>
              <p:cNvSpPr/>
              <p:nvPr/>
            </p:nvSpPr>
            <p:spPr>
              <a:xfrm>
                <a:off x="726840" y="305568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37" name="Овал 18"/>
            <p:cNvSpPr/>
            <p:nvPr/>
          </p:nvSpPr>
          <p:spPr>
            <a:xfrm>
              <a:off x="803160" y="311472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38" name="Овал 19"/>
            <p:cNvSpPr/>
            <p:nvPr/>
          </p:nvSpPr>
          <p:spPr>
            <a:xfrm>
              <a:off x="844560" y="315576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39" name="Скругленный прямоугольник 22"/>
          <p:cNvSpPr/>
          <p:nvPr/>
        </p:nvSpPr>
        <p:spPr>
          <a:xfrm>
            <a:off x="1616040" y="1127160"/>
            <a:ext cx="6935760" cy="11383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0" name="Скругленный прямоугольник 23"/>
          <p:cNvSpPr/>
          <p:nvPr/>
        </p:nvSpPr>
        <p:spPr>
          <a:xfrm>
            <a:off x="1555920" y="2411280"/>
            <a:ext cx="7005600" cy="18097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1" name="Скругленный прямоугольник 24"/>
          <p:cNvSpPr/>
          <p:nvPr/>
        </p:nvSpPr>
        <p:spPr>
          <a:xfrm>
            <a:off x="1476360" y="4253040"/>
            <a:ext cx="7075440" cy="17780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2" name="TextBox 26"/>
          <p:cNvSpPr/>
          <p:nvPr/>
        </p:nvSpPr>
        <p:spPr>
          <a:xfrm>
            <a:off x="1697040" y="1201680"/>
            <a:ext cx="64166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Сабақтың тақырыбы</a:t>
            </a:r>
            <a:r>
              <a:rPr b="0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: 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Квадрат теңдеулерді шешу 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3" name="TextBox 25"/>
          <p:cNvSpPr/>
          <p:nvPr/>
        </p:nvSpPr>
        <p:spPr>
          <a:xfrm>
            <a:off x="1757520" y="2347920"/>
            <a:ext cx="679428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Оқу мақсаты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8.2.2.5|ax</a:t>
            </a:r>
            <a:r>
              <a:rPr b="0" lang="kk-KZ" sz="2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+bx|+c=0; ax</a:t>
            </a:r>
            <a:r>
              <a:rPr b="0" lang="kk-KZ" sz="2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+b|x|+c=0; түріндегі теңдеулерді шешу;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4" name="TextBox 27"/>
          <p:cNvSpPr/>
          <p:nvPr/>
        </p:nvSpPr>
        <p:spPr>
          <a:xfrm>
            <a:off x="1757520" y="4221000"/>
            <a:ext cx="660240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Сабақтың мақсаты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Айнымалысы модуль таңбасының  ішінде  берілген квадрат теңдеулерді шеше алады.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5" name="Рисунок 28" descr=""/>
          <p:cNvPicPr/>
          <p:nvPr/>
        </p:nvPicPr>
        <p:blipFill>
          <a:blip r:embed="rId1"/>
          <a:stretch/>
        </p:blipFill>
        <p:spPr>
          <a:xfrm>
            <a:off x="8359920" y="1974960"/>
            <a:ext cx="3520800" cy="4322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Группа 22"/>
          <p:cNvGrpSpPr/>
          <p:nvPr/>
        </p:nvGrpSpPr>
        <p:grpSpPr>
          <a:xfrm>
            <a:off x="28440" y="47520"/>
            <a:ext cx="4183200" cy="640800"/>
            <a:chOff x="28440" y="47520"/>
            <a:chExt cx="4183200" cy="640800"/>
          </a:xfrm>
        </p:grpSpPr>
        <p:sp>
          <p:nvSpPr>
            <p:cNvPr id="47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48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49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0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51" name="TextBox 27"/>
            <p:cNvSpPr/>
            <p:nvPr/>
          </p:nvSpPr>
          <p:spPr>
            <a:xfrm>
              <a:off x="1138680" y="167400"/>
              <a:ext cx="30729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Тапсырмалар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52" name="Прямоугольник 1" descr=""/>
          <p:cNvPicPr/>
          <p:nvPr/>
        </p:nvPicPr>
        <p:blipFill>
          <a:blip r:embed="rId3"/>
          <a:stretch/>
        </p:blipFill>
        <p:spPr>
          <a:xfrm>
            <a:off x="476280" y="2487600"/>
            <a:ext cx="10752120" cy="3108240"/>
          </a:xfrm>
          <a:prstGeom prst="rect">
            <a:avLst/>
          </a:prstGeom>
          <a:ln w="0">
            <a:noFill/>
          </a:ln>
        </p:spPr>
      </p:pic>
      <p:sp>
        <p:nvSpPr>
          <p:cNvPr id="53" name="TextBox 3"/>
          <p:cNvSpPr/>
          <p:nvPr/>
        </p:nvSpPr>
        <p:spPr>
          <a:xfrm>
            <a:off x="920880" y="1190520"/>
            <a:ext cx="931212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Айнымалысы модуль таңбасы ішінде берілген квадрат  теңдеулерді шешіңіздер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Группа 1"/>
          <p:cNvGrpSpPr/>
          <p:nvPr/>
        </p:nvGrpSpPr>
        <p:grpSpPr>
          <a:xfrm>
            <a:off x="28440" y="47520"/>
            <a:ext cx="4183200" cy="640800"/>
            <a:chOff x="28440" y="47520"/>
            <a:chExt cx="4183200" cy="640800"/>
          </a:xfrm>
        </p:grpSpPr>
        <p:sp>
          <p:nvSpPr>
            <p:cNvPr id="55" name="Скругленный прямоугольник 2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56" name="Скругленный прямоугольник 3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57" name="Скругленный прямоугольник 3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8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59" name="TextBox 4"/>
            <p:cNvSpPr/>
            <p:nvPr/>
          </p:nvSpPr>
          <p:spPr>
            <a:xfrm>
              <a:off x="1138680" y="167400"/>
              <a:ext cx="30729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Тапсырмалар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60" name="Прямоугольник 5" descr=""/>
          <p:cNvPicPr/>
          <p:nvPr/>
        </p:nvPicPr>
        <p:blipFill>
          <a:blip r:embed="rId3"/>
          <a:stretch/>
        </p:blipFill>
        <p:spPr>
          <a:xfrm>
            <a:off x="1225440" y="1487520"/>
            <a:ext cx="11503080" cy="48340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Группа 22"/>
          <p:cNvGrpSpPr/>
          <p:nvPr/>
        </p:nvGrpSpPr>
        <p:grpSpPr>
          <a:xfrm>
            <a:off x="28440" y="47520"/>
            <a:ext cx="5297760" cy="640800"/>
            <a:chOff x="28440" y="47520"/>
            <a:chExt cx="5297760" cy="640800"/>
          </a:xfrm>
        </p:grpSpPr>
        <p:sp>
          <p:nvSpPr>
            <p:cNvPr id="62" name="Скругленный прямоугольник 25"/>
            <p:cNvSpPr/>
            <p:nvPr/>
          </p:nvSpPr>
          <p:spPr>
            <a:xfrm>
              <a:off x="105480" y="72720"/>
              <a:ext cx="52207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63" name="Скругленный прямоугольник 26"/>
            <p:cNvGrpSpPr/>
            <p:nvPr/>
          </p:nvGrpSpPr>
          <p:grpSpPr>
            <a:xfrm>
              <a:off x="28440" y="47520"/>
              <a:ext cx="1000800" cy="631800"/>
              <a:chOff x="28440" y="47520"/>
              <a:chExt cx="1000800" cy="631800"/>
            </a:xfrm>
          </p:grpSpPr>
          <p:pic>
            <p:nvPicPr>
              <p:cNvPr id="64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100080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5" name=""/>
              <p:cNvSpPr/>
              <p:nvPr/>
            </p:nvSpPr>
            <p:spPr>
              <a:xfrm>
                <a:off x="116640" y="98640"/>
                <a:ext cx="82152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66" name="TextBox 27"/>
            <p:cNvSpPr/>
            <p:nvPr/>
          </p:nvSpPr>
          <p:spPr>
            <a:xfrm>
              <a:off x="1141920" y="167400"/>
              <a:ext cx="391104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 </a:t>
              </a: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тапсырмалар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67" name="TextBox 4" descr=""/>
          <p:cNvPicPr/>
          <p:nvPr/>
        </p:nvPicPr>
        <p:blipFill>
          <a:blip r:embed="rId3"/>
          <a:stretch/>
        </p:blipFill>
        <p:spPr>
          <a:xfrm>
            <a:off x="219240" y="1652760"/>
            <a:ext cx="11405880" cy="3254040"/>
          </a:xfrm>
          <a:prstGeom prst="rect">
            <a:avLst/>
          </a:prstGeom>
          <a:ln w="0">
            <a:noFill/>
          </a:ln>
        </p:spPr>
      </p:pic>
      <p:pic>
        <p:nvPicPr>
          <p:cNvPr id="68" name="TextBox 2" descr=""/>
          <p:cNvPicPr/>
          <p:nvPr/>
        </p:nvPicPr>
        <p:blipFill>
          <a:blip r:embed="rId4"/>
          <a:stretch/>
        </p:blipFill>
        <p:spPr>
          <a:xfrm>
            <a:off x="1871640" y="5078520"/>
            <a:ext cx="8424720" cy="1206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Группа 22"/>
          <p:cNvGrpSpPr/>
          <p:nvPr/>
        </p:nvGrpSpPr>
        <p:grpSpPr>
          <a:xfrm>
            <a:off x="28440" y="101520"/>
            <a:ext cx="5762880" cy="565200"/>
            <a:chOff x="28440" y="101520"/>
            <a:chExt cx="5762880" cy="565200"/>
          </a:xfrm>
        </p:grpSpPr>
        <p:sp>
          <p:nvSpPr>
            <p:cNvPr id="70" name="Скругленный прямоугольник 25"/>
            <p:cNvSpPr/>
            <p:nvPr/>
          </p:nvSpPr>
          <p:spPr>
            <a:xfrm>
              <a:off x="108720" y="125280"/>
              <a:ext cx="4929840" cy="4723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71" name="Скругленный прямоугольник 26"/>
            <p:cNvGrpSpPr/>
            <p:nvPr/>
          </p:nvGrpSpPr>
          <p:grpSpPr>
            <a:xfrm>
              <a:off x="28440" y="101520"/>
              <a:ext cx="1170720" cy="565200"/>
              <a:chOff x="28440" y="101520"/>
              <a:chExt cx="1170720" cy="565200"/>
            </a:xfrm>
          </p:grpSpPr>
          <p:pic>
            <p:nvPicPr>
              <p:cNvPr id="72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101520"/>
                <a:ext cx="1170720" cy="565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3" name=""/>
              <p:cNvSpPr/>
              <p:nvPr/>
            </p:nvSpPr>
            <p:spPr>
              <a:xfrm>
                <a:off x="114120" y="148320"/>
                <a:ext cx="1000080" cy="426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74" name="TextBox 27"/>
            <p:cNvSpPr/>
            <p:nvPr/>
          </p:nvSpPr>
          <p:spPr>
            <a:xfrm>
              <a:off x="1350360" y="125280"/>
              <a:ext cx="44409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 </a:t>
              </a: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тапсырмалар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75" name="TextBox 4"/>
          <p:cNvSpPr/>
          <p:nvPr/>
        </p:nvSpPr>
        <p:spPr>
          <a:xfrm>
            <a:off x="297000" y="754200"/>
            <a:ext cx="11412360" cy="277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 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76" name="TextBox 2" descr=""/>
          <p:cNvPicPr/>
          <p:nvPr/>
        </p:nvPicPr>
        <p:blipFill>
          <a:blip r:embed="rId3"/>
          <a:stretch/>
        </p:blipFill>
        <p:spPr>
          <a:xfrm>
            <a:off x="1096920" y="755640"/>
            <a:ext cx="9686880" cy="5602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Группа 22"/>
          <p:cNvGrpSpPr/>
          <p:nvPr/>
        </p:nvGrpSpPr>
        <p:grpSpPr>
          <a:xfrm>
            <a:off x="28440" y="47520"/>
            <a:ext cx="4183200" cy="640800"/>
            <a:chOff x="28440" y="47520"/>
            <a:chExt cx="4183200" cy="640800"/>
          </a:xfrm>
        </p:grpSpPr>
        <p:sp>
          <p:nvSpPr>
            <p:cNvPr id="78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79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80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81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82" name="TextBox 27"/>
            <p:cNvSpPr/>
            <p:nvPr/>
          </p:nvSpPr>
          <p:spPr>
            <a:xfrm>
              <a:off x="1138680" y="167400"/>
              <a:ext cx="30729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 </a:t>
              </a: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тапсырмалар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83" name="Прямоугольник 1" descr=""/>
          <p:cNvPicPr/>
          <p:nvPr/>
        </p:nvPicPr>
        <p:blipFill>
          <a:blip r:embed="rId3"/>
          <a:stretch/>
        </p:blipFill>
        <p:spPr>
          <a:xfrm>
            <a:off x="920880" y="1189080"/>
            <a:ext cx="8547120" cy="3840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Прямоугольник 47"/>
          <p:cNvSpPr/>
          <p:nvPr/>
        </p:nvSpPr>
        <p:spPr>
          <a:xfrm>
            <a:off x="439560" y="274680"/>
            <a:ext cx="4478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imes New Roman"/>
                <a:ea typeface="Tahoma"/>
              </a:rPr>
              <a:t>Қорытынды: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85" name="Рисунок 70" descr=""/>
          <p:cNvPicPr/>
          <p:nvPr/>
        </p:nvPicPr>
        <p:blipFill>
          <a:blip r:embed="rId1"/>
          <a:stretch/>
        </p:blipFill>
        <p:spPr>
          <a:xfrm>
            <a:off x="8155080" y="2013120"/>
            <a:ext cx="3521160" cy="4322520"/>
          </a:xfrm>
          <a:prstGeom prst="rect">
            <a:avLst/>
          </a:prstGeom>
          <a:ln w="0">
            <a:noFill/>
          </a:ln>
        </p:spPr>
      </p:pic>
      <p:sp>
        <p:nvSpPr>
          <p:cNvPr id="86" name="Прямоугольник 2"/>
          <p:cNvSpPr/>
          <p:nvPr/>
        </p:nvSpPr>
        <p:spPr>
          <a:xfrm>
            <a:off x="439560" y="955800"/>
            <a:ext cx="10739520" cy="253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Айнымалысы модуль таңбасының ішінде берілген квадрат теңдеуді шешуді қарастырдық. 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transition spd="med"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1943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2022-09-05T02:41:09Z</dcterms:created>
  <dc:creator>User</dc:creator>
  <dc:description/>
  <dc:language>ru-RU</dc:language>
  <cp:lastModifiedBy>Huawei</cp:lastModifiedBy>
  <dcterms:modified xsi:type="dcterms:W3CDTF">2024-08-14T10:26:54Z</dcterms:modified>
  <cp:revision>185</cp:revision>
  <dc:subject/>
  <dc:title>Действительные числа</dc:title>
</cp:coreProperties>
</file>