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png" ContentType="image/png"/>
  <Override PartName="/ppt/media/image12.png" ContentType="image/pn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7.png" ContentType="image/png"/>
  <Override PartName="/ppt/media/image21.png" ContentType="image/png"/>
  <Override PartName="/ppt/media/image9.png" ContentType="image/png"/>
  <Override PartName="/ppt/media/image17.png" ContentType="image/png"/>
  <Override PartName="/ppt/media/image11.png" ContentType="image/png"/>
  <Override PartName="/ppt/media/image3.png" ContentType="image/png"/>
  <Override PartName="/ppt/media/image18.png" ContentType="image/png"/>
  <Override PartName="/ppt/media/image2.jpeg" ContentType="image/jpeg"/>
  <Override PartName="/ppt/media/image19.png" ContentType="image/png"/>
  <Override PartName="/ppt/media/image8.png" ContentType="image/png"/>
  <Override PartName="/ppt/media/image20.png" ContentType="image/png"/>
  <Override PartName="/ppt/media/image22.png" ContentType="image/png"/>
  <Override PartName="/ppt/media/image23.png" ContentType="image/png"/>
  <Override PartName="/ppt/media/image26.png" ContentType="image/png"/>
  <Override PartName="/ppt/media/image10.png" ContentType="image/png"/>
  <Override PartName="/ppt/media/image29.png" ContentType="image/png"/>
  <Override PartName="/ppt/media/image16.png" ContentType="image/png"/>
  <Override PartName="/ppt/media/image31.png" ContentType="image/png"/>
  <Override PartName="/ppt/media/image27.png" ContentType="image/png"/>
  <Override PartName="/ppt/media/image24.png" ContentType="image/png"/>
  <Override PartName="/ppt/media/image15.png" ContentType="image/png"/>
  <Override PartName="/ppt/media/image30.png" ContentType="image/png"/>
  <Override PartName="/ppt/media/image28.png" ContentType="image/png"/>
  <Override PartName="/ppt/media/image25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685800" y="1142640"/>
            <a:ext cx="54864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CE5C91-BD49-4790-BE7C-B6FB24BBDE28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5" name="Номер слайда 3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D33B28-BACD-46E1-B9DC-29BECDFD85F3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14B489-2331-4AE4-AB29-69193259C8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B220B6-0223-4ECC-9576-17146500A9EF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6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6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image" Target="../media/image29.png"/><Relationship Id="rId9" Type="http://schemas.openxmlformats.org/officeDocument/2006/relationships/image" Target="../media/image30.png"/><Relationship Id="rId10" Type="http://schemas.openxmlformats.org/officeDocument/2006/relationships/image" Target="../media/image31.png"/><Relationship Id="rId1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22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23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4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5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7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8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9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0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1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2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33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34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35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6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7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8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9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Скругленный прямоугольник 23"/>
          <p:cNvSpPr/>
          <p:nvPr/>
        </p:nvSpPr>
        <p:spPr>
          <a:xfrm>
            <a:off x="1616040" y="244332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Скругленный прямоугольник 24"/>
          <p:cNvSpPr/>
          <p:nvPr/>
        </p:nvSpPr>
        <p:spPr>
          <a:xfrm>
            <a:off x="1711440" y="4253040"/>
            <a:ext cx="6910200" cy="1352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2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Теңдеулерді шешу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8.2.2.7 квадрат теңдеулерге келтірілетін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TextBox 27"/>
          <p:cNvSpPr/>
          <p:nvPr/>
        </p:nvSpPr>
        <p:spPr>
          <a:xfrm>
            <a:off x="1757520" y="4221000"/>
            <a:ext cx="695628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теңдеулерге келтірілетін теңдеулерді шешеді;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5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22"/>
          <p:cNvGrpSpPr/>
          <p:nvPr/>
        </p:nvGrpSpPr>
        <p:grpSpPr>
          <a:xfrm>
            <a:off x="28440" y="47520"/>
            <a:ext cx="4326120" cy="1082880"/>
            <a:chOff x="28440" y="47520"/>
            <a:chExt cx="4326120" cy="1082880"/>
          </a:xfrm>
        </p:grpSpPr>
        <p:sp>
          <p:nvSpPr>
            <p:cNvPr id="47" name="Скругленный прямоугольник 25"/>
            <p:cNvSpPr/>
            <p:nvPr/>
          </p:nvSpPr>
          <p:spPr>
            <a:xfrm>
              <a:off x="105480" y="75960"/>
              <a:ext cx="4108320" cy="60264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8" name="Скругленный прямоугольник 26"/>
            <p:cNvGrpSpPr/>
            <p:nvPr/>
          </p:nvGrpSpPr>
          <p:grpSpPr>
            <a:xfrm>
              <a:off x="28440" y="47520"/>
              <a:ext cx="998280" cy="712080"/>
              <a:chOff x="28440" y="47520"/>
              <a:chExt cx="998280" cy="712080"/>
            </a:xfrm>
          </p:grpSpPr>
          <p:pic>
            <p:nvPicPr>
              <p:cNvPr id="4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8280" cy="712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0" name=""/>
              <p:cNvSpPr/>
              <p:nvPr/>
            </p:nvSpPr>
            <p:spPr>
              <a:xfrm>
                <a:off x="116280" y="105480"/>
                <a:ext cx="819360" cy="543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1" name="TextBox 27"/>
            <p:cNvSpPr/>
            <p:nvPr/>
          </p:nvSpPr>
          <p:spPr>
            <a:xfrm>
              <a:off x="1140480" y="182520"/>
              <a:ext cx="321408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52" name="TextBox 1"/>
          <p:cNvSpPr/>
          <p:nvPr/>
        </p:nvSpPr>
        <p:spPr>
          <a:xfrm>
            <a:off x="538200" y="958680"/>
            <a:ext cx="188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60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Есеп №1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3" name="Прямоугольник 2" descr=""/>
          <p:cNvPicPr/>
          <p:nvPr/>
        </p:nvPicPr>
        <p:blipFill>
          <a:blip r:embed="rId3"/>
          <a:stretch/>
        </p:blipFill>
        <p:spPr>
          <a:xfrm>
            <a:off x="304920" y="1401840"/>
            <a:ext cx="6765840" cy="6303960"/>
          </a:xfrm>
          <a:prstGeom prst="rect">
            <a:avLst/>
          </a:prstGeom>
          <a:ln w="0">
            <a:noFill/>
          </a:ln>
        </p:spPr>
      </p:pic>
      <p:cxnSp>
        <p:nvCxnSpPr>
          <p:cNvPr id="54" name="Прямая со стрелкой 4"/>
          <p:cNvCxnSpPr/>
          <p:nvPr/>
        </p:nvCxnSpPr>
        <p:spPr>
          <a:xfrm flipH="1">
            <a:off x="2601720" y="3446280"/>
            <a:ext cx="784800" cy="3783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55" name="Прямая со стрелкой 6"/>
          <p:cNvCxnSpPr/>
          <p:nvPr/>
        </p:nvCxnSpPr>
        <p:spPr>
          <a:xfrm>
            <a:off x="3657600" y="3411360"/>
            <a:ext cx="697680" cy="4500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56" name="Прямая со стрелкой 11"/>
          <p:cNvCxnSpPr/>
          <p:nvPr/>
        </p:nvCxnSpPr>
        <p:spPr>
          <a:xfrm flipH="1">
            <a:off x="2251800" y="5424480"/>
            <a:ext cx="785160" cy="3787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57" name="Прямая со стрелкой 12"/>
          <p:cNvCxnSpPr/>
          <p:nvPr/>
        </p:nvCxnSpPr>
        <p:spPr>
          <a:xfrm>
            <a:off x="3863880" y="5389560"/>
            <a:ext cx="697680" cy="4500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pic>
        <p:nvPicPr>
          <p:cNvPr id="58" name="Прямоугольник 7" descr=""/>
          <p:cNvPicPr/>
          <p:nvPr/>
        </p:nvPicPr>
        <p:blipFill>
          <a:blip r:embed="rId4"/>
          <a:stretch/>
        </p:blipFill>
        <p:spPr>
          <a:xfrm>
            <a:off x="6181560" y="1925640"/>
            <a:ext cx="5693040" cy="1487520"/>
          </a:xfrm>
          <a:prstGeom prst="rect">
            <a:avLst/>
          </a:prstGeom>
          <a:ln w="0">
            <a:noFill/>
          </a:ln>
        </p:spPr>
      </p:pic>
      <p:sp>
        <p:nvSpPr>
          <p:cNvPr id="59" name="TextBox 8"/>
          <p:cNvSpPr/>
          <p:nvPr/>
        </p:nvSpPr>
        <p:spPr>
          <a:xfrm>
            <a:off x="7577280" y="5613480"/>
            <a:ext cx="1885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Calibri"/>
              </a:rPr>
              <a:t>Жауабы: 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0" name="Прямоугольник 9" descr=""/>
          <p:cNvPicPr/>
          <p:nvPr/>
        </p:nvPicPr>
        <p:blipFill>
          <a:blip r:embed="rId5"/>
          <a:stretch/>
        </p:blipFill>
        <p:spPr>
          <a:xfrm>
            <a:off x="9461520" y="5541840"/>
            <a:ext cx="2187720" cy="371520"/>
          </a:xfrm>
          <a:prstGeom prst="rect">
            <a:avLst/>
          </a:prstGeom>
          <a:ln w="0">
            <a:noFill/>
          </a:ln>
        </p:spPr>
      </p:pic>
      <p:pic>
        <p:nvPicPr>
          <p:cNvPr id="61" name="Прямоугольник 10" descr=""/>
          <p:cNvPicPr/>
          <p:nvPr/>
        </p:nvPicPr>
        <p:blipFill>
          <a:blip r:embed="rId6"/>
          <a:stretch/>
        </p:blipFill>
        <p:spPr>
          <a:xfrm>
            <a:off x="9388440" y="5979960"/>
            <a:ext cx="2370240" cy="365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Группа 22"/>
          <p:cNvGrpSpPr/>
          <p:nvPr/>
        </p:nvGrpSpPr>
        <p:grpSpPr>
          <a:xfrm>
            <a:off x="28440" y="0"/>
            <a:ext cx="4484880" cy="679320"/>
            <a:chOff x="28440" y="0"/>
            <a:chExt cx="4484880" cy="679320"/>
          </a:xfrm>
        </p:grpSpPr>
        <p:sp>
          <p:nvSpPr>
            <p:cNvPr id="63" name="Скругленный прямоугольник 25"/>
            <p:cNvSpPr/>
            <p:nvPr/>
          </p:nvSpPr>
          <p:spPr>
            <a:xfrm>
              <a:off x="105480" y="0"/>
              <a:ext cx="4407840" cy="60264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4" name="Скругленный прямоугольник 26"/>
            <p:cNvGrpSpPr/>
            <p:nvPr/>
          </p:nvGrpSpPr>
          <p:grpSpPr>
            <a:xfrm>
              <a:off x="28440" y="16560"/>
              <a:ext cx="998640" cy="662760"/>
              <a:chOff x="28440" y="16560"/>
              <a:chExt cx="998640" cy="662760"/>
            </a:xfrm>
          </p:grpSpPr>
          <p:pic>
            <p:nvPicPr>
              <p:cNvPr id="65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16560"/>
                <a:ext cx="998640" cy="662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"/>
              <p:cNvSpPr/>
              <p:nvPr/>
            </p:nvSpPr>
            <p:spPr>
              <a:xfrm>
                <a:off x="116280" y="70200"/>
                <a:ext cx="819720" cy="505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7" name="TextBox 27"/>
            <p:cNvSpPr/>
            <p:nvPr/>
          </p:nvSpPr>
          <p:spPr>
            <a:xfrm>
              <a:off x="1139760" y="142200"/>
              <a:ext cx="3373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TextBox 7"/>
          <p:cNvSpPr/>
          <p:nvPr/>
        </p:nvSpPr>
        <p:spPr>
          <a:xfrm>
            <a:off x="47520" y="4005360"/>
            <a:ext cx="194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9" name="TextBox 8"/>
          <p:cNvSpPr/>
          <p:nvPr/>
        </p:nvSpPr>
        <p:spPr>
          <a:xfrm>
            <a:off x="538200" y="958680"/>
            <a:ext cx="188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60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Есеп №2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0" name="Прямоугольник 1" descr=""/>
          <p:cNvPicPr/>
          <p:nvPr/>
        </p:nvPicPr>
        <p:blipFill>
          <a:blip r:embed="rId3"/>
          <a:stretch/>
        </p:blipFill>
        <p:spPr>
          <a:xfrm>
            <a:off x="219240" y="1762200"/>
            <a:ext cx="8692920" cy="4870440"/>
          </a:xfrm>
          <a:prstGeom prst="rect">
            <a:avLst/>
          </a:prstGeom>
          <a:ln w="0">
            <a:noFill/>
          </a:ln>
        </p:spPr>
      </p:pic>
      <p:cxnSp>
        <p:nvCxnSpPr>
          <p:cNvPr id="71" name="Прямая со стрелкой 3"/>
          <p:cNvCxnSpPr/>
          <p:nvPr/>
        </p:nvCxnSpPr>
        <p:spPr>
          <a:xfrm>
            <a:off x="2425680" y="5370120"/>
            <a:ext cx="596160" cy="1080"/>
          </a:xfrm>
          <a:prstGeom prst="straightConnector1">
            <a:avLst/>
          </a:prstGeom>
          <a:ln w="64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2" name="Прямая со стрелкой 9"/>
          <p:cNvCxnSpPr/>
          <p:nvPr/>
        </p:nvCxnSpPr>
        <p:spPr>
          <a:xfrm>
            <a:off x="2425680" y="5576760"/>
            <a:ext cx="596160" cy="334080"/>
          </a:xfrm>
          <a:prstGeom prst="straightConnector1">
            <a:avLst/>
          </a:prstGeom>
          <a:ln w="6480">
            <a:solidFill>
              <a:srgbClr val="000000"/>
            </a:solidFill>
            <a:miter/>
            <a:tailEnd len="med" type="triangle" w="med"/>
          </a:ln>
        </p:spPr>
      </p:cxnSp>
      <p:pic>
        <p:nvPicPr>
          <p:cNvPr id="73" name="Прямоугольник 12" descr=""/>
          <p:cNvPicPr/>
          <p:nvPr/>
        </p:nvPicPr>
        <p:blipFill>
          <a:blip r:embed="rId4"/>
          <a:stretch/>
        </p:blipFill>
        <p:spPr>
          <a:xfrm>
            <a:off x="6291360" y="2359080"/>
            <a:ext cx="2566800" cy="523800"/>
          </a:xfrm>
          <a:prstGeom prst="rect">
            <a:avLst/>
          </a:prstGeom>
          <a:ln w="0">
            <a:noFill/>
          </a:ln>
        </p:spPr>
      </p:pic>
      <p:pic>
        <p:nvPicPr>
          <p:cNvPr id="74" name="Прямоугольник 13" descr=""/>
          <p:cNvPicPr/>
          <p:nvPr/>
        </p:nvPicPr>
        <p:blipFill>
          <a:blip r:embed="rId5"/>
          <a:stretch/>
        </p:blipFill>
        <p:spPr>
          <a:xfrm>
            <a:off x="8961480" y="2298600"/>
            <a:ext cx="3035160" cy="523800"/>
          </a:xfrm>
          <a:prstGeom prst="rect">
            <a:avLst/>
          </a:prstGeom>
          <a:ln w="0">
            <a:noFill/>
          </a:ln>
        </p:spPr>
      </p:pic>
      <p:pic>
        <p:nvPicPr>
          <p:cNvPr id="75" name="TextBox 14" descr=""/>
          <p:cNvPicPr/>
          <p:nvPr/>
        </p:nvPicPr>
        <p:blipFill>
          <a:blip r:embed="rId6"/>
          <a:stretch/>
        </p:blipFill>
        <p:spPr>
          <a:xfrm>
            <a:off x="6278400" y="2951280"/>
            <a:ext cx="1408320" cy="431640"/>
          </a:xfrm>
          <a:prstGeom prst="rect">
            <a:avLst/>
          </a:prstGeom>
          <a:ln w="0">
            <a:noFill/>
          </a:ln>
        </p:spPr>
      </p:pic>
      <p:pic>
        <p:nvPicPr>
          <p:cNvPr id="76" name="Прямоугольник 15" descr=""/>
          <p:cNvPicPr/>
          <p:nvPr/>
        </p:nvPicPr>
        <p:blipFill>
          <a:blip r:embed="rId7"/>
          <a:stretch/>
        </p:blipFill>
        <p:spPr>
          <a:xfrm>
            <a:off x="7802640" y="2901960"/>
            <a:ext cx="1536480" cy="530280"/>
          </a:xfrm>
          <a:prstGeom prst="rect">
            <a:avLst/>
          </a:prstGeom>
          <a:ln w="0">
            <a:noFill/>
          </a:ln>
        </p:spPr>
      </p:pic>
      <p:sp>
        <p:nvSpPr>
          <p:cNvPr id="77" name="TextBox 17"/>
          <p:cNvSpPr/>
          <p:nvPr/>
        </p:nvSpPr>
        <p:spPr>
          <a:xfrm>
            <a:off x="9961560" y="3065400"/>
            <a:ext cx="2031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Шешімі жоқ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8" name="TextBox 23"/>
          <p:cNvSpPr/>
          <p:nvPr/>
        </p:nvSpPr>
        <p:spPr>
          <a:xfrm>
            <a:off x="7577280" y="5613480"/>
            <a:ext cx="1885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Calibri"/>
              </a:rPr>
              <a:t>Жауабы: 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9" name="Прямоугольник 24" descr=""/>
          <p:cNvPicPr/>
          <p:nvPr/>
        </p:nvPicPr>
        <p:blipFill>
          <a:blip r:embed="rId8"/>
          <a:stretch/>
        </p:blipFill>
        <p:spPr>
          <a:xfrm>
            <a:off x="9461520" y="5907240"/>
            <a:ext cx="1596960" cy="523800"/>
          </a:xfrm>
          <a:prstGeom prst="rect">
            <a:avLst/>
          </a:prstGeom>
          <a:ln w="0">
            <a:noFill/>
          </a:ln>
        </p:spPr>
      </p:pic>
      <p:pic>
        <p:nvPicPr>
          <p:cNvPr id="80" name="TextBox 28" descr=""/>
          <p:cNvPicPr/>
          <p:nvPr/>
        </p:nvPicPr>
        <p:blipFill>
          <a:blip r:embed="rId9"/>
          <a:stretch/>
        </p:blipFill>
        <p:spPr>
          <a:xfrm>
            <a:off x="9747360" y="5394240"/>
            <a:ext cx="1311120" cy="433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82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83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8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5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6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87" name="Прямоугольник 3"/>
          <p:cNvSpPr/>
          <p:nvPr/>
        </p:nvSpPr>
        <p:spPr>
          <a:xfrm>
            <a:off x="1052640" y="5149800"/>
            <a:ext cx="997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TextBox 8"/>
          <p:cNvSpPr/>
          <p:nvPr/>
        </p:nvSpPr>
        <p:spPr>
          <a:xfrm>
            <a:off x="474840" y="679320"/>
            <a:ext cx="188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60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Есеп №3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9" name="Прямоугольник 4" descr=""/>
          <p:cNvPicPr/>
          <p:nvPr/>
        </p:nvPicPr>
        <p:blipFill>
          <a:blip r:embed="rId3"/>
          <a:stretch/>
        </p:blipFill>
        <p:spPr>
          <a:xfrm>
            <a:off x="1054080" y="719280"/>
            <a:ext cx="9974160" cy="5925960"/>
          </a:xfrm>
          <a:prstGeom prst="rect">
            <a:avLst/>
          </a:prstGeom>
          <a:ln w="0">
            <a:noFill/>
          </a:ln>
        </p:spPr>
      </p:pic>
      <p:pic>
        <p:nvPicPr>
          <p:cNvPr id="90" name="TextBox 7" descr=""/>
          <p:cNvPicPr/>
          <p:nvPr/>
        </p:nvPicPr>
        <p:blipFill>
          <a:blip r:embed="rId4"/>
          <a:stretch/>
        </p:blipFill>
        <p:spPr>
          <a:xfrm>
            <a:off x="7948440" y="5834160"/>
            <a:ext cx="3895920" cy="798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92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3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9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5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6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97" name="TextBox 6"/>
          <p:cNvSpPr/>
          <p:nvPr/>
        </p:nvSpPr>
        <p:spPr>
          <a:xfrm>
            <a:off x="538200" y="958680"/>
            <a:ext cx="188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60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Есеп №4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8" name="Прямоугольник 1" descr=""/>
          <p:cNvPicPr/>
          <p:nvPr/>
        </p:nvPicPr>
        <p:blipFill>
          <a:blip r:embed="rId3"/>
          <a:stretch/>
        </p:blipFill>
        <p:spPr>
          <a:xfrm>
            <a:off x="274680" y="1103400"/>
            <a:ext cx="6985080" cy="2852640"/>
          </a:xfrm>
          <a:prstGeom prst="rect">
            <a:avLst/>
          </a:prstGeom>
          <a:ln w="0">
            <a:noFill/>
          </a:ln>
        </p:spPr>
      </p:pic>
      <p:pic>
        <p:nvPicPr>
          <p:cNvPr id="99" name="Прямоугольник 2" descr=""/>
          <p:cNvPicPr/>
          <p:nvPr/>
        </p:nvPicPr>
        <p:blipFill>
          <a:blip r:embed="rId4"/>
          <a:stretch/>
        </p:blipFill>
        <p:spPr>
          <a:xfrm>
            <a:off x="5907240" y="1127160"/>
            <a:ext cx="6095880" cy="2438280"/>
          </a:xfrm>
          <a:prstGeom prst="rect">
            <a:avLst/>
          </a:prstGeom>
          <a:ln w="0">
            <a:noFill/>
          </a:ln>
        </p:spPr>
      </p:pic>
      <p:pic>
        <p:nvPicPr>
          <p:cNvPr id="100" name="Прямоугольник 3" descr=""/>
          <p:cNvPicPr/>
          <p:nvPr/>
        </p:nvPicPr>
        <p:blipFill>
          <a:blip r:embed="rId5"/>
          <a:stretch/>
        </p:blipFill>
        <p:spPr>
          <a:xfrm>
            <a:off x="506520" y="4286160"/>
            <a:ext cx="6559560" cy="987480"/>
          </a:xfrm>
          <a:prstGeom prst="rect">
            <a:avLst/>
          </a:prstGeom>
          <a:ln w="0">
            <a:noFill/>
          </a:ln>
        </p:spPr>
      </p:pic>
      <p:pic>
        <p:nvPicPr>
          <p:cNvPr id="101" name="Прямоугольник 5" descr=""/>
          <p:cNvPicPr/>
          <p:nvPr/>
        </p:nvPicPr>
        <p:blipFill>
          <a:blip r:embed="rId6"/>
          <a:stretch/>
        </p:blipFill>
        <p:spPr>
          <a:xfrm>
            <a:off x="7864560" y="3365640"/>
            <a:ext cx="2181240" cy="487080"/>
          </a:xfrm>
          <a:prstGeom prst="rect">
            <a:avLst/>
          </a:prstGeom>
          <a:ln w="0">
            <a:noFill/>
          </a:ln>
        </p:spPr>
      </p:pic>
      <p:pic>
        <p:nvPicPr>
          <p:cNvPr id="102" name="Прямоугольник 7" descr=""/>
          <p:cNvPicPr/>
          <p:nvPr/>
        </p:nvPicPr>
        <p:blipFill>
          <a:blip r:embed="rId7"/>
          <a:stretch/>
        </p:blipFill>
        <p:spPr>
          <a:xfrm>
            <a:off x="7066080" y="5389560"/>
            <a:ext cx="4400280" cy="1047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104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05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106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7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08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Есептер шығару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109" name="TextBox 6"/>
          <p:cNvSpPr/>
          <p:nvPr/>
        </p:nvSpPr>
        <p:spPr>
          <a:xfrm>
            <a:off x="538200" y="958680"/>
            <a:ext cx="188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606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Есеп №5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0" name="Прямоугольник 2" descr=""/>
          <p:cNvPicPr/>
          <p:nvPr/>
        </p:nvPicPr>
        <p:blipFill>
          <a:blip r:embed="rId3"/>
          <a:stretch/>
        </p:blipFill>
        <p:spPr>
          <a:xfrm>
            <a:off x="49320" y="1481040"/>
            <a:ext cx="6095880" cy="2919600"/>
          </a:xfrm>
          <a:prstGeom prst="rect">
            <a:avLst/>
          </a:prstGeom>
          <a:ln w="0">
            <a:noFill/>
          </a:ln>
        </p:spPr>
      </p:pic>
      <p:pic>
        <p:nvPicPr>
          <p:cNvPr id="111" name="Прямоугольник 3" descr=""/>
          <p:cNvPicPr/>
          <p:nvPr/>
        </p:nvPicPr>
        <p:blipFill>
          <a:blip r:embed="rId4"/>
          <a:stretch/>
        </p:blipFill>
        <p:spPr>
          <a:xfrm>
            <a:off x="1627200" y="4821120"/>
            <a:ext cx="3157560" cy="555840"/>
          </a:xfrm>
          <a:prstGeom prst="rect">
            <a:avLst/>
          </a:prstGeom>
          <a:ln w="0">
            <a:noFill/>
          </a:ln>
        </p:spPr>
      </p:pic>
      <p:pic>
        <p:nvPicPr>
          <p:cNvPr id="112" name="Прямоугольник 4" descr=""/>
          <p:cNvPicPr/>
          <p:nvPr/>
        </p:nvPicPr>
        <p:blipFill>
          <a:blip r:embed="rId5"/>
          <a:stretch/>
        </p:blipFill>
        <p:spPr>
          <a:xfrm>
            <a:off x="5651640" y="3803760"/>
            <a:ext cx="2406600" cy="523800"/>
          </a:xfrm>
          <a:prstGeom prst="rect">
            <a:avLst/>
          </a:prstGeom>
          <a:ln w="0">
            <a:noFill/>
          </a:ln>
        </p:spPr>
      </p:pic>
      <p:pic>
        <p:nvPicPr>
          <p:cNvPr id="113" name="Прямоугольник 5" descr=""/>
          <p:cNvPicPr/>
          <p:nvPr/>
        </p:nvPicPr>
        <p:blipFill>
          <a:blip r:embed="rId6"/>
          <a:stretch/>
        </p:blipFill>
        <p:spPr>
          <a:xfrm>
            <a:off x="8858160" y="3773520"/>
            <a:ext cx="2333880" cy="523800"/>
          </a:xfrm>
          <a:prstGeom prst="rect">
            <a:avLst/>
          </a:prstGeom>
          <a:ln w="0">
            <a:noFill/>
          </a:ln>
        </p:spPr>
      </p:pic>
      <p:pic>
        <p:nvPicPr>
          <p:cNvPr id="114" name="Прямоугольник 7" descr=""/>
          <p:cNvPicPr/>
          <p:nvPr/>
        </p:nvPicPr>
        <p:blipFill>
          <a:blip r:embed="rId7"/>
          <a:stretch/>
        </p:blipFill>
        <p:spPr>
          <a:xfrm>
            <a:off x="6224760" y="4516560"/>
            <a:ext cx="1133280" cy="525240"/>
          </a:xfrm>
          <a:prstGeom prst="rect">
            <a:avLst/>
          </a:prstGeom>
          <a:ln w="0">
            <a:noFill/>
          </a:ln>
        </p:spPr>
      </p:pic>
      <p:pic>
        <p:nvPicPr>
          <p:cNvPr id="115" name="Прямоугольник 12" descr=""/>
          <p:cNvPicPr/>
          <p:nvPr/>
        </p:nvPicPr>
        <p:blipFill>
          <a:blip r:embed="rId8"/>
          <a:stretch/>
        </p:blipFill>
        <p:spPr>
          <a:xfrm>
            <a:off x="8510760" y="5840280"/>
            <a:ext cx="2273040" cy="547920"/>
          </a:xfrm>
          <a:prstGeom prst="rect">
            <a:avLst/>
          </a:prstGeom>
          <a:ln w="0">
            <a:noFill/>
          </a:ln>
        </p:spPr>
      </p:pic>
      <p:pic>
        <p:nvPicPr>
          <p:cNvPr id="116" name="Прямоугольник 13" descr=""/>
          <p:cNvPicPr/>
          <p:nvPr/>
        </p:nvPicPr>
        <p:blipFill>
          <a:blip r:embed="rId9"/>
          <a:stretch/>
        </p:blipFill>
        <p:spPr>
          <a:xfrm>
            <a:off x="7107120" y="5353200"/>
            <a:ext cx="2543400" cy="1528560"/>
          </a:xfrm>
          <a:prstGeom prst="rect">
            <a:avLst/>
          </a:prstGeom>
          <a:ln w="0">
            <a:noFill/>
          </a:ln>
        </p:spPr>
      </p:pic>
      <p:pic>
        <p:nvPicPr>
          <p:cNvPr id="117" name="Прямоугольник 16" descr=""/>
          <p:cNvPicPr/>
          <p:nvPr/>
        </p:nvPicPr>
        <p:blipFill>
          <a:blip r:embed="rId10"/>
          <a:stretch/>
        </p:blipFill>
        <p:spPr>
          <a:xfrm>
            <a:off x="8858160" y="4511520"/>
            <a:ext cx="2621160" cy="621000"/>
          </a:xfrm>
          <a:prstGeom prst="rect">
            <a:avLst/>
          </a:prstGeom>
          <a:ln w="0">
            <a:noFill/>
          </a:ln>
        </p:spPr>
      </p:pic>
      <p:cxnSp>
        <p:nvCxnSpPr>
          <p:cNvPr id="118" name="Прямая со стрелкой 9"/>
          <p:cNvCxnSpPr/>
          <p:nvPr/>
        </p:nvCxnSpPr>
        <p:spPr>
          <a:xfrm flipH="1">
            <a:off x="2130120" y="4297320"/>
            <a:ext cx="729360" cy="465840"/>
          </a:xfrm>
          <a:prstGeom prst="straightConnector1">
            <a:avLst/>
          </a:prstGeom>
          <a:ln w="64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9" name="Прямая со стрелкой 11"/>
          <p:cNvCxnSpPr/>
          <p:nvPr/>
        </p:nvCxnSpPr>
        <p:spPr>
          <a:xfrm>
            <a:off x="3262320" y="4280040"/>
            <a:ext cx="727560" cy="519840"/>
          </a:xfrm>
          <a:prstGeom prst="straightConnector1">
            <a:avLst/>
          </a:prstGeom>
          <a:ln w="648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1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122" name="Прямоугольник 2"/>
          <p:cNvSpPr/>
          <p:nvPr/>
        </p:nvSpPr>
        <p:spPr>
          <a:xfrm>
            <a:off x="439560" y="955800"/>
            <a:ext cx="1073952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2e75b6"/>
                </a:solidFill>
                <a:uFillTx/>
                <a:latin typeface="Times New Roman"/>
                <a:ea typeface="Times New Roman"/>
              </a:rPr>
              <a:t>Квадрат теңдеуге келтірілген         теңдеуді жаңа айнымалы енгізу арқылы шығаруды үйрендік.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2000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2024-08-14T10:29:27Z</dcterms:modified>
  <cp:revision>215</cp:revision>
  <dc:subject/>
  <dc:title>Действительные числа</dc:title>
</cp:coreProperties>
</file>