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4.png" ContentType="image/png"/>
  <Override PartName="/ppt/media/image12.png" ContentType="image/png"/>
  <Override PartName="/ppt/media/image5.png" ContentType="image/png"/>
  <Override PartName="/ppt/media/image7.png" ContentType="image/png"/>
  <Override PartName="/ppt/media/image3.jpeg" ContentType="image/jpeg"/>
  <Override PartName="/ppt/media/image8.png" ContentType="image/png"/>
  <Override PartName="/ppt/media/image10.png" ContentType="image/png"/>
  <Override PartName="/ppt/media/image2.png" ContentType="image/png"/>
  <Override PartName="/ppt/media/image6.png" ContentType="image/png"/>
  <Override PartName="/ppt/media/image9.png" ContentType="image/png"/>
  <Override PartName="/ppt/media/image11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_rels/notesSlide3.xml.rels" ContentType="application/vnd.openxmlformats-package.relationships+xml"/>
  <Override PartName="/ppt/notesSlides/notesSlide3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PlaceHolder 1"/>
          <p:cNvSpPr>
            <a:spLocks noGrp="1"/>
          </p:cNvSpPr>
          <p:nvPr>
            <p:ph type="hdr"/>
          </p:nvPr>
        </p:nvSpPr>
        <p:spPr>
          <a:xfrm>
            <a:off x="-360" y="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dt" idx="4"/>
          </p:nvPr>
        </p:nvSpPr>
        <p:spPr>
          <a:xfrm>
            <a:off x="3884400" y="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sldImg"/>
          </p:nvPr>
        </p:nvSpPr>
        <p:spPr>
          <a:xfrm>
            <a:off x="685800" y="1142640"/>
            <a:ext cx="5486400" cy="308628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move the slide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1" name="PlaceHolder 4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Click to edit the notes format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PlaceHolder 5"/>
          <p:cNvSpPr>
            <a:spLocks noGrp="1"/>
          </p:cNvSpPr>
          <p:nvPr>
            <p:ph type="ftr" idx="5"/>
          </p:nvPr>
        </p:nvSpPr>
        <p:spPr>
          <a:xfrm>
            <a:off x="-36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PlaceHolder 6"/>
          <p:cNvSpPr>
            <a:spLocks noGrp="1"/>
          </p:cNvSpPr>
          <p:nvPr>
            <p:ph type="sldNum" idx="6"/>
          </p:nvPr>
        </p:nvSpPr>
        <p:spPr>
          <a:xfrm>
            <a:off x="388440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BA6C1C0-3033-4985-B63E-A5A242BAAA45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400" cy="3086280"/>
          </a:xfrm>
          <a:prstGeom prst="rect">
            <a:avLst/>
          </a:prstGeom>
          <a:ln w="0">
            <a:noFill/>
          </a:ln>
        </p:spPr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9" name="Номер слайда 3"/>
          <p:cNvSpPr/>
          <p:nvPr/>
        </p:nvSpPr>
        <p:spPr>
          <a:xfrm>
            <a:off x="388476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F85EA0F-3E05-47C1-A2E2-09A8398A70A2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5B98BA9-28EB-4DF8-9678-55D9FD2D30A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D02C12C-0136-4651-A4C0-2619E1FCEF38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5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8.png"/><Relationship Id="rId4" Type="http://schemas.openxmlformats.org/officeDocument/2006/relationships/image" Target="../media/image2.png"/><Relationship Id="rId5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5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2.png"/><Relationship Id="rId6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12.png"/><Relationship Id="rId4" Type="http://schemas.openxmlformats.org/officeDocument/2006/relationships/image" Target="../media/image2.png"/><Relationship Id="rId5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4" name="Рисунок 70" descr=""/>
          <p:cNvPicPr/>
          <p:nvPr/>
        </p:nvPicPr>
        <p:blipFill>
          <a:blip r:embed="rId1"/>
          <a:stretch/>
        </p:blipFill>
        <p:spPr>
          <a:xfrm>
            <a:off x="8155080" y="2013120"/>
            <a:ext cx="3521160" cy="4322520"/>
          </a:xfrm>
          <a:prstGeom prst="rect">
            <a:avLst/>
          </a:prstGeom>
          <a:ln w="0">
            <a:noFill/>
          </a:ln>
        </p:spPr>
      </p:pic>
      <p:sp>
        <p:nvSpPr>
          <p:cNvPr id="115" name="Прямоугольник 2"/>
          <p:cNvSpPr/>
          <p:nvPr/>
        </p:nvSpPr>
        <p:spPr>
          <a:xfrm>
            <a:off x="439560" y="955800"/>
            <a:ext cx="10739520" cy="302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жоғары ретті  теңдеулерге  жаңа айнымалы енгізу арқылы квадрат теңдеудің түбірін табуды үйрендік.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6" name="Звук 1" descr=""/>
          <p:cNvPicPr/>
          <p:nvPr/>
        </p:nvPicPr>
        <p:blipFill>
          <a:blip r:embed="rId2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  <p:transition spd="med" advTm="16000">
    <p:fade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9"/>
          <p:cNvGrpSpPr/>
          <p:nvPr/>
        </p:nvGrpSpPr>
        <p:grpSpPr>
          <a:xfrm>
            <a:off x="714240" y="1333440"/>
            <a:ext cx="650880" cy="641520"/>
            <a:chOff x="714240" y="1333440"/>
            <a:chExt cx="650880" cy="641520"/>
          </a:xfrm>
        </p:grpSpPr>
        <p:grpSp>
          <p:nvGrpSpPr>
            <p:cNvPr id="22" name="Группа 8"/>
            <p:cNvGrpSpPr/>
            <p:nvPr/>
          </p:nvGrpSpPr>
          <p:grpSpPr>
            <a:xfrm>
              <a:off x="714240" y="1333440"/>
              <a:ext cx="650880" cy="641520"/>
              <a:chOff x="714240" y="1333440"/>
              <a:chExt cx="650880" cy="641520"/>
            </a:xfrm>
          </p:grpSpPr>
          <p:sp>
            <p:nvSpPr>
              <p:cNvPr id="23" name="Овал 4"/>
              <p:cNvSpPr/>
              <p:nvPr/>
            </p:nvSpPr>
            <p:spPr>
              <a:xfrm>
                <a:off x="714240" y="13334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4" name="Овал 7"/>
              <p:cNvSpPr/>
              <p:nvPr/>
            </p:nvSpPr>
            <p:spPr>
              <a:xfrm>
                <a:off x="759960" y="13935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5" name="Овал 6"/>
            <p:cNvSpPr/>
            <p:nvPr/>
          </p:nvSpPr>
          <p:spPr>
            <a:xfrm>
              <a:off x="836280" y="14526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6" name="Овал 5"/>
            <p:cNvSpPr/>
            <p:nvPr/>
          </p:nvSpPr>
          <p:spPr>
            <a:xfrm>
              <a:off x="877680" y="14936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7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8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9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30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1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2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33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34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35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36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7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8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9" name="Скругленный прямоугольник 22"/>
          <p:cNvSpPr/>
          <p:nvPr/>
        </p:nvSpPr>
        <p:spPr>
          <a:xfrm>
            <a:off x="1616040" y="1127160"/>
            <a:ext cx="6935760" cy="11383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0" name="Скругленный прямоугольник 23"/>
          <p:cNvSpPr/>
          <p:nvPr/>
        </p:nvSpPr>
        <p:spPr>
          <a:xfrm>
            <a:off x="1616040" y="2443320"/>
            <a:ext cx="7005600" cy="18097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1" name="Скругленный прямоугольник 24"/>
          <p:cNvSpPr/>
          <p:nvPr/>
        </p:nvSpPr>
        <p:spPr>
          <a:xfrm>
            <a:off x="1711440" y="4253040"/>
            <a:ext cx="6910200" cy="13525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2" name="TextBox 26"/>
          <p:cNvSpPr/>
          <p:nvPr/>
        </p:nvSpPr>
        <p:spPr>
          <a:xfrm>
            <a:off x="1697040" y="1201680"/>
            <a:ext cx="641664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: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Теңдеулерді шешу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3" name="TextBox 25"/>
          <p:cNvSpPr/>
          <p:nvPr/>
        </p:nvSpPr>
        <p:spPr>
          <a:xfrm>
            <a:off x="1757520" y="2347920"/>
            <a:ext cx="679428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Оқу мақсаты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8.2.2.7 квадрат теңдеулерге келтірілетін теңдеулерді шешу;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4" name="TextBox 27"/>
          <p:cNvSpPr/>
          <p:nvPr/>
        </p:nvSpPr>
        <p:spPr>
          <a:xfrm>
            <a:off x="1757520" y="4221000"/>
            <a:ext cx="695628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 теңдеулерге келтірілген теңдеулерді шешеді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5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  <p:pic>
        <p:nvPicPr>
          <p:cNvPr id="46" name="Звук 1" descr=""/>
          <p:cNvPicPr/>
          <p:nvPr/>
        </p:nvPicPr>
        <p:blipFill>
          <a:blip r:embed="rId2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48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9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50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1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52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53" name="TextBox 1" descr=""/>
          <p:cNvPicPr/>
          <p:nvPr/>
        </p:nvPicPr>
        <p:blipFill>
          <a:blip r:embed="rId3"/>
          <a:stretch/>
        </p:blipFill>
        <p:spPr>
          <a:xfrm>
            <a:off x="622440" y="944640"/>
            <a:ext cx="11569680" cy="5846760"/>
          </a:xfrm>
          <a:prstGeom prst="rect">
            <a:avLst/>
          </a:prstGeom>
          <a:ln w="0">
            <a:noFill/>
          </a:ln>
        </p:spPr>
      </p:pic>
      <p:pic>
        <p:nvPicPr>
          <p:cNvPr id="54" name="Звук 2" descr=""/>
          <p:cNvPicPr/>
          <p:nvPr/>
        </p:nvPicPr>
        <p:blipFill>
          <a:blip r:embed="rId4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56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57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58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9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0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61" name="TextBox 4" descr=""/>
          <p:cNvPicPr/>
          <p:nvPr/>
        </p:nvPicPr>
        <p:blipFill>
          <a:blip r:embed="rId3"/>
          <a:stretch/>
        </p:blipFill>
        <p:spPr>
          <a:xfrm>
            <a:off x="317520" y="1152360"/>
            <a:ext cx="12642840" cy="5693040"/>
          </a:xfrm>
          <a:prstGeom prst="rect">
            <a:avLst/>
          </a:prstGeom>
          <a:ln w="0">
            <a:noFill/>
          </a:ln>
        </p:spPr>
      </p:pic>
      <p:sp>
        <p:nvSpPr>
          <p:cNvPr id="62" name="TextBox 7"/>
          <p:cNvSpPr/>
          <p:nvPr/>
        </p:nvSpPr>
        <p:spPr>
          <a:xfrm>
            <a:off x="47520" y="4005360"/>
            <a:ext cx="19414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3" name="Звук 1" descr=""/>
          <p:cNvPicPr/>
          <p:nvPr/>
        </p:nvPicPr>
        <p:blipFill>
          <a:blip r:embed="rId4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65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6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67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8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9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Есептер шығару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70" name="Прямоугольник 3"/>
          <p:cNvSpPr/>
          <p:nvPr/>
        </p:nvSpPr>
        <p:spPr>
          <a:xfrm>
            <a:off x="474840" y="1260360"/>
            <a:ext cx="997560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1" name="Прямоугольник 2"/>
          <p:cNvSpPr/>
          <p:nvPr/>
        </p:nvSpPr>
        <p:spPr>
          <a:xfrm>
            <a:off x="690480" y="1306440"/>
            <a:ext cx="110588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Жаңа айнымалы енгізу арқылы теңдеулердің түбірлерін табыңдар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: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2" name="Прямоугольник 6" descr=""/>
          <p:cNvPicPr/>
          <p:nvPr/>
        </p:nvPicPr>
        <p:blipFill>
          <a:blip r:embed="rId3"/>
          <a:stretch/>
        </p:blipFill>
        <p:spPr>
          <a:xfrm>
            <a:off x="646200" y="2023920"/>
            <a:ext cx="10382040" cy="3975120"/>
          </a:xfrm>
          <a:prstGeom prst="rect">
            <a:avLst/>
          </a:prstGeom>
          <a:ln w="0">
            <a:noFill/>
          </a:ln>
        </p:spPr>
      </p:pic>
      <p:pic>
        <p:nvPicPr>
          <p:cNvPr id="73" name="Звук 1" descr=""/>
          <p:cNvPicPr/>
          <p:nvPr/>
        </p:nvPicPr>
        <p:blipFill>
          <a:blip r:embed="rId4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75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6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77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8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79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Есептер шығару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80" name="TextBox 4" descr=""/>
          <p:cNvPicPr/>
          <p:nvPr/>
        </p:nvPicPr>
        <p:blipFill>
          <a:blip r:embed="rId3"/>
          <a:stretch/>
        </p:blipFill>
        <p:spPr>
          <a:xfrm>
            <a:off x="360360" y="1311120"/>
            <a:ext cx="10447200" cy="5693040"/>
          </a:xfrm>
          <a:prstGeom prst="rect">
            <a:avLst/>
          </a:prstGeom>
          <a:ln w="0">
            <a:noFill/>
          </a:ln>
        </p:spPr>
      </p:pic>
      <p:cxnSp>
        <p:nvCxnSpPr>
          <p:cNvPr id="81" name="Прямая со стрелкой 2"/>
          <p:cNvCxnSpPr/>
          <p:nvPr/>
        </p:nvCxnSpPr>
        <p:spPr>
          <a:xfrm flipH="1">
            <a:off x="3047760" y="4774680"/>
            <a:ext cx="435600" cy="42156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82" name="Прямая со стрелкой 7"/>
          <p:cNvCxnSpPr/>
          <p:nvPr/>
        </p:nvCxnSpPr>
        <p:spPr>
          <a:xfrm>
            <a:off x="3903480" y="4774680"/>
            <a:ext cx="308520" cy="42156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pic>
        <p:nvPicPr>
          <p:cNvPr id="83" name="Звук 1" descr=""/>
          <p:cNvPicPr/>
          <p:nvPr/>
        </p:nvPicPr>
        <p:blipFill>
          <a:blip r:embed="rId4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85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86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87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8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9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Есептер шығару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90" name="Прямоугольник 1" descr=""/>
          <p:cNvPicPr/>
          <p:nvPr/>
        </p:nvPicPr>
        <p:blipFill>
          <a:blip r:embed="rId3"/>
          <a:stretch/>
        </p:blipFill>
        <p:spPr>
          <a:xfrm>
            <a:off x="476280" y="682560"/>
            <a:ext cx="11277720" cy="5754600"/>
          </a:xfrm>
          <a:prstGeom prst="rect">
            <a:avLst/>
          </a:prstGeom>
          <a:ln w="0">
            <a:noFill/>
          </a:ln>
        </p:spPr>
      </p:pic>
      <p:pic>
        <p:nvPicPr>
          <p:cNvPr id="91" name="Звук 2" descr=""/>
          <p:cNvPicPr/>
          <p:nvPr/>
        </p:nvPicPr>
        <p:blipFill>
          <a:blip r:embed="rId4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93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94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95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96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97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Есептер шығару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98" name="Прямоугольник 1" descr=""/>
          <p:cNvPicPr/>
          <p:nvPr/>
        </p:nvPicPr>
        <p:blipFill>
          <a:blip r:embed="rId3"/>
          <a:stretch/>
        </p:blipFill>
        <p:spPr>
          <a:xfrm>
            <a:off x="244440" y="1017720"/>
            <a:ext cx="11112480" cy="13953960"/>
          </a:xfrm>
          <a:prstGeom prst="rect">
            <a:avLst/>
          </a:prstGeom>
          <a:ln w="0">
            <a:noFill/>
          </a:ln>
        </p:spPr>
      </p:pic>
      <p:pic>
        <p:nvPicPr>
          <p:cNvPr id="99" name="Прямоугольник 2" descr=""/>
          <p:cNvPicPr/>
          <p:nvPr/>
        </p:nvPicPr>
        <p:blipFill>
          <a:blip r:embed="rId4"/>
          <a:stretch/>
        </p:blipFill>
        <p:spPr>
          <a:xfrm>
            <a:off x="-1584360" y="189000"/>
            <a:ext cx="414360" cy="371520"/>
          </a:xfrm>
          <a:prstGeom prst="rect">
            <a:avLst/>
          </a:prstGeom>
          <a:ln w="0">
            <a:noFill/>
          </a:ln>
        </p:spPr>
      </p:pic>
      <p:cxnSp>
        <p:nvCxnSpPr>
          <p:cNvPr id="100" name="Прямая со стрелкой 4"/>
          <p:cNvCxnSpPr/>
          <p:nvPr/>
        </p:nvCxnSpPr>
        <p:spPr>
          <a:xfrm flipH="1">
            <a:off x="2220480" y="4600080"/>
            <a:ext cx="348480" cy="4374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101" name="Прямая со стрелкой 6"/>
          <p:cNvCxnSpPr/>
          <p:nvPr/>
        </p:nvCxnSpPr>
        <p:spPr>
          <a:xfrm>
            <a:off x="3192120" y="4600080"/>
            <a:ext cx="321480" cy="4374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pic>
        <p:nvPicPr>
          <p:cNvPr id="102" name="Звук 3" descr=""/>
          <p:cNvPicPr/>
          <p:nvPr/>
        </p:nvPicPr>
        <p:blipFill>
          <a:blip r:embed="rId5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104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105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106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07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08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9" name="Прямоугольник 1"/>
          <p:cNvSpPr/>
          <p:nvPr/>
        </p:nvSpPr>
        <p:spPr>
          <a:xfrm>
            <a:off x="474840" y="965160"/>
            <a:ext cx="121237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№</a:t>
            </a:r>
            <a:r>
              <a:rPr b="1" lang="ru-RU" sz="2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5</a:t>
            </a: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.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0" name="Прямая соединительная линия 3"/>
          <p:cNvSpPr/>
          <p:nvPr/>
        </p:nvSpPr>
        <p:spPr>
          <a:xfrm flipH="1">
            <a:off x="4495680" y="4846680"/>
            <a:ext cx="46080" cy="30492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1" name="Прямоугольник 2" descr=""/>
          <p:cNvPicPr/>
          <p:nvPr/>
        </p:nvPicPr>
        <p:blipFill>
          <a:blip r:embed="rId3"/>
          <a:stretch/>
        </p:blipFill>
        <p:spPr>
          <a:xfrm>
            <a:off x="920880" y="963720"/>
            <a:ext cx="11271240" cy="5424480"/>
          </a:xfrm>
          <a:prstGeom prst="rect">
            <a:avLst/>
          </a:prstGeom>
          <a:ln w="0">
            <a:noFill/>
          </a:ln>
        </p:spPr>
      </p:pic>
      <p:pic>
        <p:nvPicPr>
          <p:cNvPr id="112" name="Звук 4" descr=""/>
          <p:cNvPicPr/>
          <p:nvPr/>
        </p:nvPicPr>
        <p:blipFill>
          <a:blip r:embed="rId4"/>
          <a:stretch/>
        </p:blipFill>
        <p:spPr>
          <a:xfrm>
            <a:off x="11366640" y="6032520"/>
            <a:ext cx="609480" cy="609480"/>
          </a:xfrm>
          <a:prstGeom prst="rect">
            <a:avLst/>
          </a:prstGeom>
          <a:ln w="0">
            <a:noFill/>
          </a:ln>
        </p:spPr>
      </p:pic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1890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2024-08-14T10:29:57Z</dcterms:modified>
  <cp:revision>203</cp:revision>
  <dc:subject/>
  <dc:title>Действительные числа</dc:title>
</cp:coreProperties>
</file>